
<file path=[Content_Types].xml><?xml version="1.0" encoding="utf-8"?>
<Types xmlns="http://schemas.openxmlformats.org/package/2006/content-types">
  <Default Extension="png" ContentType="image/png"/>
  <Default Extension="tmp"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2.xml" ContentType="application/vnd.openxmlformats-officedocument.drawingml.chart+xml"/>
  <Override PartName="/ppt/notesSlides/notesSlide1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charts/chart3.xml" ContentType="application/vnd.openxmlformats-officedocument.drawingml.chart+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45" r:id="rId5"/>
    <p:sldMasterId id="2147484261" r:id="rId6"/>
    <p:sldMasterId id="2147484327" r:id="rId7"/>
    <p:sldMasterId id="2147484345" r:id="rId8"/>
  </p:sldMasterIdLst>
  <p:notesMasterIdLst>
    <p:notesMasterId r:id="rId42"/>
  </p:notesMasterIdLst>
  <p:handoutMasterIdLst>
    <p:handoutMasterId r:id="rId43"/>
  </p:handoutMasterIdLst>
  <p:sldIdLst>
    <p:sldId id="742" r:id="rId9"/>
    <p:sldId id="811" r:id="rId10"/>
    <p:sldId id="756" r:id="rId11"/>
    <p:sldId id="759" r:id="rId12"/>
    <p:sldId id="781" r:id="rId13"/>
    <p:sldId id="760" r:id="rId14"/>
    <p:sldId id="790" r:id="rId15"/>
    <p:sldId id="762" r:id="rId16"/>
    <p:sldId id="763" r:id="rId17"/>
    <p:sldId id="765" r:id="rId18"/>
    <p:sldId id="764" r:id="rId19"/>
    <p:sldId id="804" r:id="rId20"/>
    <p:sldId id="805" r:id="rId21"/>
    <p:sldId id="806" r:id="rId22"/>
    <p:sldId id="807" r:id="rId23"/>
    <p:sldId id="808" r:id="rId24"/>
    <p:sldId id="809" r:id="rId25"/>
    <p:sldId id="810" r:id="rId26"/>
    <p:sldId id="797" r:id="rId27"/>
    <p:sldId id="775" r:id="rId28"/>
    <p:sldId id="777" r:id="rId29"/>
    <p:sldId id="779" r:id="rId30"/>
    <p:sldId id="780" r:id="rId31"/>
    <p:sldId id="791" r:id="rId32"/>
    <p:sldId id="792" r:id="rId33"/>
    <p:sldId id="793" r:id="rId34"/>
    <p:sldId id="794" r:id="rId35"/>
    <p:sldId id="795" r:id="rId36"/>
    <p:sldId id="796" r:id="rId37"/>
    <p:sldId id="798" r:id="rId38"/>
    <p:sldId id="800" r:id="rId39"/>
    <p:sldId id="801" r:id="rId40"/>
    <p:sldId id="802" r:id="rId41"/>
  </p:sldIdLst>
  <p:sldSz cx="9144000" cy="6858000" type="screen4x3"/>
  <p:notesSz cx="6985000" cy="92837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204">
          <p15:clr>
            <a:srgbClr val="A4A3A4"/>
          </p15:clr>
        </p15:guide>
        <p15:guide id="2" pos="336">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colas Lorenzini" initials="NL" lastIdx="4"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66"/>
    <a:srgbClr val="D60093"/>
    <a:srgbClr val="99003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40" autoAdjust="0"/>
    <p:restoredTop sz="92870" autoAdjust="0"/>
  </p:normalViewPr>
  <p:slideViewPr>
    <p:cSldViewPr snapToGrid="0" snapToObjects="1">
      <p:cViewPr varScale="1">
        <p:scale>
          <a:sx n="88" d="100"/>
          <a:sy n="88" d="100"/>
        </p:scale>
        <p:origin x="-126" y="-390"/>
      </p:cViewPr>
      <p:guideLst>
        <p:guide orient="horz" pos="1204"/>
        <p:guide pos="336"/>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574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4.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commentAuthors" Target="commentAuthors.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handoutMaster" Target="handoutMasters/handoutMaster1.xml"/><Relationship Id="rId4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9857157781766722"/>
          <c:y val="2.1681228907075131E-2"/>
          <c:w val="0.55480789706305333"/>
          <c:h val="0.92675986363852247"/>
        </c:manualLayout>
      </c:layout>
      <c:barChart>
        <c:barDir val="bar"/>
        <c:grouping val="clustered"/>
        <c:varyColors val="0"/>
        <c:ser>
          <c:idx val="0"/>
          <c:order val="0"/>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Themes!$G$181:$G$201</c:f>
              <c:strCache>
                <c:ptCount val="21"/>
                <c:pt idx="0">
                  <c:v>Other</c:v>
                </c:pt>
                <c:pt idx="1">
                  <c:v>Primary care</c:v>
                </c:pt>
                <c:pt idx="2">
                  <c:v>Thrive Model implementation</c:v>
                </c:pt>
                <c:pt idx="3">
                  <c:v>Voluntary organisations initiatives</c:v>
                </c:pt>
                <c:pt idx="4">
                  <c:v>CYPMH Workforce initiatives</c:v>
                </c:pt>
                <c:pt idx="5">
                  <c:v>Peer support &amp; Mentoring</c:v>
                </c:pt>
                <c:pt idx="6">
                  <c:v>Specialist services initiatives (Tier 3)</c:v>
                </c:pt>
                <c:pt idx="7">
                  <c:v>Family &amp; Carers initiatives</c:v>
                </c:pt>
                <c:pt idx="8">
                  <c:v>Perinatal initiatives</c:v>
                </c:pt>
                <c:pt idx="9">
                  <c:v>Transformation plan implementation project management</c:v>
                </c:pt>
                <c:pt idx="10">
                  <c:v>Engagement,  co-production and communication initiatives</c:v>
                </c:pt>
                <c:pt idx="11">
                  <c:v>Whole System Enhancement initiatives</c:v>
                </c:pt>
                <c:pt idx="12">
                  <c:v>Monitoring &amp; Reporting projects including audit and needs assessments</c:v>
                </c:pt>
                <c:pt idx="13">
                  <c:v>LD/ASD/ADHD</c:v>
                </c:pt>
                <c:pt idx="14">
                  <c:v>Digital &amp; Technology projects</c:v>
                </c:pt>
                <c:pt idx="15">
                  <c:v>School &amp; Education programmes</c:v>
                </c:pt>
                <c:pt idx="16">
                  <c:v>Universal initiatives incl PH, Prevention and Promotion</c:v>
                </c:pt>
                <c:pt idx="17">
                  <c:v>Crisis and Liaison (including OOH)</c:v>
                </c:pt>
                <c:pt idx="18">
                  <c:v>Vulnerable groups incl LAC, CSE and YOT</c:v>
                </c:pt>
                <c:pt idx="19">
                  <c:v>Improving Access incl CYP IAPT and SPOA initiatives</c:v>
                </c:pt>
                <c:pt idx="20">
                  <c:v>Eating disorders</c:v>
                </c:pt>
              </c:strCache>
            </c:strRef>
          </c:cat>
          <c:val>
            <c:numRef>
              <c:f>Themes!$H$181:$H$201</c:f>
              <c:numCache>
                <c:formatCode>General</c:formatCode>
                <c:ptCount val="21"/>
                <c:pt idx="0">
                  <c:v>77</c:v>
                </c:pt>
                <c:pt idx="1">
                  <c:v>16</c:v>
                </c:pt>
                <c:pt idx="2">
                  <c:v>16</c:v>
                </c:pt>
                <c:pt idx="3">
                  <c:v>21</c:v>
                </c:pt>
                <c:pt idx="4">
                  <c:v>22</c:v>
                </c:pt>
                <c:pt idx="5">
                  <c:v>22</c:v>
                </c:pt>
                <c:pt idx="6">
                  <c:v>29</c:v>
                </c:pt>
                <c:pt idx="7">
                  <c:v>34</c:v>
                </c:pt>
                <c:pt idx="8">
                  <c:v>54</c:v>
                </c:pt>
                <c:pt idx="9">
                  <c:v>60</c:v>
                </c:pt>
                <c:pt idx="10">
                  <c:v>60</c:v>
                </c:pt>
                <c:pt idx="11">
                  <c:v>74</c:v>
                </c:pt>
                <c:pt idx="12">
                  <c:v>84</c:v>
                </c:pt>
                <c:pt idx="13">
                  <c:v>93</c:v>
                </c:pt>
                <c:pt idx="14">
                  <c:v>100</c:v>
                </c:pt>
                <c:pt idx="15">
                  <c:v>134</c:v>
                </c:pt>
                <c:pt idx="16">
                  <c:v>156</c:v>
                </c:pt>
                <c:pt idx="17">
                  <c:v>179</c:v>
                </c:pt>
                <c:pt idx="18">
                  <c:v>200</c:v>
                </c:pt>
                <c:pt idx="19">
                  <c:v>218</c:v>
                </c:pt>
                <c:pt idx="20">
                  <c:v>286</c:v>
                </c:pt>
              </c:numCache>
            </c:numRef>
          </c:val>
          <c:extLst/>
        </c:ser>
        <c:dLbls>
          <c:showLegendKey val="0"/>
          <c:showVal val="0"/>
          <c:showCatName val="0"/>
          <c:showSerName val="0"/>
          <c:showPercent val="0"/>
          <c:showBubbleSize val="0"/>
        </c:dLbls>
        <c:gapWidth val="30"/>
        <c:overlap val="-9"/>
        <c:axId val="144675584"/>
        <c:axId val="144677120"/>
      </c:barChart>
      <c:catAx>
        <c:axId val="144675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rgbClr val="002060"/>
                </a:solidFill>
                <a:latin typeface="Arial" panose="020B0604020202020204" pitchFamily="34" charset="0"/>
                <a:ea typeface="+mn-ea"/>
                <a:cs typeface="Arial" panose="020B0604020202020204" pitchFamily="34" charset="0"/>
              </a:defRPr>
            </a:pPr>
            <a:endParaRPr lang="en-US"/>
          </a:p>
        </c:txPr>
        <c:crossAx val="144677120"/>
        <c:crosses val="autoZero"/>
        <c:auto val="1"/>
        <c:lblAlgn val="ctr"/>
        <c:lblOffset val="100"/>
        <c:noMultiLvlLbl val="0"/>
      </c:catAx>
      <c:valAx>
        <c:axId val="144677120"/>
        <c:scaling>
          <c:orientation val="minMax"/>
          <c:max val="300"/>
          <c:min val="0"/>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44675584"/>
        <c:crosses val="autoZero"/>
        <c:crossBetween val="between"/>
      </c:valAx>
      <c:spPr>
        <a:noFill/>
        <a:ln>
          <a:noFill/>
        </a:ln>
        <a:effectLst/>
      </c:spPr>
    </c:plotArea>
    <c:plotVisOnly val="1"/>
    <c:dispBlanksAs val="gap"/>
    <c:showDLblsOverMax val="0"/>
  </c:chart>
  <c:spPr>
    <a:solidFill>
      <a:schemeClr val="accent1">
        <a:lumMod val="20000"/>
        <a:lumOff val="80000"/>
      </a:schemeClr>
    </a:solidFill>
    <a:ln w="9525" cap="flat" cmpd="sng" algn="ctr">
      <a:noFill/>
      <a:round/>
    </a:ln>
    <a:effectLst/>
  </c:spPr>
  <c:txPr>
    <a:bodyPr/>
    <a:lstStyle/>
    <a:p>
      <a:pPr>
        <a:defRPr>
          <a:latin typeface="Arial" panose="020B0604020202020204" pitchFamily="34" charset="0"/>
          <a:cs typeface="Arial" panose="020B0604020202020204" pitchFamily="34" charset="0"/>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Sheet1!$B$1</c:f>
              <c:strCache>
                <c:ptCount val="1"/>
                <c:pt idx="0">
                  <c:v>Pre CYP-IAPT</c:v>
                </c:pt>
              </c:strCache>
            </c:strRef>
          </c:tx>
          <c:invertIfNegative val="0"/>
          <c:dLbls>
            <c:spPr>
              <a:noFill/>
              <a:ln>
                <a:noFill/>
              </a:ln>
              <a:effectLst/>
            </c:sp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Sheet1!$A$2:$A$3</c:f>
              <c:strCache>
                <c:ptCount val="2"/>
                <c:pt idx="0">
                  <c:v>Days between referral and assessment</c:v>
                </c:pt>
                <c:pt idx="1">
                  <c:v>Days between assessment and discharge</c:v>
                </c:pt>
              </c:strCache>
            </c:strRef>
          </c:cat>
          <c:val>
            <c:numRef>
              <c:f>Sheet1!$B$2:$B$3</c:f>
              <c:numCache>
                <c:formatCode>General</c:formatCode>
                <c:ptCount val="2"/>
                <c:pt idx="0">
                  <c:v>239</c:v>
                </c:pt>
                <c:pt idx="1">
                  <c:v>299</c:v>
                </c:pt>
              </c:numCache>
            </c:numRef>
          </c:val>
        </c:ser>
        <c:ser>
          <c:idx val="1"/>
          <c:order val="1"/>
          <c:tx>
            <c:strRef>
              <c:f>Sheet1!$C$1</c:f>
              <c:strCache>
                <c:ptCount val="1"/>
                <c:pt idx="0">
                  <c:v>With CYP-IAPT</c:v>
                </c:pt>
              </c:strCache>
            </c:strRef>
          </c:tx>
          <c:spPr>
            <a:solidFill>
              <a:schemeClr val="accent3"/>
            </a:solidFill>
          </c:spPr>
          <c:invertIfNegative val="0"/>
          <c:dLbls>
            <c:spPr>
              <a:noFill/>
              <a:ln>
                <a:noFill/>
              </a:ln>
              <a:effectLst/>
            </c:spPr>
            <c:txPr>
              <a:bodyPr/>
              <a:lstStyle/>
              <a:p>
                <a:pPr>
                  <a:defRPr>
                    <a:solidFill>
                      <a:srgbClr val="FFFFFF"/>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Sheet1!$A$2:$A$3</c:f>
              <c:strCache>
                <c:ptCount val="2"/>
                <c:pt idx="0">
                  <c:v>Days between referral and assessment</c:v>
                </c:pt>
                <c:pt idx="1">
                  <c:v>Days between assessment and discharge</c:v>
                </c:pt>
              </c:strCache>
            </c:strRef>
          </c:cat>
          <c:val>
            <c:numRef>
              <c:f>Sheet1!$C$2:$C$3</c:f>
              <c:numCache>
                <c:formatCode>General</c:formatCode>
                <c:ptCount val="2"/>
                <c:pt idx="0">
                  <c:v>64</c:v>
                </c:pt>
                <c:pt idx="1">
                  <c:v>235</c:v>
                </c:pt>
              </c:numCache>
            </c:numRef>
          </c:val>
        </c:ser>
        <c:dLbls>
          <c:dLblPos val="inEnd"/>
          <c:showLegendKey val="0"/>
          <c:showVal val="1"/>
          <c:showCatName val="0"/>
          <c:showSerName val="0"/>
          <c:showPercent val="0"/>
          <c:showBubbleSize val="0"/>
        </c:dLbls>
        <c:gapWidth val="150"/>
        <c:axId val="146188160"/>
        <c:axId val="146189696"/>
      </c:barChart>
      <c:catAx>
        <c:axId val="146188160"/>
        <c:scaling>
          <c:orientation val="minMax"/>
        </c:scaling>
        <c:delete val="0"/>
        <c:axPos val="b"/>
        <c:numFmt formatCode="General" sourceLinked="0"/>
        <c:majorTickMark val="out"/>
        <c:minorTickMark val="none"/>
        <c:tickLblPos val="nextTo"/>
        <c:txPr>
          <a:bodyPr/>
          <a:lstStyle/>
          <a:p>
            <a:pPr>
              <a:defRPr sz="1400"/>
            </a:pPr>
            <a:endParaRPr lang="en-US"/>
          </a:p>
        </c:txPr>
        <c:crossAx val="146189696"/>
        <c:crosses val="autoZero"/>
        <c:auto val="1"/>
        <c:lblAlgn val="ctr"/>
        <c:lblOffset val="100"/>
        <c:noMultiLvlLbl val="0"/>
      </c:catAx>
      <c:valAx>
        <c:axId val="146189696"/>
        <c:scaling>
          <c:orientation val="minMax"/>
        </c:scaling>
        <c:delete val="1"/>
        <c:axPos val="l"/>
        <c:majorGridlines/>
        <c:numFmt formatCode="General" sourceLinked="1"/>
        <c:majorTickMark val="out"/>
        <c:minorTickMark val="none"/>
        <c:tickLblPos val="nextTo"/>
        <c:crossAx val="146188160"/>
        <c:crosses val="autoZero"/>
        <c:crossBetween val="between"/>
      </c:valAx>
    </c:plotArea>
    <c:legend>
      <c:legendPos val="t"/>
      <c:layout/>
      <c:overlay val="0"/>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bar"/>
        <c:grouping val="clustered"/>
        <c:varyColors val="0"/>
        <c:ser>
          <c:idx val="0"/>
          <c:order val="0"/>
          <c:tx>
            <c:strRef>
              <c:f>Sheet1!$B$1</c:f>
              <c:strCache>
                <c:ptCount val="1"/>
                <c:pt idx="0">
                  <c:v>With CYP-IAPT</c:v>
                </c:pt>
              </c:strCache>
            </c:strRef>
          </c:tx>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c:f>
              <c:strCache>
                <c:ptCount val="1"/>
                <c:pt idx="0">
                  <c:v>Category 1</c:v>
                </c:pt>
              </c:strCache>
            </c:strRef>
          </c:cat>
          <c:val>
            <c:numRef>
              <c:f>Sheet1!$B$2</c:f>
              <c:numCache>
                <c:formatCode>0%</c:formatCode>
                <c:ptCount val="1"/>
                <c:pt idx="0">
                  <c:v>0.56000000000000005</c:v>
                </c:pt>
              </c:numCache>
            </c:numRef>
          </c:val>
        </c:ser>
        <c:ser>
          <c:idx val="1"/>
          <c:order val="1"/>
          <c:tx>
            <c:strRef>
              <c:f>Sheet1!$C$1</c:f>
              <c:strCache>
                <c:ptCount val="1"/>
                <c:pt idx="0">
                  <c:v>Pre CYP-IAPT2</c:v>
                </c:pt>
              </c:strCache>
            </c:strRef>
          </c:tx>
          <c:spPr>
            <a:solidFill>
              <a:srgbClr val="003893"/>
            </a:soli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c:f>
              <c:strCache>
                <c:ptCount val="1"/>
                <c:pt idx="0">
                  <c:v>Category 1</c:v>
                </c:pt>
              </c:strCache>
            </c:strRef>
          </c:cat>
          <c:val>
            <c:numRef>
              <c:f>Sheet1!$C$2</c:f>
              <c:numCache>
                <c:formatCode>0%</c:formatCode>
                <c:ptCount val="1"/>
                <c:pt idx="0">
                  <c:v>0.34</c:v>
                </c:pt>
              </c:numCache>
            </c:numRef>
          </c:val>
        </c:ser>
        <c:dLbls>
          <c:dLblPos val="outEnd"/>
          <c:showLegendKey val="0"/>
          <c:showVal val="1"/>
          <c:showCatName val="0"/>
          <c:showSerName val="0"/>
          <c:showPercent val="0"/>
          <c:showBubbleSize val="0"/>
        </c:dLbls>
        <c:gapWidth val="150"/>
        <c:axId val="147619840"/>
        <c:axId val="147621376"/>
      </c:barChart>
      <c:catAx>
        <c:axId val="147619840"/>
        <c:scaling>
          <c:orientation val="minMax"/>
        </c:scaling>
        <c:delete val="1"/>
        <c:axPos val="l"/>
        <c:numFmt formatCode="General" sourceLinked="0"/>
        <c:majorTickMark val="out"/>
        <c:minorTickMark val="none"/>
        <c:tickLblPos val="nextTo"/>
        <c:crossAx val="147621376"/>
        <c:crosses val="autoZero"/>
        <c:auto val="1"/>
        <c:lblAlgn val="ctr"/>
        <c:lblOffset val="100"/>
        <c:noMultiLvlLbl val="0"/>
      </c:catAx>
      <c:valAx>
        <c:axId val="147621376"/>
        <c:scaling>
          <c:orientation val="minMax"/>
        </c:scaling>
        <c:delete val="1"/>
        <c:axPos val="b"/>
        <c:majorGridlines/>
        <c:numFmt formatCode="0%" sourceLinked="1"/>
        <c:majorTickMark val="out"/>
        <c:minorTickMark val="none"/>
        <c:tickLblPos val="nextTo"/>
        <c:crossAx val="147619840"/>
        <c:crosses val="autoZero"/>
        <c:crossBetween val="between"/>
      </c:valAx>
    </c:plotArea>
    <c:legend>
      <c:legendPos val="b"/>
      <c:layout/>
      <c:overlay val="0"/>
    </c:legend>
    <c:plotVisOnly val="1"/>
    <c:dispBlanksAs val="gap"/>
    <c:showDLblsOverMax val="0"/>
  </c:chart>
  <c:txPr>
    <a:bodyPr/>
    <a:lstStyle/>
    <a:p>
      <a:pPr>
        <a:defRPr sz="1800"/>
      </a:pPr>
      <a:endParaRPr lang="en-US"/>
    </a:p>
  </c:txPr>
  <c:externalData r:id="rId1">
    <c:autoUpdate val="0"/>
  </c:externalData>
</c:chartSpace>
</file>

<file path=ppt/diagrams/_rels/data1.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image" Target="../media/image22.jpg"/><Relationship Id="rId2" Type="http://schemas.openxmlformats.org/officeDocument/2006/relationships/image" Target="../media/image17.jpg"/><Relationship Id="rId1" Type="http://schemas.openxmlformats.org/officeDocument/2006/relationships/image" Target="../media/image16.png"/><Relationship Id="rId6" Type="http://schemas.openxmlformats.org/officeDocument/2006/relationships/image" Target="../media/image21.jpg"/><Relationship Id="rId5" Type="http://schemas.openxmlformats.org/officeDocument/2006/relationships/image" Target="../media/image20.png"/><Relationship Id="rId4" Type="http://schemas.openxmlformats.org/officeDocument/2006/relationships/image" Target="../media/image19.jpg"/></Relationships>
</file>

<file path=ppt/diagrams/_rels/data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image" Target="../media/image23.jpg"/><Relationship Id="rId4" Type="http://schemas.openxmlformats.org/officeDocument/2006/relationships/image" Target="../media/image26.jpg"/></Relationships>
</file>

<file path=ppt/diagrams/_rels/data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s>
</file>

<file path=ppt/diagrams/_rels/data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 Id="rId5" Type="http://schemas.openxmlformats.org/officeDocument/2006/relationships/image" Target="../media/image34.png"/><Relationship Id="rId4" Type="http://schemas.openxmlformats.org/officeDocument/2006/relationships/image" Target="../media/image33.png"/></Relationships>
</file>

<file path=ppt/diagrams/_rels/data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diagrams/_rels/data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image" Target="../media/image41.png"/><Relationship Id="rId5" Type="http://schemas.openxmlformats.org/officeDocument/2006/relationships/image" Target="../media/image45.png"/><Relationship Id="rId4" Type="http://schemas.openxmlformats.org/officeDocument/2006/relationships/image" Target="../media/image44.jpg"/></Relationships>
</file>

<file path=ppt/diagrams/_rels/drawing1.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image" Target="../media/image22.jpg"/><Relationship Id="rId2" Type="http://schemas.openxmlformats.org/officeDocument/2006/relationships/image" Target="../media/image17.jpg"/><Relationship Id="rId1" Type="http://schemas.openxmlformats.org/officeDocument/2006/relationships/image" Target="../media/image16.png"/><Relationship Id="rId6" Type="http://schemas.openxmlformats.org/officeDocument/2006/relationships/image" Target="../media/image21.jpg"/><Relationship Id="rId5" Type="http://schemas.openxmlformats.org/officeDocument/2006/relationships/image" Target="../media/image20.png"/><Relationship Id="rId4" Type="http://schemas.openxmlformats.org/officeDocument/2006/relationships/image" Target="../media/image19.jpg"/></Relationships>
</file>

<file path=ppt/diagrams/_rels/drawing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image" Target="../media/image23.jpg"/><Relationship Id="rId4" Type="http://schemas.openxmlformats.org/officeDocument/2006/relationships/image" Target="../media/image26.jpg"/></Relationships>
</file>

<file path=ppt/diagrams/_rels/drawing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s>
</file>

<file path=ppt/diagrams/_rels/drawing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 Id="rId5" Type="http://schemas.openxmlformats.org/officeDocument/2006/relationships/image" Target="../media/image34.png"/><Relationship Id="rId4" Type="http://schemas.openxmlformats.org/officeDocument/2006/relationships/image" Target="../media/image33.png"/></Relationships>
</file>

<file path=ppt/diagrams/_rels/drawing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diagrams/_rels/drawing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image" Target="../media/image41.png"/><Relationship Id="rId5" Type="http://schemas.openxmlformats.org/officeDocument/2006/relationships/image" Target="../media/image45.png"/><Relationship Id="rId4" Type="http://schemas.openxmlformats.org/officeDocument/2006/relationships/image" Target="../media/image44.jpg"/></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6B7D45-DFCA-438A-8E69-4853DE080F77}" type="doc">
      <dgm:prSet loTypeId="urn:microsoft.com/office/officeart/2008/layout/PictureStrips" loCatId="list" qsTypeId="urn:microsoft.com/office/officeart/2005/8/quickstyle/simple2" qsCatId="simple" csTypeId="urn:microsoft.com/office/officeart/2005/8/colors/accent2_1" csCatId="accent2" phldr="1"/>
      <dgm:spPr/>
    </dgm:pt>
    <dgm:pt modelId="{6E491CE8-6417-4BDD-9A5D-9561D0F6960E}">
      <dgm:prSet phldrT="[Text]"/>
      <dgm:spPr/>
      <dgm:t>
        <a:bodyPr/>
        <a:lstStyle/>
        <a:p>
          <a:r>
            <a:rPr lang="en-GB" b="1" dirty="0" smtClean="0"/>
            <a:t>More</a:t>
          </a:r>
          <a:r>
            <a:rPr lang="en-GB" dirty="0" smtClean="0"/>
            <a:t> </a:t>
          </a:r>
          <a:r>
            <a:rPr lang="en-GB" b="1" dirty="0" smtClean="0"/>
            <a:t>visible</a:t>
          </a:r>
          <a:r>
            <a:rPr lang="en-GB" dirty="0" smtClean="0"/>
            <a:t> and </a:t>
          </a:r>
          <a:r>
            <a:rPr lang="en-GB" b="1" dirty="0" smtClean="0"/>
            <a:t>accessible</a:t>
          </a:r>
          <a:r>
            <a:rPr lang="en-GB" dirty="0" smtClean="0"/>
            <a:t> support</a:t>
          </a:r>
          <a:endParaRPr lang="en-GB" dirty="0"/>
        </a:p>
      </dgm:t>
    </dgm:pt>
    <dgm:pt modelId="{36EF8839-08A8-4801-A688-8DF33FA495E3}" type="parTrans" cxnId="{50D66CE1-B1BA-43A2-8983-AD97E767324D}">
      <dgm:prSet/>
      <dgm:spPr/>
      <dgm:t>
        <a:bodyPr/>
        <a:lstStyle/>
        <a:p>
          <a:endParaRPr lang="en-GB"/>
        </a:p>
      </dgm:t>
    </dgm:pt>
    <dgm:pt modelId="{9E205A46-4177-41F8-824F-2BCEC76E0B87}" type="sibTrans" cxnId="{50D66CE1-B1BA-43A2-8983-AD97E767324D}">
      <dgm:prSet/>
      <dgm:spPr/>
      <dgm:t>
        <a:bodyPr/>
        <a:lstStyle/>
        <a:p>
          <a:endParaRPr lang="en-GB"/>
        </a:p>
      </dgm:t>
    </dgm:pt>
    <dgm:pt modelId="{67C3AF73-87ED-4DA6-B7AB-3CAFA9931F54}">
      <dgm:prSet phldrT="[Text]"/>
      <dgm:spPr/>
      <dgm:t>
        <a:bodyPr/>
        <a:lstStyle/>
        <a:p>
          <a:r>
            <a:rPr lang="en-GB" b="1" dirty="0" smtClean="0">
              <a:cs typeface="Arial" charset="0"/>
            </a:rPr>
            <a:t>Improved transparency</a:t>
          </a:r>
          <a:r>
            <a:rPr lang="en-GB" dirty="0" smtClean="0">
              <a:cs typeface="Arial" charset="0"/>
            </a:rPr>
            <a:t>, </a:t>
          </a:r>
          <a:r>
            <a:rPr lang="en-GB" b="1" dirty="0" smtClean="0">
              <a:cs typeface="Arial" charset="0"/>
            </a:rPr>
            <a:t>leadership</a:t>
          </a:r>
          <a:r>
            <a:rPr lang="en-GB" dirty="0" smtClean="0">
              <a:cs typeface="Arial" charset="0"/>
            </a:rPr>
            <a:t>  and </a:t>
          </a:r>
          <a:r>
            <a:rPr lang="en-GB" b="1" dirty="0" smtClean="0">
              <a:cs typeface="Arial" charset="0"/>
            </a:rPr>
            <a:t>accountability</a:t>
          </a:r>
          <a:r>
            <a:rPr lang="en-GB" dirty="0" smtClean="0">
              <a:cs typeface="Arial" charset="0"/>
            </a:rPr>
            <a:t> across whole system</a:t>
          </a:r>
          <a:endParaRPr lang="en-GB" dirty="0"/>
        </a:p>
      </dgm:t>
    </dgm:pt>
    <dgm:pt modelId="{44A25970-22F8-4533-A0AC-AE5186BF5A90}" type="parTrans" cxnId="{1F958560-0F06-4E8E-A176-40CC178171A1}">
      <dgm:prSet/>
      <dgm:spPr/>
      <dgm:t>
        <a:bodyPr/>
        <a:lstStyle/>
        <a:p>
          <a:endParaRPr lang="en-GB"/>
        </a:p>
      </dgm:t>
    </dgm:pt>
    <dgm:pt modelId="{52B79859-7ED7-4A69-8F65-F4005599D04B}" type="sibTrans" cxnId="{1F958560-0F06-4E8E-A176-40CC178171A1}">
      <dgm:prSet/>
      <dgm:spPr/>
      <dgm:t>
        <a:bodyPr/>
        <a:lstStyle/>
        <a:p>
          <a:endParaRPr lang="en-GB"/>
        </a:p>
      </dgm:t>
    </dgm:pt>
    <dgm:pt modelId="{3A1C765C-F952-4504-9E56-99186985F120}">
      <dgm:prSet/>
      <dgm:spPr/>
      <dgm:t>
        <a:bodyPr/>
        <a:lstStyle/>
        <a:p>
          <a:r>
            <a:rPr lang="en-GB" b="1" dirty="0" smtClean="0">
              <a:cs typeface="Arial" charset="0"/>
            </a:rPr>
            <a:t>Improved crisis care</a:t>
          </a:r>
          <a:r>
            <a:rPr lang="en-GB" dirty="0" smtClean="0">
              <a:cs typeface="Arial" charset="0"/>
            </a:rPr>
            <a:t> for all ages:  right place, right time, close to home</a:t>
          </a:r>
          <a:endParaRPr lang="en-GB" dirty="0"/>
        </a:p>
      </dgm:t>
    </dgm:pt>
    <dgm:pt modelId="{E05A54F9-78E6-4C64-935C-AC8497D062F0}" type="parTrans" cxnId="{0A335758-F86C-49D0-A662-B8AC9896C200}">
      <dgm:prSet/>
      <dgm:spPr/>
      <dgm:t>
        <a:bodyPr/>
        <a:lstStyle/>
        <a:p>
          <a:endParaRPr lang="en-GB"/>
        </a:p>
      </dgm:t>
    </dgm:pt>
    <dgm:pt modelId="{507661B1-EA16-465F-BE72-2678A783B745}" type="sibTrans" cxnId="{0A335758-F86C-49D0-A662-B8AC9896C200}">
      <dgm:prSet/>
      <dgm:spPr/>
      <dgm:t>
        <a:bodyPr/>
        <a:lstStyle/>
        <a:p>
          <a:endParaRPr lang="en-GB"/>
        </a:p>
      </dgm:t>
    </dgm:pt>
    <dgm:pt modelId="{86F83E70-0D72-4F77-80AC-4FEBA4EEEAD8}">
      <dgm:prSet phldrT="[Text]"/>
      <dgm:spPr/>
      <dgm:t>
        <a:bodyPr/>
        <a:lstStyle/>
        <a:p>
          <a:r>
            <a:rPr lang="en-GB" dirty="0" smtClean="0">
              <a:cs typeface="Arial" charset="0"/>
            </a:rPr>
            <a:t>Improved public awareness </a:t>
          </a:r>
          <a:r>
            <a:rPr lang="en-GB" b="1" dirty="0" smtClean="0">
              <a:cs typeface="Arial" charset="0"/>
            </a:rPr>
            <a:t>less fear</a:t>
          </a:r>
          <a:r>
            <a:rPr lang="en-GB" dirty="0" smtClean="0">
              <a:cs typeface="Arial" charset="0"/>
            </a:rPr>
            <a:t>, </a:t>
          </a:r>
          <a:r>
            <a:rPr lang="en-GB" b="1" dirty="0" smtClean="0">
              <a:cs typeface="Arial" charset="0"/>
            </a:rPr>
            <a:t>stigma</a:t>
          </a:r>
          <a:r>
            <a:rPr lang="en-GB" dirty="0" smtClean="0">
              <a:cs typeface="Arial" charset="0"/>
            </a:rPr>
            <a:t> and </a:t>
          </a:r>
          <a:r>
            <a:rPr lang="en-GB" b="1" dirty="0" smtClean="0">
              <a:cs typeface="Arial" charset="0"/>
            </a:rPr>
            <a:t>discrimination</a:t>
          </a:r>
          <a:endParaRPr lang="en-GB" b="1" dirty="0"/>
        </a:p>
      </dgm:t>
    </dgm:pt>
    <dgm:pt modelId="{8DD63AED-329C-425B-9605-8D24655C83C4}" type="parTrans" cxnId="{D3F7482B-587A-4C34-B070-1BC213A7D605}">
      <dgm:prSet/>
      <dgm:spPr/>
      <dgm:t>
        <a:bodyPr/>
        <a:lstStyle/>
        <a:p>
          <a:endParaRPr lang="en-GB"/>
        </a:p>
      </dgm:t>
    </dgm:pt>
    <dgm:pt modelId="{D70A4EB7-06DB-40FB-B20C-41A8FC64E0D5}" type="sibTrans" cxnId="{D3F7482B-587A-4C34-B070-1BC213A7D605}">
      <dgm:prSet/>
      <dgm:spPr/>
      <dgm:t>
        <a:bodyPr/>
        <a:lstStyle/>
        <a:p>
          <a:endParaRPr lang="en-GB"/>
        </a:p>
      </dgm:t>
    </dgm:pt>
    <dgm:pt modelId="{4FA21825-A41A-416D-945E-8AB7F5E5E5E1}">
      <dgm:prSet phldrT="[Text]"/>
      <dgm:spPr/>
      <dgm:t>
        <a:bodyPr/>
        <a:lstStyle/>
        <a:p>
          <a:r>
            <a:rPr lang="en-GB" dirty="0" smtClean="0"/>
            <a:t>Timely access to </a:t>
          </a:r>
          <a:r>
            <a:rPr lang="en-GB" b="1" dirty="0" smtClean="0"/>
            <a:t>clinically</a:t>
          </a:r>
          <a:r>
            <a:rPr lang="en-GB" dirty="0" smtClean="0"/>
            <a:t> </a:t>
          </a:r>
          <a:r>
            <a:rPr lang="en-GB" b="1" dirty="0" smtClean="0"/>
            <a:t>effective</a:t>
          </a:r>
          <a:r>
            <a:rPr lang="en-GB" dirty="0" smtClean="0"/>
            <a:t> support</a:t>
          </a:r>
          <a:endParaRPr lang="en-GB" dirty="0"/>
        </a:p>
      </dgm:t>
    </dgm:pt>
    <dgm:pt modelId="{7895F857-B9CD-4F08-8FF9-9476C7E6549F}" type="parTrans" cxnId="{9167351F-9810-475D-BF7D-B30947E508FB}">
      <dgm:prSet/>
      <dgm:spPr/>
      <dgm:t>
        <a:bodyPr/>
        <a:lstStyle/>
        <a:p>
          <a:endParaRPr lang="en-GB"/>
        </a:p>
      </dgm:t>
    </dgm:pt>
    <dgm:pt modelId="{BEBD2B4F-C8D4-49BC-B9EC-9B7E42A2CAFC}" type="sibTrans" cxnId="{9167351F-9810-475D-BF7D-B30947E508FB}">
      <dgm:prSet/>
      <dgm:spPr/>
      <dgm:t>
        <a:bodyPr/>
        <a:lstStyle/>
        <a:p>
          <a:endParaRPr lang="en-GB"/>
        </a:p>
      </dgm:t>
    </dgm:pt>
    <dgm:pt modelId="{722F67F7-CD62-42F4-983B-4031CBFAE234}">
      <dgm:prSet phldrT="[Text]"/>
      <dgm:spPr/>
      <dgm:t>
        <a:bodyPr/>
        <a:lstStyle/>
        <a:p>
          <a:r>
            <a:rPr lang="en-GB" dirty="0" smtClean="0"/>
            <a:t>More </a:t>
          </a:r>
          <a:r>
            <a:rPr lang="en-GB" b="1" dirty="0" smtClean="0"/>
            <a:t>evidence based</a:t>
          </a:r>
          <a:r>
            <a:rPr lang="en-GB" dirty="0" smtClean="0"/>
            <a:t>, </a:t>
          </a:r>
          <a:r>
            <a:rPr lang="en-GB" b="1" dirty="0" smtClean="0"/>
            <a:t>outcome-focused </a:t>
          </a:r>
          <a:r>
            <a:rPr lang="en-GB" dirty="0" smtClean="0"/>
            <a:t>treatments</a:t>
          </a:r>
          <a:endParaRPr lang="en-GB" dirty="0"/>
        </a:p>
      </dgm:t>
    </dgm:pt>
    <dgm:pt modelId="{22B3D7EE-A3C9-4258-9CBF-90069F33B277}" type="parTrans" cxnId="{9E1C25F3-9713-46B7-BAD6-F0B92275BC95}">
      <dgm:prSet/>
      <dgm:spPr/>
      <dgm:t>
        <a:bodyPr/>
        <a:lstStyle/>
        <a:p>
          <a:endParaRPr lang="en-GB"/>
        </a:p>
      </dgm:t>
    </dgm:pt>
    <dgm:pt modelId="{99D01690-BF72-4105-95D2-C3B995AB9D04}" type="sibTrans" cxnId="{9E1C25F3-9713-46B7-BAD6-F0B92275BC95}">
      <dgm:prSet/>
      <dgm:spPr/>
      <dgm:t>
        <a:bodyPr/>
        <a:lstStyle/>
        <a:p>
          <a:endParaRPr lang="en-GB"/>
        </a:p>
      </dgm:t>
    </dgm:pt>
    <dgm:pt modelId="{B77B5B18-85B3-43E3-A6CB-19EAA147AB4F}">
      <dgm:prSet phldrT="[Text]"/>
      <dgm:spPr/>
      <dgm:t>
        <a:bodyPr/>
        <a:lstStyle/>
        <a:p>
          <a:r>
            <a:rPr lang="en-GB" b="1" dirty="0" smtClean="0"/>
            <a:t>Better use of data </a:t>
          </a:r>
          <a:r>
            <a:rPr lang="en-GB" dirty="0" smtClean="0"/>
            <a:t>and information across the network</a:t>
          </a:r>
          <a:endParaRPr lang="en-GB" dirty="0"/>
        </a:p>
      </dgm:t>
    </dgm:pt>
    <dgm:pt modelId="{9D0E19C1-EB56-47E4-B731-4CC72B928255}" type="parTrans" cxnId="{99E210E7-CCDA-4C19-A42A-32DD26FC9320}">
      <dgm:prSet/>
      <dgm:spPr/>
      <dgm:t>
        <a:bodyPr/>
        <a:lstStyle/>
        <a:p>
          <a:endParaRPr lang="en-GB"/>
        </a:p>
      </dgm:t>
    </dgm:pt>
    <dgm:pt modelId="{43C7FD9B-698C-482C-8C56-03FB88A10691}" type="sibTrans" cxnId="{99E210E7-CCDA-4C19-A42A-32DD26FC9320}">
      <dgm:prSet/>
      <dgm:spPr/>
      <dgm:t>
        <a:bodyPr/>
        <a:lstStyle/>
        <a:p>
          <a:endParaRPr lang="en-GB"/>
        </a:p>
      </dgm:t>
    </dgm:pt>
    <dgm:pt modelId="{5BB91393-A118-4EDA-9DF4-231E2AB55E6E}" type="pres">
      <dgm:prSet presAssocID="{A56B7D45-DFCA-438A-8E69-4853DE080F77}" presName="Name0" presStyleCnt="0">
        <dgm:presLayoutVars>
          <dgm:dir/>
          <dgm:resizeHandles val="exact"/>
        </dgm:presLayoutVars>
      </dgm:prSet>
      <dgm:spPr/>
    </dgm:pt>
    <dgm:pt modelId="{B577EED8-35BE-4B58-8FC4-113A53B8205E}" type="pres">
      <dgm:prSet presAssocID="{3A1C765C-F952-4504-9E56-99186985F120}" presName="composite" presStyleCnt="0"/>
      <dgm:spPr/>
    </dgm:pt>
    <dgm:pt modelId="{44624813-E3E9-44F5-A083-0A5D4D511C84}" type="pres">
      <dgm:prSet presAssocID="{3A1C765C-F952-4504-9E56-99186985F120}" presName="rect1" presStyleLbl="trAlignAcc1" presStyleIdx="0" presStyleCnt="7">
        <dgm:presLayoutVars>
          <dgm:bulletEnabled val="1"/>
        </dgm:presLayoutVars>
      </dgm:prSet>
      <dgm:spPr/>
      <dgm:t>
        <a:bodyPr/>
        <a:lstStyle/>
        <a:p>
          <a:endParaRPr lang="en-GB"/>
        </a:p>
      </dgm:t>
    </dgm:pt>
    <dgm:pt modelId="{9A442E16-FB21-46DD-9371-CE9F202874B4}" type="pres">
      <dgm:prSet presAssocID="{3A1C765C-F952-4504-9E56-99186985F120}" presName="rect2" presStyleLbl="fgImgPlace1" presStyleIdx="0" presStyleCnt="7"/>
      <dgm:spPr>
        <a:blipFill rotWithShape="1">
          <a:blip xmlns:r="http://schemas.openxmlformats.org/officeDocument/2006/relationships" r:embed="rId1"/>
          <a:stretch>
            <a:fillRect/>
          </a:stretch>
        </a:blipFill>
      </dgm:spPr>
    </dgm:pt>
    <dgm:pt modelId="{6B495FF4-A2D0-492E-A68D-7B17A698ED4F}" type="pres">
      <dgm:prSet presAssocID="{507661B1-EA16-465F-BE72-2678A783B745}" presName="sibTrans" presStyleCnt="0"/>
      <dgm:spPr/>
    </dgm:pt>
    <dgm:pt modelId="{6C351877-3C2D-4431-89F1-78D95EAAE0C2}" type="pres">
      <dgm:prSet presAssocID="{67C3AF73-87ED-4DA6-B7AB-3CAFA9931F54}" presName="composite" presStyleCnt="0"/>
      <dgm:spPr/>
    </dgm:pt>
    <dgm:pt modelId="{3D1387D7-9208-4E28-8EB1-A40B41E3468A}" type="pres">
      <dgm:prSet presAssocID="{67C3AF73-87ED-4DA6-B7AB-3CAFA9931F54}" presName="rect1" presStyleLbl="trAlignAcc1" presStyleIdx="1" presStyleCnt="7">
        <dgm:presLayoutVars>
          <dgm:bulletEnabled val="1"/>
        </dgm:presLayoutVars>
      </dgm:prSet>
      <dgm:spPr/>
      <dgm:t>
        <a:bodyPr/>
        <a:lstStyle/>
        <a:p>
          <a:endParaRPr lang="en-GB"/>
        </a:p>
      </dgm:t>
    </dgm:pt>
    <dgm:pt modelId="{F5328B7A-D5E0-4ABC-BA9F-047CAB0C8AE3}" type="pres">
      <dgm:prSet presAssocID="{67C3AF73-87ED-4DA6-B7AB-3CAFA9931F54}" presName="rect2" presStyleLbl="fgImgPlace1" presStyleIdx="1" presStyleCnt="7"/>
      <dgm:spPr>
        <a:blipFill>
          <a:blip xmlns:r="http://schemas.openxmlformats.org/officeDocument/2006/relationships" r:embed="rId2">
            <a:extLst>
              <a:ext uri="{28A0092B-C50C-407E-A947-70E740481C1C}">
                <a14:useLocalDpi xmlns:a14="http://schemas.microsoft.com/office/drawing/2010/main" val="0"/>
              </a:ext>
            </a:extLst>
          </a:blip>
          <a:srcRect/>
          <a:stretch>
            <a:fillRect l="-75000" r="-75000"/>
          </a:stretch>
        </a:blipFill>
      </dgm:spPr>
    </dgm:pt>
    <dgm:pt modelId="{1BA1BC4D-E57A-4A4C-B7AE-2EB501E6BF3E}" type="pres">
      <dgm:prSet presAssocID="{52B79859-7ED7-4A69-8F65-F4005599D04B}" presName="sibTrans" presStyleCnt="0"/>
      <dgm:spPr/>
    </dgm:pt>
    <dgm:pt modelId="{CD7573D0-30EE-49AC-9A08-AFB14F0F91AA}" type="pres">
      <dgm:prSet presAssocID="{6E491CE8-6417-4BDD-9A5D-9561D0F6960E}" presName="composite" presStyleCnt="0"/>
      <dgm:spPr/>
    </dgm:pt>
    <dgm:pt modelId="{082384CF-1689-4E56-AC39-A24FA8184FC7}" type="pres">
      <dgm:prSet presAssocID="{6E491CE8-6417-4BDD-9A5D-9561D0F6960E}" presName="rect1" presStyleLbl="trAlignAcc1" presStyleIdx="2" presStyleCnt="7">
        <dgm:presLayoutVars>
          <dgm:bulletEnabled val="1"/>
        </dgm:presLayoutVars>
      </dgm:prSet>
      <dgm:spPr/>
      <dgm:t>
        <a:bodyPr/>
        <a:lstStyle/>
        <a:p>
          <a:endParaRPr lang="en-GB"/>
        </a:p>
      </dgm:t>
    </dgm:pt>
    <dgm:pt modelId="{54D24B68-41F8-4B7D-A8DE-B7E344B287FC}" type="pres">
      <dgm:prSet presAssocID="{6E491CE8-6417-4BDD-9A5D-9561D0F6960E}" presName="rect2" presStyleLbl="fgImgPlace1" presStyleIdx="2" presStyleCnt="7"/>
      <dgm:spPr>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dgm:spPr>
    </dgm:pt>
    <dgm:pt modelId="{200A6EA4-99CC-43FE-80E8-3AA1120C1FA5}" type="pres">
      <dgm:prSet presAssocID="{9E205A46-4177-41F8-824F-2BCEC76E0B87}" presName="sibTrans" presStyleCnt="0"/>
      <dgm:spPr/>
    </dgm:pt>
    <dgm:pt modelId="{646E3722-7991-4AE0-A15B-97D2EDC1B21E}" type="pres">
      <dgm:prSet presAssocID="{86F83E70-0D72-4F77-80AC-4FEBA4EEEAD8}" presName="composite" presStyleCnt="0"/>
      <dgm:spPr/>
    </dgm:pt>
    <dgm:pt modelId="{D8B41ED8-F224-40C4-9C22-2C0D72F052AE}" type="pres">
      <dgm:prSet presAssocID="{86F83E70-0D72-4F77-80AC-4FEBA4EEEAD8}" presName="rect1" presStyleLbl="trAlignAcc1" presStyleIdx="3" presStyleCnt="7">
        <dgm:presLayoutVars>
          <dgm:bulletEnabled val="1"/>
        </dgm:presLayoutVars>
      </dgm:prSet>
      <dgm:spPr/>
      <dgm:t>
        <a:bodyPr/>
        <a:lstStyle/>
        <a:p>
          <a:endParaRPr lang="en-GB"/>
        </a:p>
      </dgm:t>
    </dgm:pt>
    <dgm:pt modelId="{93C0F870-6F8A-4B4C-B196-4D5061616F82}" type="pres">
      <dgm:prSet presAssocID="{86F83E70-0D72-4F77-80AC-4FEBA4EEEAD8}" presName="rect2" presStyleLbl="fgImgPlace1" presStyleIdx="3" presStyleCnt="7"/>
      <dgm:spPr>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l="-4860" t="15725" r="-6963" b="15449"/>
          </a:stretch>
        </a:blipFill>
      </dgm:spPr>
    </dgm:pt>
    <dgm:pt modelId="{BDE13874-C9AB-4277-83A2-96394B52E44D}" type="pres">
      <dgm:prSet presAssocID="{D70A4EB7-06DB-40FB-B20C-41A8FC64E0D5}" presName="sibTrans" presStyleCnt="0"/>
      <dgm:spPr/>
    </dgm:pt>
    <dgm:pt modelId="{E55E3FB3-07DE-4131-8670-01A3DFC6EFDD}" type="pres">
      <dgm:prSet presAssocID="{4FA21825-A41A-416D-945E-8AB7F5E5E5E1}" presName="composite" presStyleCnt="0"/>
      <dgm:spPr/>
    </dgm:pt>
    <dgm:pt modelId="{2F468DF2-67C7-4C54-A75C-F92D9C9D32FE}" type="pres">
      <dgm:prSet presAssocID="{4FA21825-A41A-416D-945E-8AB7F5E5E5E1}" presName="rect1" presStyleLbl="trAlignAcc1" presStyleIdx="4" presStyleCnt="7">
        <dgm:presLayoutVars>
          <dgm:bulletEnabled val="1"/>
        </dgm:presLayoutVars>
      </dgm:prSet>
      <dgm:spPr/>
      <dgm:t>
        <a:bodyPr/>
        <a:lstStyle/>
        <a:p>
          <a:endParaRPr lang="en-GB"/>
        </a:p>
      </dgm:t>
    </dgm:pt>
    <dgm:pt modelId="{E3C39F00-FC34-4A37-9976-BC33F44822EF}" type="pres">
      <dgm:prSet presAssocID="{4FA21825-A41A-416D-945E-8AB7F5E5E5E1}" presName="rect2" presStyleLbl="fgImgPlace1" presStyleIdx="4" presStyleCnt="7"/>
      <dgm:spPr>
        <a:blipFill>
          <a:blip xmlns:r="http://schemas.openxmlformats.org/officeDocument/2006/relationships" r:embed="rId5">
            <a:extLst>
              <a:ext uri="{28A0092B-C50C-407E-A947-70E740481C1C}">
                <a14:useLocalDpi xmlns:a14="http://schemas.microsoft.com/office/drawing/2010/main" val="0"/>
              </a:ext>
            </a:extLst>
          </a:blip>
          <a:srcRect/>
          <a:stretch>
            <a:fillRect l="-25000" r="-25000"/>
          </a:stretch>
        </a:blipFill>
      </dgm:spPr>
    </dgm:pt>
    <dgm:pt modelId="{16291391-7DB9-4611-9088-FBC4E83A0F4A}" type="pres">
      <dgm:prSet presAssocID="{BEBD2B4F-C8D4-49BC-B9EC-9B7E42A2CAFC}" presName="sibTrans" presStyleCnt="0"/>
      <dgm:spPr/>
    </dgm:pt>
    <dgm:pt modelId="{0EC9A2D1-220F-455E-A8C6-9BE599A41181}" type="pres">
      <dgm:prSet presAssocID="{722F67F7-CD62-42F4-983B-4031CBFAE234}" presName="composite" presStyleCnt="0"/>
      <dgm:spPr/>
    </dgm:pt>
    <dgm:pt modelId="{BC8F22F7-850F-4429-B381-AD953418056C}" type="pres">
      <dgm:prSet presAssocID="{722F67F7-CD62-42F4-983B-4031CBFAE234}" presName="rect1" presStyleLbl="trAlignAcc1" presStyleIdx="5" presStyleCnt="7">
        <dgm:presLayoutVars>
          <dgm:bulletEnabled val="1"/>
        </dgm:presLayoutVars>
      </dgm:prSet>
      <dgm:spPr/>
      <dgm:t>
        <a:bodyPr/>
        <a:lstStyle/>
        <a:p>
          <a:endParaRPr lang="en-GB"/>
        </a:p>
      </dgm:t>
    </dgm:pt>
    <dgm:pt modelId="{4B7D6344-1D90-45BB-859D-BA8433D2A82B}" type="pres">
      <dgm:prSet presAssocID="{722F67F7-CD62-42F4-983B-4031CBFAE234}" presName="rect2" presStyleLbl="fgImgPlace1" presStyleIdx="5" presStyleCnt="7"/>
      <dgm:spPr>
        <a:blipFill>
          <a:blip xmlns:r="http://schemas.openxmlformats.org/officeDocument/2006/relationships" r:embed="rId6">
            <a:extLst>
              <a:ext uri="{28A0092B-C50C-407E-A947-70E740481C1C}">
                <a14:useLocalDpi xmlns:a14="http://schemas.microsoft.com/office/drawing/2010/main" val="0"/>
              </a:ext>
            </a:extLst>
          </a:blip>
          <a:srcRect/>
          <a:stretch>
            <a:fillRect l="-25000" r="-25000"/>
          </a:stretch>
        </a:blipFill>
      </dgm:spPr>
    </dgm:pt>
    <dgm:pt modelId="{3C065623-4640-439F-B29B-889812E5281C}" type="pres">
      <dgm:prSet presAssocID="{99D01690-BF72-4105-95D2-C3B995AB9D04}" presName="sibTrans" presStyleCnt="0"/>
      <dgm:spPr/>
    </dgm:pt>
    <dgm:pt modelId="{B382F240-E021-4B0F-BAB4-5817A4A0FE9B}" type="pres">
      <dgm:prSet presAssocID="{B77B5B18-85B3-43E3-A6CB-19EAA147AB4F}" presName="composite" presStyleCnt="0"/>
      <dgm:spPr/>
    </dgm:pt>
    <dgm:pt modelId="{9B231602-C57E-4421-920E-D2F8618DCD06}" type="pres">
      <dgm:prSet presAssocID="{B77B5B18-85B3-43E3-A6CB-19EAA147AB4F}" presName="rect1" presStyleLbl="trAlignAcc1" presStyleIdx="6" presStyleCnt="7">
        <dgm:presLayoutVars>
          <dgm:bulletEnabled val="1"/>
        </dgm:presLayoutVars>
      </dgm:prSet>
      <dgm:spPr/>
      <dgm:t>
        <a:bodyPr/>
        <a:lstStyle/>
        <a:p>
          <a:endParaRPr lang="en-GB"/>
        </a:p>
      </dgm:t>
    </dgm:pt>
    <dgm:pt modelId="{5AF78937-09EE-4F1D-8443-DDF8D5C6AF44}" type="pres">
      <dgm:prSet presAssocID="{B77B5B18-85B3-43E3-A6CB-19EAA147AB4F}" presName="rect2" presStyleLbl="fgImgPlace1" presStyleIdx="6" presStyleCnt="7"/>
      <dgm:spPr>
        <a:blipFill>
          <a:blip xmlns:r="http://schemas.openxmlformats.org/officeDocument/2006/relationships" r:embed="rId7">
            <a:extLst>
              <a:ext uri="{28A0092B-C50C-407E-A947-70E740481C1C}">
                <a14:useLocalDpi xmlns:a14="http://schemas.microsoft.com/office/drawing/2010/main" val="0"/>
              </a:ext>
            </a:extLst>
          </a:blip>
          <a:srcRect/>
          <a:stretch>
            <a:fillRect l="-63000" r="-63000"/>
          </a:stretch>
        </a:blipFill>
      </dgm:spPr>
    </dgm:pt>
  </dgm:ptLst>
  <dgm:cxnLst>
    <dgm:cxn modelId="{79EE7674-6E20-44E0-B870-5BFECE2869B0}" type="presOf" srcId="{B77B5B18-85B3-43E3-A6CB-19EAA147AB4F}" destId="{9B231602-C57E-4421-920E-D2F8618DCD06}" srcOrd="0" destOrd="0" presId="urn:microsoft.com/office/officeart/2008/layout/PictureStrips"/>
    <dgm:cxn modelId="{D3F7482B-587A-4C34-B070-1BC213A7D605}" srcId="{A56B7D45-DFCA-438A-8E69-4853DE080F77}" destId="{86F83E70-0D72-4F77-80AC-4FEBA4EEEAD8}" srcOrd="3" destOrd="0" parTransId="{8DD63AED-329C-425B-9605-8D24655C83C4}" sibTransId="{D70A4EB7-06DB-40FB-B20C-41A8FC64E0D5}"/>
    <dgm:cxn modelId="{9E1C25F3-9713-46B7-BAD6-F0B92275BC95}" srcId="{A56B7D45-DFCA-438A-8E69-4853DE080F77}" destId="{722F67F7-CD62-42F4-983B-4031CBFAE234}" srcOrd="5" destOrd="0" parTransId="{22B3D7EE-A3C9-4258-9CBF-90069F33B277}" sibTransId="{99D01690-BF72-4105-95D2-C3B995AB9D04}"/>
    <dgm:cxn modelId="{1387EF52-2C3E-48BA-9636-51E69EE7DB69}" type="presOf" srcId="{3A1C765C-F952-4504-9E56-99186985F120}" destId="{44624813-E3E9-44F5-A083-0A5D4D511C84}" srcOrd="0" destOrd="0" presId="urn:microsoft.com/office/officeart/2008/layout/PictureStrips"/>
    <dgm:cxn modelId="{DAF5BE35-9075-4017-9DB5-6F90F33C5424}" type="presOf" srcId="{A56B7D45-DFCA-438A-8E69-4853DE080F77}" destId="{5BB91393-A118-4EDA-9DF4-231E2AB55E6E}" srcOrd="0" destOrd="0" presId="urn:microsoft.com/office/officeart/2008/layout/PictureStrips"/>
    <dgm:cxn modelId="{0A335758-F86C-49D0-A662-B8AC9896C200}" srcId="{A56B7D45-DFCA-438A-8E69-4853DE080F77}" destId="{3A1C765C-F952-4504-9E56-99186985F120}" srcOrd="0" destOrd="0" parTransId="{E05A54F9-78E6-4C64-935C-AC8497D062F0}" sibTransId="{507661B1-EA16-465F-BE72-2678A783B745}"/>
    <dgm:cxn modelId="{EDA1E81A-4259-4548-AC86-2ABB2421EDCC}" type="presOf" srcId="{67C3AF73-87ED-4DA6-B7AB-3CAFA9931F54}" destId="{3D1387D7-9208-4E28-8EB1-A40B41E3468A}" srcOrd="0" destOrd="0" presId="urn:microsoft.com/office/officeart/2008/layout/PictureStrips"/>
    <dgm:cxn modelId="{9FA82233-3D21-4967-B97E-46150BAD9928}" type="presOf" srcId="{4FA21825-A41A-416D-945E-8AB7F5E5E5E1}" destId="{2F468DF2-67C7-4C54-A75C-F92D9C9D32FE}" srcOrd="0" destOrd="0" presId="urn:microsoft.com/office/officeart/2008/layout/PictureStrips"/>
    <dgm:cxn modelId="{9167351F-9810-475D-BF7D-B30947E508FB}" srcId="{A56B7D45-DFCA-438A-8E69-4853DE080F77}" destId="{4FA21825-A41A-416D-945E-8AB7F5E5E5E1}" srcOrd="4" destOrd="0" parTransId="{7895F857-B9CD-4F08-8FF9-9476C7E6549F}" sibTransId="{BEBD2B4F-C8D4-49BC-B9EC-9B7E42A2CAFC}"/>
    <dgm:cxn modelId="{43260DE4-11A7-4D65-8771-41E0456CD477}" type="presOf" srcId="{86F83E70-0D72-4F77-80AC-4FEBA4EEEAD8}" destId="{D8B41ED8-F224-40C4-9C22-2C0D72F052AE}" srcOrd="0" destOrd="0" presId="urn:microsoft.com/office/officeart/2008/layout/PictureStrips"/>
    <dgm:cxn modelId="{99E210E7-CCDA-4C19-A42A-32DD26FC9320}" srcId="{A56B7D45-DFCA-438A-8E69-4853DE080F77}" destId="{B77B5B18-85B3-43E3-A6CB-19EAA147AB4F}" srcOrd="6" destOrd="0" parTransId="{9D0E19C1-EB56-47E4-B731-4CC72B928255}" sibTransId="{43C7FD9B-698C-482C-8C56-03FB88A10691}"/>
    <dgm:cxn modelId="{3B0413B9-32C4-4DC9-B235-2B5A1838FA38}" type="presOf" srcId="{6E491CE8-6417-4BDD-9A5D-9561D0F6960E}" destId="{082384CF-1689-4E56-AC39-A24FA8184FC7}" srcOrd="0" destOrd="0" presId="urn:microsoft.com/office/officeart/2008/layout/PictureStrips"/>
    <dgm:cxn modelId="{1F958560-0F06-4E8E-A176-40CC178171A1}" srcId="{A56B7D45-DFCA-438A-8E69-4853DE080F77}" destId="{67C3AF73-87ED-4DA6-B7AB-3CAFA9931F54}" srcOrd="1" destOrd="0" parTransId="{44A25970-22F8-4533-A0AC-AE5186BF5A90}" sibTransId="{52B79859-7ED7-4A69-8F65-F4005599D04B}"/>
    <dgm:cxn modelId="{584D2174-583C-405D-9F06-F82A490C006E}" type="presOf" srcId="{722F67F7-CD62-42F4-983B-4031CBFAE234}" destId="{BC8F22F7-850F-4429-B381-AD953418056C}" srcOrd="0" destOrd="0" presId="urn:microsoft.com/office/officeart/2008/layout/PictureStrips"/>
    <dgm:cxn modelId="{50D66CE1-B1BA-43A2-8983-AD97E767324D}" srcId="{A56B7D45-DFCA-438A-8E69-4853DE080F77}" destId="{6E491CE8-6417-4BDD-9A5D-9561D0F6960E}" srcOrd="2" destOrd="0" parTransId="{36EF8839-08A8-4801-A688-8DF33FA495E3}" sibTransId="{9E205A46-4177-41F8-824F-2BCEC76E0B87}"/>
    <dgm:cxn modelId="{636ADB85-3BC4-47FD-ABC2-A14BD6CB42E3}" type="presParOf" srcId="{5BB91393-A118-4EDA-9DF4-231E2AB55E6E}" destId="{B577EED8-35BE-4B58-8FC4-113A53B8205E}" srcOrd="0" destOrd="0" presId="urn:microsoft.com/office/officeart/2008/layout/PictureStrips"/>
    <dgm:cxn modelId="{A281705F-04E8-4377-864C-A0E0B0DB6A33}" type="presParOf" srcId="{B577EED8-35BE-4B58-8FC4-113A53B8205E}" destId="{44624813-E3E9-44F5-A083-0A5D4D511C84}" srcOrd="0" destOrd="0" presId="urn:microsoft.com/office/officeart/2008/layout/PictureStrips"/>
    <dgm:cxn modelId="{F8D92180-BE82-4B1A-8E9A-2695E4A55435}" type="presParOf" srcId="{B577EED8-35BE-4B58-8FC4-113A53B8205E}" destId="{9A442E16-FB21-46DD-9371-CE9F202874B4}" srcOrd="1" destOrd="0" presId="urn:microsoft.com/office/officeart/2008/layout/PictureStrips"/>
    <dgm:cxn modelId="{440CD933-D8D2-442A-AAF9-478870E8B943}" type="presParOf" srcId="{5BB91393-A118-4EDA-9DF4-231E2AB55E6E}" destId="{6B495FF4-A2D0-492E-A68D-7B17A698ED4F}" srcOrd="1" destOrd="0" presId="urn:microsoft.com/office/officeart/2008/layout/PictureStrips"/>
    <dgm:cxn modelId="{E5EE5774-6232-40C4-A997-11239F38B55D}" type="presParOf" srcId="{5BB91393-A118-4EDA-9DF4-231E2AB55E6E}" destId="{6C351877-3C2D-4431-89F1-78D95EAAE0C2}" srcOrd="2" destOrd="0" presId="urn:microsoft.com/office/officeart/2008/layout/PictureStrips"/>
    <dgm:cxn modelId="{9C1F90C9-8883-41DE-8E47-C9334E3FA567}" type="presParOf" srcId="{6C351877-3C2D-4431-89F1-78D95EAAE0C2}" destId="{3D1387D7-9208-4E28-8EB1-A40B41E3468A}" srcOrd="0" destOrd="0" presId="urn:microsoft.com/office/officeart/2008/layout/PictureStrips"/>
    <dgm:cxn modelId="{66DA5D02-80CD-4A3F-8A0D-FB4ED0DE856C}" type="presParOf" srcId="{6C351877-3C2D-4431-89F1-78D95EAAE0C2}" destId="{F5328B7A-D5E0-4ABC-BA9F-047CAB0C8AE3}" srcOrd="1" destOrd="0" presId="urn:microsoft.com/office/officeart/2008/layout/PictureStrips"/>
    <dgm:cxn modelId="{9467B560-23F2-47B9-9B03-BDC9CDE50C30}" type="presParOf" srcId="{5BB91393-A118-4EDA-9DF4-231E2AB55E6E}" destId="{1BA1BC4D-E57A-4A4C-B7AE-2EB501E6BF3E}" srcOrd="3" destOrd="0" presId="urn:microsoft.com/office/officeart/2008/layout/PictureStrips"/>
    <dgm:cxn modelId="{11C96609-5065-4EC3-B9C4-B5758FD98749}" type="presParOf" srcId="{5BB91393-A118-4EDA-9DF4-231E2AB55E6E}" destId="{CD7573D0-30EE-49AC-9A08-AFB14F0F91AA}" srcOrd="4" destOrd="0" presId="urn:microsoft.com/office/officeart/2008/layout/PictureStrips"/>
    <dgm:cxn modelId="{94806882-C759-45EF-9E8C-649C3EEE1FC7}" type="presParOf" srcId="{CD7573D0-30EE-49AC-9A08-AFB14F0F91AA}" destId="{082384CF-1689-4E56-AC39-A24FA8184FC7}" srcOrd="0" destOrd="0" presId="urn:microsoft.com/office/officeart/2008/layout/PictureStrips"/>
    <dgm:cxn modelId="{AEB80C9C-870F-4BF2-86F7-82C638CA9EC3}" type="presParOf" srcId="{CD7573D0-30EE-49AC-9A08-AFB14F0F91AA}" destId="{54D24B68-41F8-4B7D-A8DE-B7E344B287FC}" srcOrd="1" destOrd="0" presId="urn:microsoft.com/office/officeart/2008/layout/PictureStrips"/>
    <dgm:cxn modelId="{5B040B24-7C1F-47FA-84AF-B76BD6065BB4}" type="presParOf" srcId="{5BB91393-A118-4EDA-9DF4-231E2AB55E6E}" destId="{200A6EA4-99CC-43FE-80E8-3AA1120C1FA5}" srcOrd="5" destOrd="0" presId="urn:microsoft.com/office/officeart/2008/layout/PictureStrips"/>
    <dgm:cxn modelId="{6466B538-3B19-4B6A-B477-6F942BFAAB76}" type="presParOf" srcId="{5BB91393-A118-4EDA-9DF4-231E2AB55E6E}" destId="{646E3722-7991-4AE0-A15B-97D2EDC1B21E}" srcOrd="6" destOrd="0" presId="urn:microsoft.com/office/officeart/2008/layout/PictureStrips"/>
    <dgm:cxn modelId="{E9876C4E-BA5A-4FAD-9027-2FF181585A22}" type="presParOf" srcId="{646E3722-7991-4AE0-A15B-97D2EDC1B21E}" destId="{D8B41ED8-F224-40C4-9C22-2C0D72F052AE}" srcOrd="0" destOrd="0" presId="urn:microsoft.com/office/officeart/2008/layout/PictureStrips"/>
    <dgm:cxn modelId="{4426224E-FBA4-4646-8794-6321247DA2E1}" type="presParOf" srcId="{646E3722-7991-4AE0-A15B-97D2EDC1B21E}" destId="{93C0F870-6F8A-4B4C-B196-4D5061616F82}" srcOrd="1" destOrd="0" presId="urn:microsoft.com/office/officeart/2008/layout/PictureStrips"/>
    <dgm:cxn modelId="{40B7BA7D-0E9F-4B34-B22E-13E014B525AD}" type="presParOf" srcId="{5BB91393-A118-4EDA-9DF4-231E2AB55E6E}" destId="{BDE13874-C9AB-4277-83A2-96394B52E44D}" srcOrd="7" destOrd="0" presId="urn:microsoft.com/office/officeart/2008/layout/PictureStrips"/>
    <dgm:cxn modelId="{76AC19FE-11AE-4249-BE1D-1EBD0FEC33F4}" type="presParOf" srcId="{5BB91393-A118-4EDA-9DF4-231E2AB55E6E}" destId="{E55E3FB3-07DE-4131-8670-01A3DFC6EFDD}" srcOrd="8" destOrd="0" presId="urn:microsoft.com/office/officeart/2008/layout/PictureStrips"/>
    <dgm:cxn modelId="{3D827688-8251-4934-897C-229DF2473A16}" type="presParOf" srcId="{E55E3FB3-07DE-4131-8670-01A3DFC6EFDD}" destId="{2F468DF2-67C7-4C54-A75C-F92D9C9D32FE}" srcOrd="0" destOrd="0" presId="urn:microsoft.com/office/officeart/2008/layout/PictureStrips"/>
    <dgm:cxn modelId="{D333833C-2928-4CF6-9CF7-A59C2385B052}" type="presParOf" srcId="{E55E3FB3-07DE-4131-8670-01A3DFC6EFDD}" destId="{E3C39F00-FC34-4A37-9976-BC33F44822EF}" srcOrd="1" destOrd="0" presId="urn:microsoft.com/office/officeart/2008/layout/PictureStrips"/>
    <dgm:cxn modelId="{F59009DF-3980-4E59-9E30-2F1DE7A34B04}" type="presParOf" srcId="{5BB91393-A118-4EDA-9DF4-231E2AB55E6E}" destId="{16291391-7DB9-4611-9088-FBC4E83A0F4A}" srcOrd="9" destOrd="0" presId="urn:microsoft.com/office/officeart/2008/layout/PictureStrips"/>
    <dgm:cxn modelId="{EBEF46F1-5C21-4682-BE51-2B497B1F5FDE}" type="presParOf" srcId="{5BB91393-A118-4EDA-9DF4-231E2AB55E6E}" destId="{0EC9A2D1-220F-455E-A8C6-9BE599A41181}" srcOrd="10" destOrd="0" presId="urn:microsoft.com/office/officeart/2008/layout/PictureStrips"/>
    <dgm:cxn modelId="{47D21D89-EB79-4651-AB60-F0E0713528D8}" type="presParOf" srcId="{0EC9A2D1-220F-455E-A8C6-9BE599A41181}" destId="{BC8F22F7-850F-4429-B381-AD953418056C}" srcOrd="0" destOrd="0" presId="urn:microsoft.com/office/officeart/2008/layout/PictureStrips"/>
    <dgm:cxn modelId="{0C572F7B-3E8F-4A6C-9C32-806DD249D913}" type="presParOf" srcId="{0EC9A2D1-220F-455E-A8C6-9BE599A41181}" destId="{4B7D6344-1D90-45BB-859D-BA8433D2A82B}" srcOrd="1" destOrd="0" presId="urn:microsoft.com/office/officeart/2008/layout/PictureStrips"/>
    <dgm:cxn modelId="{B3F338C0-5055-4738-91E7-A5A6CEFCB83D}" type="presParOf" srcId="{5BB91393-A118-4EDA-9DF4-231E2AB55E6E}" destId="{3C065623-4640-439F-B29B-889812E5281C}" srcOrd="11" destOrd="0" presId="urn:microsoft.com/office/officeart/2008/layout/PictureStrips"/>
    <dgm:cxn modelId="{B32642F1-529F-4F4C-966D-89C58CD8C893}" type="presParOf" srcId="{5BB91393-A118-4EDA-9DF4-231E2AB55E6E}" destId="{B382F240-E021-4B0F-BAB4-5817A4A0FE9B}" srcOrd="12" destOrd="0" presId="urn:microsoft.com/office/officeart/2008/layout/PictureStrips"/>
    <dgm:cxn modelId="{6FED668B-18F7-4D4F-BD01-484EF90C152B}" type="presParOf" srcId="{B382F240-E021-4B0F-BAB4-5817A4A0FE9B}" destId="{9B231602-C57E-4421-920E-D2F8618DCD06}" srcOrd="0" destOrd="0" presId="urn:microsoft.com/office/officeart/2008/layout/PictureStrips"/>
    <dgm:cxn modelId="{E87D8547-555A-432E-8FBF-AEF42E40F4A1}" type="presParOf" srcId="{B382F240-E021-4B0F-BAB4-5817A4A0FE9B}" destId="{5AF78937-09EE-4F1D-8443-DDF8D5C6AF44}"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A0E27FF-284E-C449-B524-77509528F31C}" type="doc">
      <dgm:prSet loTypeId="urn:microsoft.com/office/officeart/2005/8/layout/radial4" loCatId="" qsTypeId="urn:microsoft.com/office/officeart/2005/8/quickstyle/simple4" qsCatId="simple" csTypeId="urn:microsoft.com/office/officeart/2005/8/colors/accent3_2" csCatId="accent3" phldr="1"/>
      <dgm:spPr/>
      <dgm:t>
        <a:bodyPr/>
        <a:lstStyle/>
        <a:p>
          <a:endParaRPr lang="en-GB"/>
        </a:p>
      </dgm:t>
    </dgm:pt>
    <dgm:pt modelId="{8CAD8FFC-A549-0744-988F-0CBA28002539}">
      <dgm:prSet custT="1"/>
      <dgm:spPr/>
      <dgm:t>
        <a:bodyPr/>
        <a:lstStyle/>
        <a:p>
          <a:pPr rtl="0"/>
          <a:r>
            <a:rPr lang="en-GB" sz="1200" b="1" dirty="0" smtClean="0"/>
            <a:t>Greater involvement of children, young people and their parents or carers: </a:t>
          </a:r>
          <a:endParaRPr lang="en-GB" sz="1200" dirty="0"/>
        </a:p>
      </dgm:t>
    </dgm:pt>
    <dgm:pt modelId="{4DB1F64D-E721-584D-9982-DA23A65B545D}" type="parTrans" cxnId="{FCEC98DA-66D0-A74F-842E-83B12A688D9A}">
      <dgm:prSet/>
      <dgm:spPr/>
      <dgm:t>
        <a:bodyPr/>
        <a:lstStyle/>
        <a:p>
          <a:endParaRPr lang="en-GB"/>
        </a:p>
      </dgm:t>
    </dgm:pt>
    <dgm:pt modelId="{39D00A35-C7E2-3843-803F-E9C23AE7183F}" type="sibTrans" cxnId="{FCEC98DA-66D0-A74F-842E-83B12A688D9A}">
      <dgm:prSet/>
      <dgm:spPr/>
      <dgm:t>
        <a:bodyPr/>
        <a:lstStyle/>
        <a:p>
          <a:endParaRPr lang="en-GB"/>
        </a:p>
      </dgm:t>
    </dgm:pt>
    <dgm:pt modelId="{8AA068C4-1061-7D44-951D-5697F09FB3F6}">
      <dgm:prSet/>
      <dgm:spPr/>
      <dgm:t>
        <a:bodyPr/>
        <a:lstStyle/>
        <a:p>
          <a:pPr rtl="0"/>
          <a:r>
            <a:rPr lang="en-GB" dirty="0" smtClean="0"/>
            <a:t>Throughout </a:t>
          </a:r>
          <a:r>
            <a:rPr lang="en-GB" b="1" dirty="0" smtClean="0"/>
            <a:t>treatment</a:t>
          </a:r>
          <a:r>
            <a:rPr lang="en-GB" dirty="0" smtClean="0"/>
            <a:t> and every aspect of their care</a:t>
          </a:r>
          <a:endParaRPr lang="en-GB" dirty="0"/>
        </a:p>
      </dgm:t>
    </dgm:pt>
    <dgm:pt modelId="{FDD99C04-74C5-E44C-A368-76FBE273FD82}" type="parTrans" cxnId="{0B5DCC4F-FBA8-444F-8B2F-FCCDF5601AF9}">
      <dgm:prSet/>
      <dgm:spPr/>
      <dgm:t>
        <a:bodyPr/>
        <a:lstStyle/>
        <a:p>
          <a:endParaRPr lang="en-GB"/>
        </a:p>
      </dgm:t>
    </dgm:pt>
    <dgm:pt modelId="{1C501F0D-CF9C-3B4D-8074-4C416B9432DE}" type="sibTrans" cxnId="{0B5DCC4F-FBA8-444F-8B2F-FCCDF5601AF9}">
      <dgm:prSet/>
      <dgm:spPr/>
      <dgm:t>
        <a:bodyPr/>
        <a:lstStyle/>
        <a:p>
          <a:endParaRPr lang="en-GB"/>
        </a:p>
      </dgm:t>
    </dgm:pt>
    <dgm:pt modelId="{597262CB-1FB7-124C-B663-9CBEAFEBFEC9}">
      <dgm:prSet/>
      <dgm:spPr/>
      <dgm:t>
        <a:bodyPr/>
        <a:lstStyle/>
        <a:p>
          <a:pPr rtl="0"/>
          <a:r>
            <a:rPr lang="en-GB" b="1" dirty="0" smtClean="0"/>
            <a:t>Recruitment</a:t>
          </a:r>
          <a:r>
            <a:rPr lang="en-GB" dirty="0" smtClean="0"/>
            <a:t> and interview panels</a:t>
          </a:r>
          <a:endParaRPr lang="en-GB" dirty="0"/>
        </a:p>
      </dgm:t>
    </dgm:pt>
    <dgm:pt modelId="{37FEFC8E-1CDE-7644-98E5-DBC774BE99F0}" type="parTrans" cxnId="{4D5BFF7D-EE16-EA42-B2F0-00C4D3DBB5A3}">
      <dgm:prSet/>
      <dgm:spPr/>
      <dgm:t>
        <a:bodyPr/>
        <a:lstStyle/>
        <a:p>
          <a:endParaRPr lang="en-GB"/>
        </a:p>
      </dgm:t>
    </dgm:pt>
    <dgm:pt modelId="{0378BCED-D526-FB4C-B39E-F618CEA07368}" type="sibTrans" cxnId="{4D5BFF7D-EE16-EA42-B2F0-00C4D3DBB5A3}">
      <dgm:prSet/>
      <dgm:spPr/>
      <dgm:t>
        <a:bodyPr/>
        <a:lstStyle/>
        <a:p>
          <a:endParaRPr lang="en-GB"/>
        </a:p>
      </dgm:t>
    </dgm:pt>
    <dgm:pt modelId="{102217BD-4919-8746-A7CA-81B256004571}">
      <dgm:prSet/>
      <dgm:spPr/>
      <dgm:t>
        <a:bodyPr/>
        <a:lstStyle/>
        <a:p>
          <a:pPr rtl="0"/>
          <a:r>
            <a:rPr lang="en-GB" b="1" dirty="0" smtClean="0"/>
            <a:t>Staff appraisal </a:t>
          </a:r>
          <a:r>
            <a:rPr lang="en-GB" dirty="0" smtClean="0"/>
            <a:t>and training</a:t>
          </a:r>
          <a:endParaRPr lang="en-GB" dirty="0"/>
        </a:p>
      </dgm:t>
    </dgm:pt>
    <dgm:pt modelId="{06A736DF-7022-4745-B890-460DBAE4B739}" type="parTrans" cxnId="{33187E16-2254-BF41-8C90-F0B59B8433B9}">
      <dgm:prSet/>
      <dgm:spPr/>
      <dgm:t>
        <a:bodyPr/>
        <a:lstStyle/>
        <a:p>
          <a:endParaRPr lang="en-GB"/>
        </a:p>
      </dgm:t>
    </dgm:pt>
    <dgm:pt modelId="{2EAD074A-3B58-CE42-B7E5-70A72813C20E}" type="sibTrans" cxnId="{33187E16-2254-BF41-8C90-F0B59B8433B9}">
      <dgm:prSet/>
      <dgm:spPr/>
      <dgm:t>
        <a:bodyPr/>
        <a:lstStyle/>
        <a:p>
          <a:endParaRPr lang="en-GB"/>
        </a:p>
      </dgm:t>
    </dgm:pt>
    <dgm:pt modelId="{1EAF7AF9-E2E8-2749-B5C1-9BA880C62E69}">
      <dgm:prSet/>
      <dgm:spPr/>
      <dgm:t>
        <a:bodyPr/>
        <a:lstStyle/>
        <a:p>
          <a:pPr rtl="0"/>
          <a:r>
            <a:rPr lang="en-GB" b="1" dirty="0" smtClean="0"/>
            <a:t>Website</a:t>
          </a:r>
          <a:r>
            <a:rPr lang="en-GB" dirty="0" smtClean="0"/>
            <a:t> and information design</a:t>
          </a:r>
          <a:endParaRPr lang="en-GB" dirty="0"/>
        </a:p>
      </dgm:t>
    </dgm:pt>
    <dgm:pt modelId="{35B340EA-17A5-2741-8CD4-709E8C8B7D76}" type="parTrans" cxnId="{AA5FB599-6634-F140-BBF5-5A3779EA0942}">
      <dgm:prSet/>
      <dgm:spPr/>
      <dgm:t>
        <a:bodyPr/>
        <a:lstStyle/>
        <a:p>
          <a:endParaRPr lang="en-GB"/>
        </a:p>
      </dgm:t>
    </dgm:pt>
    <dgm:pt modelId="{B510691B-30A4-C147-9C2D-C616F2B8FE54}" type="sibTrans" cxnId="{AA5FB599-6634-F140-BBF5-5A3779EA0942}">
      <dgm:prSet/>
      <dgm:spPr/>
      <dgm:t>
        <a:bodyPr/>
        <a:lstStyle/>
        <a:p>
          <a:endParaRPr lang="en-GB"/>
        </a:p>
      </dgm:t>
    </dgm:pt>
    <dgm:pt modelId="{C2228BB3-84CA-304E-BE2F-581E200D220F}">
      <dgm:prSet/>
      <dgm:spPr/>
      <dgm:t>
        <a:bodyPr/>
        <a:lstStyle/>
        <a:p>
          <a:pPr rtl="0"/>
          <a:r>
            <a:rPr lang="en-GB" dirty="0" smtClean="0"/>
            <a:t>Planning and delivery of </a:t>
          </a:r>
          <a:r>
            <a:rPr lang="en-GB" b="1" dirty="0" smtClean="0"/>
            <a:t>mental health awareness</a:t>
          </a:r>
          <a:endParaRPr lang="en-GB" b="1" dirty="0"/>
        </a:p>
      </dgm:t>
    </dgm:pt>
    <dgm:pt modelId="{541728DE-4106-3243-B764-7AA804F3B66C}" type="parTrans" cxnId="{B58F9904-CDF1-A74A-B7CA-097575405FE3}">
      <dgm:prSet/>
      <dgm:spPr/>
      <dgm:t>
        <a:bodyPr/>
        <a:lstStyle/>
        <a:p>
          <a:endParaRPr lang="en-GB"/>
        </a:p>
      </dgm:t>
    </dgm:pt>
    <dgm:pt modelId="{C1DB79B9-B274-3240-BD15-C8D4E76475CD}" type="sibTrans" cxnId="{B58F9904-CDF1-A74A-B7CA-097575405FE3}">
      <dgm:prSet/>
      <dgm:spPr/>
      <dgm:t>
        <a:bodyPr/>
        <a:lstStyle/>
        <a:p>
          <a:endParaRPr lang="en-GB"/>
        </a:p>
      </dgm:t>
    </dgm:pt>
    <dgm:pt modelId="{FEDF65BF-9D65-6F4A-8E0B-D8F013D5A1D0}">
      <dgm:prSet/>
      <dgm:spPr/>
      <dgm:t>
        <a:bodyPr/>
        <a:lstStyle/>
        <a:p>
          <a:pPr rtl="0"/>
          <a:r>
            <a:rPr lang="en-GB" b="1" dirty="0" smtClean="0"/>
            <a:t>Mystery shopp</a:t>
          </a:r>
          <a:r>
            <a:rPr lang="en-GB" dirty="0" smtClean="0"/>
            <a:t>ed service evaluation </a:t>
          </a:r>
          <a:endParaRPr lang="en-GB" dirty="0"/>
        </a:p>
      </dgm:t>
    </dgm:pt>
    <dgm:pt modelId="{CFFF83D8-4256-7B41-8EC3-E1D7BDB03430}" type="parTrans" cxnId="{730D3233-1A11-C044-A426-70235FA9AFE8}">
      <dgm:prSet/>
      <dgm:spPr/>
      <dgm:t>
        <a:bodyPr/>
        <a:lstStyle/>
        <a:p>
          <a:endParaRPr lang="en-GB"/>
        </a:p>
      </dgm:t>
    </dgm:pt>
    <dgm:pt modelId="{C0DE30C7-0886-FA46-B1FA-A5D1476EFDB1}" type="sibTrans" cxnId="{730D3233-1A11-C044-A426-70235FA9AFE8}">
      <dgm:prSet/>
      <dgm:spPr/>
      <dgm:t>
        <a:bodyPr/>
        <a:lstStyle/>
        <a:p>
          <a:endParaRPr lang="en-GB"/>
        </a:p>
      </dgm:t>
    </dgm:pt>
    <dgm:pt modelId="{AD84A6CE-9242-1D44-8EA6-36AF9D1517B3}">
      <dgm:prSet/>
      <dgm:spPr/>
      <dgm:t>
        <a:bodyPr/>
        <a:lstStyle/>
        <a:p>
          <a:pPr rtl="0"/>
          <a:r>
            <a:rPr lang="en-GB" b="1" dirty="0" smtClean="0"/>
            <a:t>Environ-mental </a:t>
          </a:r>
          <a:r>
            <a:rPr lang="en-GB" dirty="0" smtClean="0"/>
            <a:t>changes </a:t>
          </a:r>
          <a:endParaRPr lang="en-GB" dirty="0"/>
        </a:p>
      </dgm:t>
    </dgm:pt>
    <dgm:pt modelId="{66CADB3E-1F44-034F-BC66-10D4820F655B}" type="parTrans" cxnId="{044C47BD-71D4-804A-8979-79243D5BF89B}">
      <dgm:prSet/>
      <dgm:spPr/>
      <dgm:t>
        <a:bodyPr/>
        <a:lstStyle/>
        <a:p>
          <a:endParaRPr lang="en-GB"/>
        </a:p>
      </dgm:t>
    </dgm:pt>
    <dgm:pt modelId="{12CADDB9-2FA2-8644-905C-8BFB6B43A0B8}" type="sibTrans" cxnId="{044C47BD-71D4-804A-8979-79243D5BF89B}">
      <dgm:prSet/>
      <dgm:spPr/>
      <dgm:t>
        <a:bodyPr/>
        <a:lstStyle/>
        <a:p>
          <a:endParaRPr lang="en-GB"/>
        </a:p>
      </dgm:t>
    </dgm:pt>
    <dgm:pt modelId="{2066BBEB-1A8A-1A43-9458-C691E100266A}">
      <dgm:prSet/>
      <dgm:spPr/>
      <dgm:t>
        <a:bodyPr/>
        <a:lstStyle/>
        <a:p>
          <a:pPr rtl="0"/>
          <a:r>
            <a:rPr lang="en-GB" dirty="0" smtClean="0"/>
            <a:t>Speaking with </a:t>
          </a:r>
          <a:r>
            <a:rPr lang="en-GB" b="1" dirty="0" smtClean="0"/>
            <a:t>clinical directors </a:t>
          </a:r>
          <a:endParaRPr lang="en-GB" b="1" dirty="0"/>
        </a:p>
      </dgm:t>
    </dgm:pt>
    <dgm:pt modelId="{B7CD5E77-DBD2-064C-9DF3-D20767EBEE24}" type="parTrans" cxnId="{EB181DE2-03EF-0B4C-A84B-5C3970F4EA24}">
      <dgm:prSet/>
      <dgm:spPr/>
      <dgm:t>
        <a:bodyPr/>
        <a:lstStyle/>
        <a:p>
          <a:endParaRPr lang="en-GB"/>
        </a:p>
      </dgm:t>
    </dgm:pt>
    <dgm:pt modelId="{D6462C9E-A0FA-8645-AE38-8AC34CEA0B9E}" type="sibTrans" cxnId="{EB181DE2-03EF-0B4C-A84B-5C3970F4EA24}">
      <dgm:prSet/>
      <dgm:spPr/>
      <dgm:t>
        <a:bodyPr/>
        <a:lstStyle/>
        <a:p>
          <a:endParaRPr lang="en-GB"/>
        </a:p>
      </dgm:t>
    </dgm:pt>
    <dgm:pt modelId="{5F8C876D-96D3-5848-B128-239A95E23DB9}">
      <dgm:prSet/>
      <dgm:spPr/>
      <dgm:t>
        <a:bodyPr/>
        <a:lstStyle/>
        <a:p>
          <a:pPr rtl="0"/>
          <a:r>
            <a:rPr lang="en-GB" dirty="0" smtClean="0"/>
            <a:t>New feedback systems </a:t>
          </a:r>
          <a:r>
            <a:rPr lang="en-GB" b="1" dirty="0" smtClean="0"/>
            <a:t>‘you said, we did’</a:t>
          </a:r>
          <a:r>
            <a:rPr lang="en-GB" dirty="0" smtClean="0"/>
            <a:t> </a:t>
          </a:r>
          <a:endParaRPr lang="en-GB" dirty="0"/>
        </a:p>
      </dgm:t>
    </dgm:pt>
    <dgm:pt modelId="{8576B16B-EDC7-0B40-9766-6052608302C7}" type="parTrans" cxnId="{B941C717-5136-354C-86EF-E802C9EB65F6}">
      <dgm:prSet/>
      <dgm:spPr/>
      <dgm:t>
        <a:bodyPr/>
        <a:lstStyle/>
        <a:p>
          <a:endParaRPr lang="en-GB"/>
        </a:p>
      </dgm:t>
    </dgm:pt>
    <dgm:pt modelId="{EDC2AFBA-8885-B748-8766-FC21E55C674B}" type="sibTrans" cxnId="{B941C717-5136-354C-86EF-E802C9EB65F6}">
      <dgm:prSet/>
      <dgm:spPr/>
      <dgm:t>
        <a:bodyPr/>
        <a:lstStyle/>
        <a:p>
          <a:endParaRPr lang="en-GB"/>
        </a:p>
      </dgm:t>
    </dgm:pt>
    <dgm:pt modelId="{F11D4989-D53F-724B-9674-F672070AEC99}" type="pres">
      <dgm:prSet presAssocID="{1A0E27FF-284E-C449-B524-77509528F31C}" presName="cycle" presStyleCnt="0">
        <dgm:presLayoutVars>
          <dgm:chMax val="1"/>
          <dgm:dir/>
          <dgm:animLvl val="ctr"/>
          <dgm:resizeHandles val="exact"/>
        </dgm:presLayoutVars>
      </dgm:prSet>
      <dgm:spPr/>
      <dgm:t>
        <a:bodyPr/>
        <a:lstStyle/>
        <a:p>
          <a:endParaRPr lang="en-GB"/>
        </a:p>
      </dgm:t>
    </dgm:pt>
    <dgm:pt modelId="{7E4A145B-3798-CD43-9D9E-FA26622CD9ED}" type="pres">
      <dgm:prSet presAssocID="{8CAD8FFC-A549-0744-988F-0CBA28002539}" presName="centerShape" presStyleLbl="node0" presStyleIdx="0" presStyleCnt="1"/>
      <dgm:spPr/>
      <dgm:t>
        <a:bodyPr/>
        <a:lstStyle/>
        <a:p>
          <a:endParaRPr lang="en-GB"/>
        </a:p>
      </dgm:t>
    </dgm:pt>
    <dgm:pt modelId="{9E018D0B-901C-F74D-B338-A6925092D1D7}" type="pres">
      <dgm:prSet presAssocID="{FDD99C04-74C5-E44C-A368-76FBE273FD82}" presName="parTrans" presStyleLbl="bgSibTrans2D1" presStyleIdx="0" presStyleCnt="9"/>
      <dgm:spPr/>
      <dgm:t>
        <a:bodyPr/>
        <a:lstStyle/>
        <a:p>
          <a:endParaRPr lang="en-GB"/>
        </a:p>
      </dgm:t>
    </dgm:pt>
    <dgm:pt modelId="{CA9C03E9-8625-C34A-816A-BE78BD135FE1}" type="pres">
      <dgm:prSet presAssocID="{8AA068C4-1061-7D44-951D-5697F09FB3F6}" presName="node" presStyleLbl="node1" presStyleIdx="0" presStyleCnt="9">
        <dgm:presLayoutVars>
          <dgm:bulletEnabled val="1"/>
        </dgm:presLayoutVars>
      </dgm:prSet>
      <dgm:spPr/>
      <dgm:t>
        <a:bodyPr/>
        <a:lstStyle/>
        <a:p>
          <a:endParaRPr lang="en-GB"/>
        </a:p>
      </dgm:t>
    </dgm:pt>
    <dgm:pt modelId="{9FCBE9A1-2671-834B-A30A-07DC5E77784D}" type="pres">
      <dgm:prSet presAssocID="{37FEFC8E-1CDE-7644-98E5-DBC774BE99F0}" presName="parTrans" presStyleLbl="bgSibTrans2D1" presStyleIdx="1" presStyleCnt="9"/>
      <dgm:spPr/>
      <dgm:t>
        <a:bodyPr/>
        <a:lstStyle/>
        <a:p>
          <a:endParaRPr lang="en-GB"/>
        </a:p>
      </dgm:t>
    </dgm:pt>
    <dgm:pt modelId="{BD742B20-778E-834A-8542-B41004B7AC77}" type="pres">
      <dgm:prSet presAssocID="{597262CB-1FB7-124C-B663-9CBEAFEBFEC9}" presName="node" presStyleLbl="node1" presStyleIdx="1" presStyleCnt="9">
        <dgm:presLayoutVars>
          <dgm:bulletEnabled val="1"/>
        </dgm:presLayoutVars>
      </dgm:prSet>
      <dgm:spPr/>
      <dgm:t>
        <a:bodyPr/>
        <a:lstStyle/>
        <a:p>
          <a:endParaRPr lang="en-GB"/>
        </a:p>
      </dgm:t>
    </dgm:pt>
    <dgm:pt modelId="{A89E878D-0968-744A-AF5C-BF17621B82F1}" type="pres">
      <dgm:prSet presAssocID="{06A736DF-7022-4745-B890-460DBAE4B739}" presName="parTrans" presStyleLbl="bgSibTrans2D1" presStyleIdx="2" presStyleCnt="9"/>
      <dgm:spPr/>
      <dgm:t>
        <a:bodyPr/>
        <a:lstStyle/>
        <a:p>
          <a:endParaRPr lang="en-GB"/>
        </a:p>
      </dgm:t>
    </dgm:pt>
    <dgm:pt modelId="{EC9DA3E7-3307-1D41-B8FA-3C64FA0557B0}" type="pres">
      <dgm:prSet presAssocID="{102217BD-4919-8746-A7CA-81B256004571}" presName="node" presStyleLbl="node1" presStyleIdx="2" presStyleCnt="9">
        <dgm:presLayoutVars>
          <dgm:bulletEnabled val="1"/>
        </dgm:presLayoutVars>
      </dgm:prSet>
      <dgm:spPr/>
      <dgm:t>
        <a:bodyPr/>
        <a:lstStyle/>
        <a:p>
          <a:endParaRPr lang="en-GB"/>
        </a:p>
      </dgm:t>
    </dgm:pt>
    <dgm:pt modelId="{5473AF1F-EA74-7B4D-8E0A-61C1E4BB857B}" type="pres">
      <dgm:prSet presAssocID="{35B340EA-17A5-2741-8CD4-709E8C8B7D76}" presName="parTrans" presStyleLbl="bgSibTrans2D1" presStyleIdx="3" presStyleCnt="9"/>
      <dgm:spPr/>
      <dgm:t>
        <a:bodyPr/>
        <a:lstStyle/>
        <a:p>
          <a:endParaRPr lang="en-GB"/>
        </a:p>
      </dgm:t>
    </dgm:pt>
    <dgm:pt modelId="{9D07FE3E-1B7B-424E-8794-C867EA08ADBA}" type="pres">
      <dgm:prSet presAssocID="{1EAF7AF9-E2E8-2749-B5C1-9BA880C62E69}" presName="node" presStyleLbl="node1" presStyleIdx="3" presStyleCnt="9">
        <dgm:presLayoutVars>
          <dgm:bulletEnabled val="1"/>
        </dgm:presLayoutVars>
      </dgm:prSet>
      <dgm:spPr/>
      <dgm:t>
        <a:bodyPr/>
        <a:lstStyle/>
        <a:p>
          <a:endParaRPr lang="en-GB"/>
        </a:p>
      </dgm:t>
    </dgm:pt>
    <dgm:pt modelId="{32D12925-22C9-DA4E-8D6A-C471670D4126}" type="pres">
      <dgm:prSet presAssocID="{541728DE-4106-3243-B764-7AA804F3B66C}" presName="parTrans" presStyleLbl="bgSibTrans2D1" presStyleIdx="4" presStyleCnt="9"/>
      <dgm:spPr/>
      <dgm:t>
        <a:bodyPr/>
        <a:lstStyle/>
        <a:p>
          <a:endParaRPr lang="en-GB"/>
        </a:p>
      </dgm:t>
    </dgm:pt>
    <dgm:pt modelId="{6E27BE7F-9995-5E46-AFC7-0F815D03C7B7}" type="pres">
      <dgm:prSet presAssocID="{C2228BB3-84CA-304E-BE2F-581E200D220F}" presName="node" presStyleLbl="node1" presStyleIdx="4" presStyleCnt="9">
        <dgm:presLayoutVars>
          <dgm:bulletEnabled val="1"/>
        </dgm:presLayoutVars>
      </dgm:prSet>
      <dgm:spPr/>
      <dgm:t>
        <a:bodyPr/>
        <a:lstStyle/>
        <a:p>
          <a:endParaRPr lang="en-GB"/>
        </a:p>
      </dgm:t>
    </dgm:pt>
    <dgm:pt modelId="{23A3915E-0A0E-2D4E-9C08-5165515C2598}" type="pres">
      <dgm:prSet presAssocID="{CFFF83D8-4256-7B41-8EC3-E1D7BDB03430}" presName="parTrans" presStyleLbl="bgSibTrans2D1" presStyleIdx="5" presStyleCnt="9"/>
      <dgm:spPr/>
      <dgm:t>
        <a:bodyPr/>
        <a:lstStyle/>
        <a:p>
          <a:endParaRPr lang="en-GB"/>
        </a:p>
      </dgm:t>
    </dgm:pt>
    <dgm:pt modelId="{7656E57E-FA2F-5549-AA6E-A8E7D80AABCB}" type="pres">
      <dgm:prSet presAssocID="{FEDF65BF-9D65-6F4A-8E0B-D8F013D5A1D0}" presName="node" presStyleLbl="node1" presStyleIdx="5" presStyleCnt="9">
        <dgm:presLayoutVars>
          <dgm:bulletEnabled val="1"/>
        </dgm:presLayoutVars>
      </dgm:prSet>
      <dgm:spPr/>
      <dgm:t>
        <a:bodyPr/>
        <a:lstStyle/>
        <a:p>
          <a:endParaRPr lang="en-GB"/>
        </a:p>
      </dgm:t>
    </dgm:pt>
    <dgm:pt modelId="{08278494-E83C-6144-914E-928C4A65A554}" type="pres">
      <dgm:prSet presAssocID="{66CADB3E-1F44-034F-BC66-10D4820F655B}" presName="parTrans" presStyleLbl="bgSibTrans2D1" presStyleIdx="6" presStyleCnt="9"/>
      <dgm:spPr/>
      <dgm:t>
        <a:bodyPr/>
        <a:lstStyle/>
        <a:p>
          <a:endParaRPr lang="en-GB"/>
        </a:p>
      </dgm:t>
    </dgm:pt>
    <dgm:pt modelId="{7F911FAC-0CA5-AF47-A8DD-9EAFDE2992D0}" type="pres">
      <dgm:prSet presAssocID="{AD84A6CE-9242-1D44-8EA6-36AF9D1517B3}" presName="node" presStyleLbl="node1" presStyleIdx="6" presStyleCnt="9">
        <dgm:presLayoutVars>
          <dgm:bulletEnabled val="1"/>
        </dgm:presLayoutVars>
      </dgm:prSet>
      <dgm:spPr/>
      <dgm:t>
        <a:bodyPr/>
        <a:lstStyle/>
        <a:p>
          <a:endParaRPr lang="en-GB"/>
        </a:p>
      </dgm:t>
    </dgm:pt>
    <dgm:pt modelId="{DAC8056B-63E3-DC43-9FFC-2768CC90EF69}" type="pres">
      <dgm:prSet presAssocID="{B7CD5E77-DBD2-064C-9DF3-D20767EBEE24}" presName="parTrans" presStyleLbl="bgSibTrans2D1" presStyleIdx="7" presStyleCnt="9"/>
      <dgm:spPr/>
      <dgm:t>
        <a:bodyPr/>
        <a:lstStyle/>
        <a:p>
          <a:endParaRPr lang="en-GB"/>
        </a:p>
      </dgm:t>
    </dgm:pt>
    <dgm:pt modelId="{79F17946-E5C5-0941-A40C-B48C6C280739}" type="pres">
      <dgm:prSet presAssocID="{2066BBEB-1A8A-1A43-9458-C691E100266A}" presName="node" presStyleLbl="node1" presStyleIdx="7" presStyleCnt="9">
        <dgm:presLayoutVars>
          <dgm:bulletEnabled val="1"/>
        </dgm:presLayoutVars>
      </dgm:prSet>
      <dgm:spPr/>
      <dgm:t>
        <a:bodyPr/>
        <a:lstStyle/>
        <a:p>
          <a:endParaRPr lang="en-GB"/>
        </a:p>
      </dgm:t>
    </dgm:pt>
    <dgm:pt modelId="{F8911076-910C-4F4C-800F-25124BDAC4DD}" type="pres">
      <dgm:prSet presAssocID="{8576B16B-EDC7-0B40-9766-6052608302C7}" presName="parTrans" presStyleLbl="bgSibTrans2D1" presStyleIdx="8" presStyleCnt="9"/>
      <dgm:spPr/>
      <dgm:t>
        <a:bodyPr/>
        <a:lstStyle/>
        <a:p>
          <a:endParaRPr lang="en-GB"/>
        </a:p>
      </dgm:t>
    </dgm:pt>
    <dgm:pt modelId="{28F8B744-3006-0642-A5F9-3EC3951E1C33}" type="pres">
      <dgm:prSet presAssocID="{5F8C876D-96D3-5848-B128-239A95E23DB9}" presName="node" presStyleLbl="node1" presStyleIdx="8" presStyleCnt="9">
        <dgm:presLayoutVars>
          <dgm:bulletEnabled val="1"/>
        </dgm:presLayoutVars>
      </dgm:prSet>
      <dgm:spPr/>
      <dgm:t>
        <a:bodyPr/>
        <a:lstStyle/>
        <a:p>
          <a:endParaRPr lang="en-GB"/>
        </a:p>
      </dgm:t>
    </dgm:pt>
  </dgm:ptLst>
  <dgm:cxnLst>
    <dgm:cxn modelId="{B263DDEE-9A40-438E-AAE0-FC506D498B4E}" type="presOf" srcId="{FEDF65BF-9D65-6F4A-8E0B-D8F013D5A1D0}" destId="{7656E57E-FA2F-5549-AA6E-A8E7D80AABCB}" srcOrd="0" destOrd="0" presId="urn:microsoft.com/office/officeart/2005/8/layout/radial4"/>
    <dgm:cxn modelId="{120EA57B-4507-4B7D-A4B8-D000354EDC34}" type="presOf" srcId="{B7CD5E77-DBD2-064C-9DF3-D20767EBEE24}" destId="{DAC8056B-63E3-DC43-9FFC-2768CC90EF69}" srcOrd="0" destOrd="0" presId="urn:microsoft.com/office/officeart/2005/8/layout/radial4"/>
    <dgm:cxn modelId="{5582F9FA-F81F-4253-B50D-DE5E5133E44C}" type="presOf" srcId="{541728DE-4106-3243-B764-7AA804F3B66C}" destId="{32D12925-22C9-DA4E-8D6A-C471670D4126}" srcOrd="0" destOrd="0" presId="urn:microsoft.com/office/officeart/2005/8/layout/radial4"/>
    <dgm:cxn modelId="{044C47BD-71D4-804A-8979-79243D5BF89B}" srcId="{8CAD8FFC-A549-0744-988F-0CBA28002539}" destId="{AD84A6CE-9242-1D44-8EA6-36AF9D1517B3}" srcOrd="6" destOrd="0" parTransId="{66CADB3E-1F44-034F-BC66-10D4820F655B}" sibTransId="{12CADDB9-2FA2-8644-905C-8BFB6B43A0B8}"/>
    <dgm:cxn modelId="{FCEC98DA-66D0-A74F-842E-83B12A688D9A}" srcId="{1A0E27FF-284E-C449-B524-77509528F31C}" destId="{8CAD8FFC-A549-0744-988F-0CBA28002539}" srcOrd="0" destOrd="0" parTransId="{4DB1F64D-E721-584D-9982-DA23A65B545D}" sibTransId="{39D00A35-C7E2-3843-803F-E9C23AE7183F}"/>
    <dgm:cxn modelId="{0B5DCC4F-FBA8-444F-8B2F-FCCDF5601AF9}" srcId="{8CAD8FFC-A549-0744-988F-0CBA28002539}" destId="{8AA068C4-1061-7D44-951D-5697F09FB3F6}" srcOrd="0" destOrd="0" parTransId="{FDD99C04-74C5-E44C-A368-76FBE273FD82}" sibTransId="{1C501F0D-CF9C-3B4D-8074-4C416B9432DE}"/>
    <dgm:cxn modelId="{4D5BFF7D-EE16-EA42-B2F0-00C4D3DBB5A3}" srcId="{8CAD8FFC-A549-0744-988F-0CBA28002539}" destId="{597262CB-1FB7-124C-B663-9CBEAFEBFEC9}" srcOrd="1" destOrd="0" parTransId="{37FEFC8E-1CDE-7644-98E5-DBC774BE99F0}" sibTransId="{0378BCED-D526-FB4C-B39E-F618CEA07368}"/>
    <dgm:cxn modelId="{FA90860D-9526-43EE-AF57-1C94D1768156}" type="presOf" srcId="{2066BBEB-1A8A-1A43-9458-C691E100266A}" destId="{79F17946-E5C5-0941-A40C-B48C6C280739}" srcOrd="0" destOrd="0" presId="urn:microsoft.com/office/officeart/2005/8/layout/radial4"/>
    <dgm:cxn modelId="{C69B42F1-B524-4B3F-A543-DD8E040E787D}" type="presOf" srcId="{35B340EA-17A5-2741-8CD4-709E8C8B7D76}" destId="{5473AF1F-EA74-7B4D-8E0A-61C1E4BB857B}" srcOrd="0" destOrd="0" presId="urn:microsoft.com/office/officeart/2005/8/layout/radial4"/>
    <dgm:cxn modelId="{9CEF0B51-5127-402D-A12A-AADCB41185F2}" type="presOf" srcId="{8576B16B-EDC7-0B40-9766-6052608302C7}" destId="{F8911076-910C-4F4C-800F-25124BDAC4DD}" srcOrd="0" destOrd="0" presId="urn:microsoft.com/office/officeart/2005/8/layout/radial4"/>
    <dgm:cxn modelId="{33187E16-2254-BF41-8C90-F0B59B8433B9}" srcId="{8CAD8FFC-A549-0744-988F-0CBA28002539}" destId="{102217BD-4919-8746-A7CA-81B256004571}" srcOrd="2" destOrd="0" parTransId="{06A736DF-7022-4745-B890-460DBAE4B739}" sibTransId="{2EAD074A-3B58-CE42-B7E5-70A72813C20E}"/>
    <dgm:cxn modelId="{B58F9904-CDF1-A74A-B7CA-097575405FE3}" srcId="{8CAD8FFC-A549-0744-988F-0CBA28002539}" destId="{C2228BB3-84CA-304E-BE2F-581E200D220F}" srcOrd="4" destOrd="0" parTransId="{541728DE-4106-3243-B764-7AA804F3B66C}" sibTransId="{C1DB79B9-B274-3240-BD15-C8D4E76475CD}"/>
    <dgm:cxn modelId="{A921E2A6-E02F-4345-87DC-6869F03DED58}" type="presOf" srcId="{1A0E27FF-284E-C449-B524-77509528F31C}" destId="{F11D4989-D53F-724B-9674-F672070AEC99}" srcOrd="0" destOrd="0" presId="urn:microsoft.com/office/officeart/2005/8/layout/radial4"/>
    <dgm:cxn modelId="{19199F16-8099-4C6F-9DA4-B6E2D1ECFCD1}" type="presOf" srcId="{5F8C876D-96D3-5848-B128-239A95E23DB9}" destId="{28F8B744-3006-0642-A5F9-3EC3951E1C33}" srcOrd="0" destOrd="0" presId="urn:microsoft.com/office/officeart/2005/8/layout/radial4"/>
    <dgm:cxn modelId="{8FDAE65E-C720-4B4B-BAD9-D68FB2FFF9F3}" type="presOf" srcId="{C2228BB3-84CA-304E-BE2F-581E200D220F}" destId="{6E27BE7F-9995-5E46-AFC7-0F815D03C7B7}" srcOrd="0" destOrd="0" presId="urn:microsoft.com/office/officeart/2005/8/layout/radial4"/>
    <dgm:cxn modelId="{43384C53-F8D1-4883-89F2-D1C5AB127529}" type="presOf" srcId="{66CADB3E-1F44-034F-BC66-10D4820F655B}" destId="{08278494-E83C-6144-914E-928C4A65A554}" srcOrd="0" destOrd="0" presId="urn:microsoft.com/office/officeart/2005/8/layout/radial4"/>
    <dgm:cxn modelId="{B941C717-5136-354C-86EF-E802C9EB65F6}" srcId="{8CAD8FFC-A549-0744-988F-0CBA28002539}" destId="{5F8C876D-96D3-5848-B128-239A95E23DB9}" srcOrd="8" destOrd="0" parTransId="{8576B16B-EDC7-0B40-9766-6052608302C7}" sibTransId="{EDC2AFBA-8885-B748-8766-FC21E55C674B}"/>
    <dgm:cxn modelId="{3739C164-3AE3-4EFF-B530-8DC105CA0056}" type="presOf" srcId="{102217BD-4919-8746-A7CA-81B256004571}" destId="{EC9DA3E7-3307-1D41-B8FA-3C64FA0557B0}" srcOrd="0" destOrd="0" presId="urn:microsoft.com/office/officeart/2005/8/layout/radial4"/>
    <dgm:cxn modelId="{AA5FB599-6634-F140-BBF5-5A3779EA0942}" srcId="{8CAD8FFC-A549-0744-988F-0CBA28002539}" destId="{1EAF7AF9-E2E8-2749-B5C1-9BA880C62E69}" srcOrd="3" destOrd="0" parTransId="{35B340EA-17A5-2741-8CD4-709E8C8B7D76}" sibTransId="{B510691B-30A4-C147-9C2D-C616F2B8FE54}"/>
    <dgm:cxn modelId="{10DA2516-4FFF-43F8-B116-1674CA9ED10E}" type="presOf" srcId="{FDD99C04-74C5-E44C-A368-76FBE273FD82}" destId="{9E018D0B-901C-F74D-B338-A6925092D1D7}" srcOrd="0" destOrd="0" presId="urn:microsoft.com/office/officeart/2005/8/layout/radial4"/>
    <dgm:cxn modelId="{6CCD2D55-F465-4891-8903-83B922861CCC}" type="presOf" srcId="{8CAD8FFC-A549-0744-988F-0CBA28002539}" destId="{7E4A145B-3798-CD43-9D9E-FA26622CD9ED}" srcOrd="0" destOrd="0" presId="urn:microsoft.com/office/officeart/2005/8/layout/radial4"/>
    <dgm:cxn modelId="{A9E3CCAA-AE2A-415E-A8AC-8139070D984B}" type="presOf" srcId="{1EAF7AF9-E2E8-2749-B5C1-9BA880C62E69}" destId="{9D07FE3E-1B7B-424E-8794-C867EA08ADBA}" srcOrd="0" destOrd="0" presId="urn:microsoft.com/office/officeart/2005/8/layout/radial4"/>
    <dgm:cxn modelId="{FD2ACF8C-DE42-4C83-BCB1-F218AD19EF33}" type="presOf" srcId="{AD84A6CE-9242-1D44-8EA6-36AF9D1517B3}" destId="{7F911FAC-0CA5-AF47-A8DD-9EAFDE2992D0}" srcOrd="0" destOrd="0" presId="urn:microsoft.com/office/officeart/2005/8/layout/radial4"/>
    <dgm:cxn modelId="{D230E171-B00C-4201-8415-89BA52B95143}" type="presOf" srcId="{8AA068C4-1061-7D44-951D-5697F09FB3F6}" destId="{CA9C03E9-8625-C34A-816A-BE78BD135FE1}" srcOrd="0" destOrd="0" presId="urn:microsoft.com/office/officeart/2005/8/layout/radial4"/>
    <dgm:cxn modelId="{F317DEB3-0784-47B7-B0D3-1626BE5B82BA}" type="presOf" srcId="{597262CB-1FB7-124C-B663-9CBEAFEBFEC9}" destId="{BD742B20-778E-834A-8542-B41004B7AC77}" srcOrd="0" destOrd="0" presId="urn:microsoft.com/office/officeart/2005/8/layout/radial4"/>
    <dgm:cxn modelId="{0B416A59-A97D-4632-A79E-ACB44CAE2DF3}" type="presOf" srcId="{CFFF83D8-4256-7B41-8EC3-E1D7BDB03430}" destId="{23A3915E-0A0E-2D4E-9C08-5165515C2598}" srcOrd="0" destOrd="0" presId="urn:microsoft.com/office/officeart/2005/8/layout/radial4"/>
    <dgm:cxn modelId="{730D3233-1A11-C044-A426-70235FA9AFE8}" srcId="{8CAD8FFC-A549-0744-988F-0CBA28002539}" destId="{FEDF65BF-9D65-6F4A-8E0B-D8F013D5A1D0}" srcOrd="5" destOrd="0" parTransId="{CFFF83D8-4256-7B41-8EC3-E1D7BDB03430}" sibTransId="{C0DE30C7-0886-FA46-B1FA-A5D1476EFDB1}"/>
    <dgm:cxn modelId="{6FADF31F-75C7-4216-8F6C-9AD300C60EDA}" type="presOf" srcId="{37FEFC8E-1CDE-7644-98E5-DBC774BE99F0}" destId="{9FCBE9A1-2671-834B-A30A-07DC5E77784D}" srcOrd="0" destOrd="0" presId="urn:microsoft.com/office/officeart/2005/8/layout/radial4"/>
    <dgm:cxn modelId="{205EE003-F8CD-4CB7-AA6E-02E7A9A8120C}" type="presOf" srcId="{06A736DF-7022-4745-B890-460DBAE4B739}" destId="{A89E878D-0968-744A-AF5C-BF17621B82F1}" srcOrd="0" destOrd="0" presId="urn:microsoft.com/office/officeart/2005/8/layout/radial4"/>
    <dgm:cxn modelId="{EB181DE2-03EF-0B4C-A84B-5C3970F4EA24}" srcId="{8CAD8FFC-A549-0744-988F-0CBA28002539}" destId="{2066BBEB-1A8A-1A43-9458-C691E100266A}" srcOrd="7" destOrd="0" parTransId="{B7CD5E77-DBD2-064C-9DF3-D20767EBEE24}" sibTransId="{D6462C9E-A0FA-8645-AE38-8AC34CEA0B9E}"/>
    <dgm:cxn modelId="{DFE54497-F0F9-4595-882B-9E14BA87E6E4}" type="presParOf" srcId="{F11D4989-D53F-724B-9674-F672070AEC99}" destId="{7E4A145B-3798-CD43-9D9E-FA26622CD9ED}" srcOrd="0" destOrd="0" presId="urn:microsoft.com/office/officeart/2005/8/layout/radial4"/>
    <dgm:cxn modelId="{D0CE373F-3897-43EC-A426-B36C701CF3AD}" type="presParOf" srcId="{F11D4989-D53F-724B-9674-F672070AEC99}" destId="{9E018D0B-901C-F74D-B338-A6925092D1D7}" srcOrd="1" destOrd="0" presId="urn:microsoft.com/office/officeart/2005/8/layout/radial4"/>
    <dgm:cxn modelId="{EC6D28A7-BFB0-4C02-8C9F-71D90E60EA07}" type="presParOf" srcId="{F11D4989-D53F-724B-9674-F672070AEC99}" destId="{CA9C03E9-8625-C34A-816A-BE78BD135FE1}" srcOrd="2" destOrd="0" presId="urn:microsoft.com/office/officeart/2005/8/layout/radial4"/>
    <dgm:cxn modelId="{993B5F98-00C3-45A2-B0AE-B7E48D5EFB64}" type="presParOf" srcId="{F11D4989-D53F-724B-9674-F672070AEC99}" destId="{9FCBE9A1-2671-834B-A30A-07DC5E77784D}" srcOrd="3" destOrd="0" presId="urn:microsoft.com/office/officeart/2005/8/layout/radial4"/>
    <dgm:cxn modelId="{AE7A1B99-4B3F-4CD0-A3D3-8365467DC6D2}" type="presParOf" srcId="{F11D4989-D53F-724B-9674-F672070AEC99}" destId="{BD742B20-778E-834A-8542-B41004B7AC77}" srcOrd="4" destOrd="0" presId="urn:microsoft.com/office/officeart/2005/8/layout/radial4"/>
    <dgm:cxn modelId="{9141811C-3308-47E4-B456-04B4A900B1CB}" type="presParOf" srcId="{F11D4989-D53F-724B-9674-F672070AEC99}" destId="{A89E878D-0968-744A-AF5C-BF17621B82F1}" srcOrd="5" destOrd="0" presId="urn:microsoft.com/office/officeart/2005/8/layout/radial4"/>
    <dgm:cxn modelId="{8C4795A3-2E23-4710-BCEA-06DB487B25AF}" type="presParOf" srcId="{F11D4989-D53F-724B-9674-F672070AEC99}" destId="{EC9DA3E7-3307-1D41-B8FA-3C64FA0557B0}" srcOrd="6" destOrd="0" presId="urn:microsoft.com/office/officeart/2005/8/layout/radial4"/>
    <dgm:cxn modelId="{C0DB7237-B980-4EAB-BC62-B0F95D3AE12A}" type="presParOf" srcId="{F11D4989-D53F-724B-9674-F672070AEC99}" destId="{5473AF1F-EA74-7B4D-8E0A-61C1E4BB857B}" srcOrd="7" destOrd="0" presId="urn:microsoft.com/office/officeart/2005/8/layout/radial4"/>
    <dgm:cxn modelId="{D1C7519F-E93D-4CB6-9E70-1E51AA66F516}" type="presParOf" srcId="{F11D4989-D53F-724B-9674-F672070AEC99}" destId="{9D07FE3E-1B7B-424E-8794-C867EA08ADBA}" srcOrd="8" destOrd="0" presId="urn:microsoft.com/office/officeart/2005/8/layout/radial4"/>
    <dgm:cxn modelId="{B34FEB86-BB98-478B-B1D1-A1021D1E2FF5}" type="presParOf" srcId="{F11D4989-D53F-724B-9674-F672070AEC99}" destId="{32D12925-22C9-DA4E-8D6A-C471670D4126}" srcOrd="9" destOrd="0" presId="urn:microsoft.com/office/officeart/2005/8/layout/radial4"/>
    <dgm:cxn modelId="{C5E63F77-6091-4FC9-9D01-7F60F769E137}" type="presParOf" srcId="{F11D4989-D53F-724B-9674-F672070AEC99}" destId="{6E27BE7F-9995-5E46-AFC7-0F815D03C7B7}" srcOrd="10" destOrd="0" presId="urn:microsoft.com/office/officeart/2005/8/layout/radial4"/>
    <dgm:cxn modelId="{441FEAD8-5032-4D75-9BAB-59A082AA9721}" type="presParOf" srcId="{F11D4989-D53F-724B-9674-F672070AEC99}" destId="{23A3915E-0A0E-2D4E-9C08-5165515C2598}" srcOrd="11" destOrd="0" presId="urn:microsoft.com/office/officeart/2005/8/layout/radial4"/>
    <dgm:cxn modelId="{E5AA6847-1131-488F-8B5B-33ED5BDCF11F}" type="presParOf" srcId="{F11D4989-D53F-724B-9674-F672070AEC99}" destId="{7656E57E-FA2F-5549-AA6E-A8E7D80AABCB}" srcOrd="12" destOrd="0" presId="urn:microsoft.com/office/officeart/2005/8/layout/radial4"/>
    <dgm:cxn modelId="{3BB9B564-693E-49AF-BD04-B429CA036C94}" type="presParOf" srcId="{F11D4989-D53F-724B-9674-F672070AEC99}" destId="{08278494-E83C-6144-914E-928C4A65A554}" srcOrd="13" destOrd="0" presId="urn:microsoft.com/office/officeart/2005/8/layout/radial4"/>
    <dgm:cxn modelId="{F5AE293C-66F5-4348-868B-1E5B89A5D46B}" type="presParOf" srcId="{F11D4989-D53F-724B-9674-F672070AEC99}" destId="{7F911FAC-0CA5-AF47-A8DD-9EAFDE2992D0}" srcOrd="14" destOrd="0" presId="urn:microsoft.com/office/officeart/2005/8/layout/radial4"/>
    <dgm:cxn modelId="{BCB7D5F1-15F3-43FE-819C-4F5E0167A8CC}" type="presParOf" srcId="{F11D4989-D53F-724B-9674-F672070AEC99}" destId="{DAC8056B-63E3-DC43-9FFC-2768CC90EF69}" srcOrd="15" destOrd="0" presId="urn:microsoft.com/office/officeart/2005/8/layout/radial4"/>
    <dgm:cxn modelId="{F5B4F257-6B7D-4B6E-B184-2A24EABD595C}" type="presParOf" srcId="{F11D4989-D53F-724B-9674-F672070AEC99}" destId="{79F17946-E5C5-0941-A40C-B48C6C280739}" srcOrd="16" destOrd="0" presId="urn:microsoft.com/office/officeart/2005/8/layout/radial4"/>
    <dgm:cxn modelId="{0B82DACE-7C37-4D00-B719-ADFF718F0972}" type="presParOf" srcId="{F11D4989-D53F-724B-9674-F672070AEC99}" destId="{F8911076-910C-4F4C-800F-25124BDAC4DD}" srcOrd="17" destOrd="0" presId="urn:microsoft.com/office/officeart/2005/8/layout/radial4"/>
    <dgm:cxn modelId="{95785E66-6C90-4A86-A0B5-4AF301EE2775}" type="presParOf" srcId="{F11D4989-D53F-724B-9674-F672070AEC99}" destId="{28F8B744-3006-0642-A5F9-3EC3951E1C33}" srcOrd="18"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6B7D45-DFCA-438A-8E69-4853DE080F77}" type="doc">
      <dgm:prSet loTypeId="urn:microsoft.com/office/officeart/2008/layout/PictureStrips" loCatId="list" qsTypeId="urn:microsoft.com/office/officeart/2005/8/quickstyle/simple2" qsCatId="simple" csTypeId="urn:microsoft.com/office/officeart/2005/8/colors/accent3_3" csCatId="accent3" phldr="1"/>
      <dgm:spPr/>
    </dgm:pt>
    <dgm:pt modelId="{6E491CE8-6417-4BDD-9A5D-9561D0F6960E}">
      <dgm:prSet phldrT="[Text]"/>
      <dgm:spPr/>
      <dgm:t>
        <a:bodyPr/>
        <a:lstStyle/>
        <a:p>
          <a:r>
            <a:rPr lang="en-GB" dirty="0" smtClean="0"/>
            <a:t>Improved </a:t>
          </a:r>
          <a:r>
            <a:rPr lang="en-GB" b="1" dirty="0" smtClean="0"/>
            <a:t>access for parents </a:t>
          </a:r>
          <a:r>
            <a:rPr lang="en-GB" dirty="0" smtClean="0"/>
            <a:t>to evidence-based programmes of intervention and support</a:t>
          </a:r>
          <a:endParaRPr lang="en-GB" dirty="0"/>
        </a:p>
      </dgm:t>
    </dgm:pt>
    <dgm:pt modelId="{36EF8839-08A8-4801-A688-8DF33FA495E3}" type="parTrans" cxnId="{50D66CE1-B1BA-43A2-8983-AD97E767324D}">
      <dgm:prSet/>
      <dgm:spPr/>
      <dgm:t>
        <a:bodyPr/>
        <a:lstStyle/>
        <a:p>
          <a:endParaRPr lang="en-GB"/>
        </a:p>
      </dgm:t>
    </dgm:pt>
    <dgm:pt modelId="{9E205A46-4177-41F8-824F-2BCEC76E0B87}" type="sibTrans" cxnId="{50D66CE1-B1BA-43A2-8983-AD97E767324D}">
      <dgm:prSet/>
      <dgm:spPr/>
      <dgm:t>
        <a:bodyPr/>
        <a:lstStyle/>
        <a:p>
          <a:endParaRPr lang="en-GB"/>
        </a:p>
      </dgm:t>
    </dgm:pt>
    <dgm:pt modelId="{67C3AF73-87ED-4DA6-B7AB-3CAFA9931F54}">
      <dgm:prSet phldrT="[Text]"/>
      <dgm:spPr/>
      <dgm:t>
        <a:bodyPr/>
        <a:lstStyle/>
        <a:p>
          <a:r>
            <a:rPr lang="en-GB" dirty="0" smtClean="0">
              <a:cs typeface="Arial" charset="0"/>
            </a:rPr>
            <a:t>Model </a:t>
          </a:r>
          <a:r>
            <a:rPr lang="en-GB" b="1" dirty="0" smtClean="0">
              <a:cs typeface="Arial" charset="0"/>
            </a:rPr>
            <a:t>built around the needs </a:t>
          </a:r>
          <a:r>
            <a:rPr lang="en-GB" dirty="0" smtClean="0">
              <a:cs typeface="Arial" charset="0"/>
            </a:rPr>
            <a:t>of children and young people, and a move </a:t>
          </a:r>
          <a:r>
            <a:rPr lang="en-GB" b="1" dirty="0" smtClean="0">
              <a:cs typeface="Arial" charset="0"/>
            </a:rPr>
            <a:t>away from the ‘tiers’ model</a:t>
          </a:r>
          <a:endParaRPr lang="en-GB" b="1" dirty="0"/>
        </a:p>
      </dgm:t>
    </dgm:pt>
    <dgm:pt modelId="{44A25970-22F8-4533-A0AC-AE5186BF5A90}" type="parTrans" cxnId="{1F958560-0F06-4E8E-A176-40CC178171A1}">
      <dgm:prSet/>
      <dgm:spPr/>
      <dgm:t>
        <a:bodyPr/>
        <a:lstStyle/>
        <a:p>
          <a:endParaRPr lang="en-GB"/>
        </a:p>
      </dgm:t>
    </dgm:pt>
    <dgm:pt modelId="{52B79859-7ED7-4A69-8F65-F4005599D04B}" type="sibTrans" cxnId="{1F958560-0F06-4E8E-A176-40CC178171A1}">
      <dgm:prSet/>
      <dgm:spPr/>
      <dgm:t>
        <a:bodyPr/>
        <a:lstStyle/>
        <a:p>
          <a:endParaRPr lang="en-GB"/>
        </a:p>
      </dgm:t>
    </dgm:pt>
    <dgm:pt modelId="{3A1C765C-F952-4504-9E56-99186985F120}">
      <dgm:prSet/>
      <dgm:spPr/>
      <dgm:t>
        <a:bodyPr/>
        <a:lstStyle/>
        <a:p>
          <a:r>
            <a:rPr lang="en-GB" dirty="0" smtClean="0">
              <a:cs typeface="Arial" charset="0"/>
            </a:rPr>
            <a:t>Professionals who work with children and young people </a:t>
          </a:r>
          <a:r>
            <a:rPr lang="en-GB" b="1" dirty="0" smtClean="0">
              <a:cs typeface="Arial" charset="0"/>
            </a:rPr>
            <a:t>trained in child development </a:t>
          </a:r>
          <a:r>
            <a:rPr lang="en-GB" dirty="0" smtClean="0">
              <a:cs typeface="Arial" charset="0"/>
            </a:rPr>
            <a:t>and mental health</a:t>
          </a:r>
          <a:endParaRPr lang="en-GB" dirty="0"/>
        </a:p>
      </dgm:t>
    </dgm:pt>
    <dgm:pt modelId="{E05A54F9-78E6-4C64-935C-AC8497D062F0}" type="parTrans" cxnId="{0A335758-F86C-49D0-A662-B8AC9896C200}">
      <dgm:prSet/>
      <dgm:spPr/>
      <dgm:t>
        <a:bodyPr/>
        <a:lstStyle/>
        <a:p>
          <a:endParaRPr lang="en-GB"/>
        </a:p>
      </dgm:t>
    </dgm:pt>
    <dgm:pt modelId="{507661B1-EA16-465F-BE72-2678A783B745}" type="sibTrans" cxnId="{0A335758-F86C-49D0-A662-B8AC9896C200}">
      <dgm:prSet/>
      <dgm:spPr/>
      <dgm:t>
        <a:bodyPr/>
        <a:lstStyle/>
        <a:p>
          <a:endParaRPr lang="en-GB"/>
        </a:p>
      </dgm:t>
    </dgm:pt>
    <dgm:pt modelId="{86F83E70-0D72-4F77-80AC-4FEBA4EEEAD8}">
      <dgm:prSet phldrT="[Text]"/>
      <dgm:spPr/>
      <dgm:t>
        <a:bodyPr/>
        <a:lstStyle/>
        <a:p>
          <a:r>
            <a:rPr lang="en-GB" dirty="0" smtClean="0">
              <a:cs typeface="Arial" charset="0"/>
            </a:rPr>
            <a:t>A better offer for the </a:t>
          </a:r>
          <a:r>
            <a:rPr lang="en-GB" b="1" dirty="0" smtClean="0">
              <a:cs typeface="Arial" charset="0"/>
            </a:rPr>
            <a:t>most vulnerable</a:t>
          </a:r>
          <a:r>
            <a:rPr lang="en-GB" dirty="0" smtClean="0">
              <a:cs typeface="Arial" charset="0"/>
            </a:rPr>
            <a:t> children and young people</a:t>
          </a:r>
          <a:endParaRPr lang="en-GB" dirty="0"/>
        </a:p>
      </dgm:t>
    </dgm:pt>
    <dgm:pt modelId="{8DD63AED-329C-425B-9605-8D24655C83C4}" type="parTrans" cxnId="{D3F7482B-587A-4C34-B070-1BC213A7D605}">
      <dgm:prSet/>
      <dgm:spPr/>
      <dgm:t>
        <a:bodyPr/>
        <a:lstStyle/>
        <a:p>
          <a:endParaRPr lang="en-GB"/>
        </a:p>
      </dgm:t>
    </dgm:pt>
    <dgm:pt modelId="{D70A4EB7-06DB-40FB-B20C-41A8FC64E0D5}" type="sibTrans" cxnId="{D3F7482B-587A-4C34-B070-1BC213A7D605}">
      <dgm:prSet/>
      <dgm:spPr/>
      <dgm:t>
        <a:bodyPr/>
        <a:lstStyle/>
        <a:p>
          <a:endParaRPr lang="en-GB"/>
        </a:p>
      </dgm:t>
    </dgm:pt>
    <dgm:pt modelId="{5BB91393-A118-4EDA-9DF4-231E2AB55E6E}" type="pres">
      <dgm:prSet presAssocID="{A56B7D45-DFCA-438A-8E69-4853DE080F77}" presName="Name0" presStyleCnt="0">
        <dgm:presLayoutVars>
          <dgm:dir/>
          <dgm:resizeHandles val="exact"/>
        </dgm:presLayoutVars>
      </dgm:prSet>
      <dgm:spPr/>
    </dgm:pt>
    <dgm:pt modelId="{B577EED8-35BE-4B58-8FC4-113A53B8205E}" type="pres">
      <dgm:prSet presAssocID="{3A1C765C-F952-4504-9E56-99186985F120}" presName="composite" presStyleCnt="0"/>
      <dgm:spPr/>
    </dgm:pt>
    <dgm:pt modelId="{44624813-E3E9-44F5-A083-0A5D4D511C84}" type="pres">
      <dgm:prSet presAssocID="{3A1C765C-F952-4504-9E56-99186985F120}" presName="rect1" presStyleLbl="trAlignAcc1" presStyleIdx="0" presStyleCnt="4">
        <dgm:presLayoutVars>
          <dgm:bulletEnabled val="1"/>
        </dgm:presLayoutVars>
      </dgm:prSet>
      <dgm:spPr/>
      <dgm:t>
        <a:bodyPr/>
        <a:lstStyle/>
        <a:p>
          <a:endParaRPr lang="en-GB"/>
        </a:p>
      </dgm:t>
    </dgm:pt>
    <dgm:pt modelId="{9A442E16-FB21-46DD-9371-CE9F202874B4}" type="pres">
      <dgm:prSet presAssocID="{3A1C765C-F952-4504-9E56-99186985F120}" presName="rect2" presStyleLbl="fgImgPlace1" presStyleIdx="0" presStyleCnt="4"/>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97260" t="-2076" r="-28740" b="2076"/>
          </a:stretch>
        </a:blipFill>
      </dgm:spPr>
    </dgm:pt>
    <dgm:pt modelId="{6B495FF4-A2D0-492E-A68D-7B17A698ED4F}" type="pres">
      <dgm:prSet presAssocID="{507661B1-EA16-465F-BE72-2678A783B745}" presName="sibTrans" presStyleCnt="0"/>
      <dgm:spPr/>
    </dgm:pt>
    <dgm:pt modelId="{6C351877-3C2D-4431-89F1-78D95EAAE0C2}" type="pres">
      <dgm:prSet presAssocID="{67C3AF73-87ED-4DA6-B7AB-3CAFA9931F54}" presName="composite" presStyleCnt="0"/>
      <dgm:spPr/>
    </dgm:pt>
    <dgm:pt modelId="{3D1387D7-9208-4E28-8EB1-A40B41E3468A}" type="pres">
      <dgm:prSet presAssocID="{67C3AF73-87ED-4DA6-B7AB-3CAFA9931F54}" presName="rect1" presStyleLbl="trAlignAcc1" presStyleIdx="1" presStyleCnt="4">
        <dgm:presLayoutVars>
          <dgm:bulletEnabled val="1"/>
        </dgm:presLayoutVars>
      </dgm:prSet>
      <dgm:spPr/>
      <dgm:t>
        <a:bodyPr/>
        <a:lstStyle/>
        <a:p>
          <a:endParaRPr lang="en-GB"/>
        </a:p>
      </dgm:t>
    </dgm:pt>
    <dgm:pt modelId="{F5328B7A-D5E0-4ABC-BA9F-047CAB0C8AE3}" type="pres">
      <dgm:prSet presAssocID="{67C3AF73-87ED-4DA6-B7AB-3CAFA9931F54}" presName="rect2"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pt>
    <dgm:pt modelId="{1BA1BC4D-E57A-4A4C-B7AE-2EB501E6BF3E}" type="pres">
      <dgm:prSet presAssocID="{52B79859-7ED7-4A69-8F65-F4005599D04B}" presName="sibTrans" presStyleCnt="0"/>
      <dgm:spPr/>
    </dgm:pt>
    <dgm:pt modelId="{CD7573D0-30EE-49AC-9A08-AFB14F0F91AA}" type="pres">
      <dgm:prSet presAssocID="{6E491CE8-6417-4BDD-9A5D-9561D0F6960E}" presName="composite" presStyleCnt="0"/>
      <dgm:spPr/>
    </dgm:pt>
    <dgm:pt modelId="{082384CF-1689-4E56-AC39-A24FA8184FC7}" type="pres">
      <dgm:prSet presAssocID="{6E491CE8-6417-4BDD-9A5D-9561D0F6960E}" presName="rect1" presStyleLbl="trAlignAcc1" presStyleIdx="2" presStyleCnt="4">
        <dgm:presLayoutVars>
          <dgm:bulletEnabled val="1"/>
        </dgm:presLayoutVars>
      </dgm:prSet>
      <dgm:spPr/>
      <dgm:t>
        <a:bodyPr/>
        <a:lstStyle/>
        <a:p>
          <a:endParaRPr lang="en-GB"/>
        </a:p>
      </dgm:t>
    </dgm:pt>
    <dgm:pt modelId="{54D24B68-41F8-4B7D-A8DE-B7E344B287FC}" type="pres">
      <dgm:prSet presAssocID="{6E491CE8-6417-4BDD-9A5D-9561D0F6960E}" presName="rect2"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59000" r="-59000"/>
          </a:stretch>
        </a:blipFill>
      </dgm:spPr>
    </dgm:pt>
    <dgm:pt modelId="{200A6EA4-99CC-43FE-80E8-3AA1120C1FA5}" type="pres">
      <dgm:prSet presAssocID="{9E205A46-4177-41F8-824F-2BCEC76E0B87}" presName="sibTrans" presStyleCnt="0"/>
      <dgm:spPr/>
    </dgm:pt>
    <dgm:pt modelId="{646E3722-7991-4AE0-A15B-97D2EDC1B21E}" type="pres">
      <dgm:prSet presAssocID="{86F83E70-0D72-4F77-80AC-4FEBA4EEEAD8}" presName="composite" presStyleCnt="0"/>
      <dgm:spPr/>
    </dgm:pt>
    <dgm:pt modelId="{D8B41ED8-F224-40C4-9C22-2C0D72F052AE}" type="pres">
      <dgm:prSet presAssocID="{86F83E70-0D72-4F77-80AC-4FEBA4EEEAD8}" presName="rect1" presStyleLbl="trAlignAcc1" presStyleIdx="3" presStyleCnt="4">
        <dgm:presLayoutVars>
          <dgm:bulletEnabled val="1"/>
        </dgm:presLayoutVars>
      </dgm:prSet>
      <dgm:spPr/>
      <dgm:t>
        <a:bodyPr/>
        <a:lstStyle/>
        <a:p>
          <a:endParaRPr lang="en-GB"/>
        </a:p>
      </dgm:t>
    </dgm:pt>
    <dgm:pt modelId="{93C0F870-6F8A-4B4C-B196-4D5061616F82}" type="pres">
      <dgm:prSet presAssocID="{86F83E70-0D72-4F77-80AC-4FEBA4EEEAD8}" presName="rect2" presStyleLbl="fg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50000" r="-50000"/>
          </a:stretch>
        </a:blipFill>
      </dgm:spPr>
    </dgm:pt>
  </dgm:ptLst>
  <dgm:cxnLst>
    <dgm:cxn modelId="{5C9FDA8C-5907-44AA-9495-D63DF698598C}" type="presOf" srcId="{67C3AF73-87ED-4DA6-B7AB-3CAFA9931F54}" destId="{3D1387D7-9208-4E28-8EB1-A40B41E3468A}" srcOrd="0" destOrd="0" presId="urn:microsoft.com/office/officeart/2008/layout/PictureStrips"/>
    <dgm:cxn modelId="{0A335758-F86C-49D0-A662-B8AC9896C200}" srcId="{A56B7D45-DFCA-438A-8E69-4853DE080F77}" destId="{3A1C765C-F952-4504-9E56-99186985F120}" srcOrd="0" destOrd="0" parTransId="{E05A54F9-78E6-4C64-935C-AC8497D062F0}" sibTransId="{507661B1-EA16-465F-BE72-2678A783B745}"/>
    <dgm:cxn modelId="{006CDE07-5F94-4B00-90F7-42B7F441E331}" type="presOf" srcId="{86F83E70-0D72-4F77-80AC-4FEBA4EEEAD8}" destId="{D8B41ED8-F224-40C4-9C22-2C0D72F052AE}" srcOrd="0" destOrd="0" presId="urn:microsoft.com/office/officeart/2008/layout/PictureStrips"/>
    <dgm:cxn modelId="{1F958560-0F06-4E8E-A176-40CC178171A1}" srcId="{A56B7D45-DFCA-438A-8E69-4853DE080F77}" destId="{67C3AF73-87ED-4DA6-B7AB-3CAFA9931F54}" srcOrd="1" destOrd="0" parTransId="{44A25970-22F8-4533-A0AC-AE5186BF5A90}" sibTransId="{52B79859-7ED7-4A69-8F65-F4005599D04B}"/>
    <dgm:cxn modelId="{E82336B1-2E14-425D-B6C3-16E161A4E77B}" type="presOf" srcId="{A56B7D45-DFCA-438A-8E69-4853DE080F77}" destId="{5BB91393-A118-4EDA-9DF4-231E2AB55E6E}" srcOrd="0" destOrd="0" presId="urn:microsoft.com/office/officeart/2008/layout/PictureStrips"/>
    <dgm:cxn modelId="{50D66CE1-B1BA-43A2-8983-AD97E767324D}" srcId="{A56B7D45-DFCA-438A-8E69-4853DE080F77}" destId="{6E491CE8-6417-4BDD-9A5D-9561D0F6960E}" srcOrd="2" destOrd="0" parTransId="{36EF8839-08A8-4801-A688-8DF33FA495E3}" sibTransId="{9E205A46-4177-41F8-824F-2BCEC76E0B87}"/>
    <dgm:cxn modelId="{CA593119-4F46-4135-A57B-1B0381983669}" type="presOf" srcId="{6E491CE8-6417-4BDD-9A5D-9561D0F6960E}" destId="{082384CF-1689-4E56-AC39-A24FA8184FC7}" srcOrd="0" destOrd="0" presId="urn:microsoft.com/office/officeart/2008/layout/PictureStrips"/>
    <dgm:cxn modelId="{DBF88A50-CB86-4427-A80B-3C5EDAFEBDF2}" type="presOf" srcId="{3A1C765C-F952-4504-9E56-99186985F120}" destId="{44624813-E3E9-44F5-A083-0A5D4D511C84}" srcOrd="0" destOrd="0" presId="urn:microsoft.com/office/officeart/2008/layout/PictureStrips"/>
    <dgm:cxn modelId="{D3F7482B-587A-4C34-B070-1BC213A7D605}" srcId="{A56B7D45-DFCA-438A-8E69-4853DE080F77}" destId="{86F83E70-0D72-4F77-80AC-4FEBA4EEEAD8}" srcOrd="3" destOrd="0" parTransId="{8DD63AED-329C-425B-9605-8D24655C83C4}" sibTransId="{D70A4EB7-06DB-40FB-B20C-41A8FC64E0D5}"/>
    <dgm:cxn modelId="{EB9BD280-58FA-40B1-893C-1417C99F80EA}" type="presParOf" srcId="{5BB91393-A118-4EDA-9DF4-231E2AB55E6E}" destId="{B577EED8-35BE-4B58-8FC4-113A53B8205E}" srcOrd="0" destOrd="0" presId="urn:microsoft.com/office/officeart/2008/layout/PictureStrips"/>
    <dgm:cxn modelId="{454D293E-3DBD-48B3-9B0F-5CD5882E5B68}" type="presParOf" srcId="{B577EED8-35BE-4B58-8FC4-113A53B8205E}" destId="{44624813-E3E9-44F5-A083-0A5D4D511C84}" srcOrd="0" destOrd="0" presId="urn:microsoft.com/office/officeart/2008/layout/PictureStrips"/>
    <dgm:cxn modelId="{5C77355C-AF41-43D2-9F26-50FE33FE8B68}" type="presParOf" srcId="{B577EED8-35BE-4B58-8FC4-113A53B8205E}" destId="{9A442E16-FB21-46DD-9371-CE9F202874B4}" srcOrd="1" destOrd="0" presId="urn:microsoft.com/office/officeart/2008/layout/PictureStrips"/>
    <dgm:cxn modelId="{A59CB98B-B632-4625-A618-CF9AC7F1917C}" type="presParOf" srcId="{5BB91393-A118-4EDA-9DF4-231E2AB55E6E}" destId="{6B495FF4-A2D0-492E-A68D-7B17A698ED4F}" srcOrd="1" destOrd="0" presId="urn:microsoft.com/office/officeart/2008/layout/PictureStrips"/>
    <dgm:cxn modelId="{58A36AF0-F548-4ACF-817F-91B65096AAC9}" type="presParOf" srcId="{5BB91393-A118-4EDA-9DF4-231E2AB55E6E}" destId="{6C351877-3C2D-4431-89F1-78D95EAAE0C2}" srcOrd="2" destOrd="0" presId="urn:microsoft.com/office/officeart/2008/layout/PictureStrips"/>
    <dgm:cxn modelId="{4009DB6B-EC43-4565-9BE5-7C882F8B2AF0}" type="presParOf" srcId="{6C351877-3C2D-4431-89F1-78D95EAAE0C2}" destId="{3D1387D7-9208-4E28-8EB1-A40B41E3468A}" srcOrd="0" destOrd="0" presId="urn:microsoft.com/office/officeart/2008/layout/PictureStrips"/>
    <dgm:cxn modelId="{70D90774-A8A6-4D9D-8B9F-CF835C9330EF}" type="presParOf" srcId="{6C351877-3C2D-4431-89F1-78D95EAAE0C2}" destId="{F5328B7A-D5E0-4ABC-BA9F-047CAB0C8AE3}" srcOrd="1" destOrd="0" presId="urn:microsoft.com/office/officeart/2008/layout/PictureStrips"/>
    <dgm:cxn modelId="{CF7B64D6-B2ED-4455-A7E2-ED6D55CEEA68}" type="presParOf" srcId="{5BB91393-A118-4EDA-9DF4-231E2AB55E6E}" destId="{1BA1BC4D-E57A-4A4C-B7AE-2EB501E6BF3E}" srcOrd="3" destOrd="0" presId="urn:microsoft.com/office/officeart/2008/layout/PictureStrips"/>
    <dgm:cxn modelId="{317CA59C-B0A8-4B21-875A-35B646215B47}" type="presParOf" srcId="{5BB91393-A118-4EDA-9DF4-231E2AB55E6E}" destId="{CD7573D0-30EE-49AC-9A08-AFB14F0F91AA}" srcOrd="4" destOrd="0" presId="urn:microsoft.com/office/officeart/2008/layout/PictureStrips"/>
    <dgm:cxn modelId="{D8CEEAAA-7151-46F9-B5B1-F3B725FAFAEC}" type="presParOf" srcId="{CD7573D0-30EE-49AC-9A08-AFB14F0F91AA}" destId="{082384CF-1689-4E56-AC39-A24FA8184FC7}" srcOrd="0" destOrd="0" presId="urn:microsoft.com/office/officeart/2008/layout/PictureStrips"/>
    <dgm:cxn modelId="{696C7D69-2E9D-43C3-80CF-9746F4D5F156}" type="presParOf" srcId="{CD7573D0-30EE-49AC-9A08-AFB14F0F91AA}" destId="{54D24B68-41F8-4B7D-A8DE-B7E344B287FC}" srcOrd="1" destOrd="0" presId="urn:microsoft.com/office/officeart/2008/layout/PictureStrips"/>
    <dgm:cxn modelId="{B514B805-6466-4E82-AE77-5841D7AF74DA}" type="presParOf" srcId="{5BB91393-A118-4EDA-9DF4-231E2AB55E6E}" destId="{200A6EA4-99CC-43FE-80E8-3AA1120C1FA5}" srcOrd="5" destOrd="0" presId="urn:microsoft.com/office/officeart/2008/layout/PictureStrips"/>
    <dgm:cxn modelId="{3B44245A-70D9-4DED-8E05-42F1D1D11D28}" type="presParOf" srcId="{5BB91393-A118-4EDA-9DF4-231E2AB55E6E}" destId="{646E3722-7991-4AE0-A15B-97D2EDC1B21E}" srcOrd="6" destOrd="0" presId="urn:microsoft.com/office/officeart/2008/layout/PictureStrips"/>
    <dgm:cxn modelId="{C095B3C2-AC2F-46E2-A042-EBA14210E585}" type="presParOf" srcId="{646E3722-7991-4AE0-A15B-97D2EDC1B21E}" destId="{D8B41ED8-F224-40C4-9C22-2C0D72F052AE}" srcOrd="0" destOrd="0" presId="urn:microsoft.com/office/officeart/2008/layout/PictureStrips"/>
    <dgm:cxn modelId="{20AD5F16-3748-4AC1-A635-F4D6B0C9236C}" type="presParOf" srcId="{646E3722-7991-4AE0-A15B-97D2EDC1B21E}" destId="{93C0F870-6F8A-4B4C-B196-4D5061616F82}" srcOrd="1" destOrd="0" presId="urn:microsoft.com/office/officeart/2008/layout/PictureStrip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E42E680-0C71-E241-B71A-2D85A7399349}" type="doc">
      <dgm:prSet loTypeId="urn:microsoft.com/office/officeart/2008/layout/VerticalCurvedList" loCatId="" qsTypeId="urn:microsoft.com/office/officeart/2005/8/quickstyle/simple2" qsCatId="simple" csTypeId="urn:microsoft.com/office/officeart/2005/8/colors/accent0_3" csCatId="mainScheme" phldr="1"/>
      <dgm:spPr/>
      <dgm:t>
        <a:bodyPr/>
        <a:lstStyle/>
        <a:p>
          <a:endParaRPr lang="en-GB"/>
        </a:p>
      </dgm:t>
    </dgm:pt>
    <dgm:pt modelId="{A5008A00-E60E-BE4F-AA6D-2B17A0375B7E}">
      <dgm:prSet/>
      <dgm:spPr/>
      <dgm:t>
        <a:bodyPr/>
        <a:lstStyle/>
        <a:p>
          <a:pPr rtl="0"/>
          <a:r>
            <a:rPr lang="en-US" dirty="0" smtClean="0"/>
            <a:t>All CCGs submitted Local Transformation Plans (LTPs) on time </a:t>
          </a:r>
          <a:endParaRPr lang="en-US" dirty="0"/>
        </a:p>
      </dgm:t>
    </dgm:pt>
    <dgm:pt modelId="{131F783C-8129-AF44-B70A-40FB71A2B4EE}" type="parTrans" cxnId="{1026A662-3BAE-D543-9041-0045F394EB59}">
      <dgm:prSet/>
      <dgm:spPr/>
      <dgm:t>
        <a:bodyPr/>
        <a:lstStyle/>
        <a:p>
          <a:endParaRPr lang="en-GB"/>
        </a:p>
      </dgm:t>
    </dgm:pt>
    <dgm:pt modelId="{EC0EB91E-9C7C-3646-A89C-3048774E8455}" type="sibTrans" cxnId="{1026A662-3BAE-D543-9041-0045F394EB59}">
      <dgm:prSet/>
      <dgm:spPr/>
      <dgm:t>
        <a:bodyPr/>
        <a:lstStyle/>
        <a:p>
          <a:endParaRPr lang="en-GB"/>
        </a:p>
      </dgm:t>
    </dgm:pt>
    <dgm:pt modelId="{23AD5011-704A-B249-81A8-150A9FCE4141}">
      <dgm:prSet/>
      <dgm:spPr/>
      <dgm:t>
        <a:bodyPr/>
        <a:lstStyle/>
        <a:p>
          <a:pPr rtl="0"/>
          <a:r>
            <a:rPr lang="en-US" dirty="0" smtClean="0"/>
            <a:t>123 plans covering 209 CCG areas </a:t>
          </a:r>
          <a:endParaRPr lang="en-US" dirty="0"/>
        </a:p>
      </dgm:t>
    </dgm:pt>
    <dgm:pt modelId="{701983E6-1B64-8C49-A4D8-4E0F15FD6238}" type="parTrans" cxnId="{113E640B-0CE5-584C-A759-D21434189CDD}">
      <dgm:prSet/>
      <dgm:spPr/>
      <dgm:t>
        <a:bodyPr/>
        <a:lstStyle/>
        <a:p>
          <a:endParaRPr lang="en-GB"/>
        </a:p>
      </dgm:t>
    </dgm:pt>
    <dgm:pt modelId="{2DCB3C8A-70E0-9242-88A1-4431B2BD0F59}" type="sibTrans" cxnId="{113E640B-0CE5-584C-A759-D21434189CDD}">
      <dgm:prSet/>
      <dgm:spPr/>
      <dgm:t>
        <a:bodyPr/>
        <a:lstStyle/>
        <a:p>
          <a:endParaRPr lang="en-GB"/>
        </a:p>
      </dgm:t>
    </dgm:pt>
    <dgm:pt modelId="{A2CBBF30-A763-134A-9356-343A5471B290}">
      <dgm:prSet/>
      <dgm:spPr/>
      <dgm:t>
        <a:bodyPr/>
        <a:lstStyle/>
        <a:p>
          <a:pPr rtl="0"/>
          <a:r>
            <a:rPr lang="en-US" dirty="0" smtClean="0"/>
            <a:t>Assurance determined monies going out to all CCGs by End December  </a:t>
          </a:r>
          <a:endParaRPr lang="en-US" dirty="0"/>
        </a:p>
      </dgm:t>
    </dgm:pt>
    <dgm:pt modelId="{1954C5D3-519D-A545-8EFB-D2D95526B8BD}" type="parTrans" cxnId="{62590135-BC3F-0049-9D04-B942CEA6BC4F}">
      <dgm:prSet/>
      <dgm:spPr/>
      <dgm:t>
        <a:bodyPr/>
        <a:lstStyle/>
        <a:p>
          <a:endParaRPr lang="en-GB"/>
        </a:p>
      </dgm:t>
    </dgm:pt>
    <dgm:pt modelId="{B57B63AD-684C-D746-813E-70167C6AD3AF}" type="sibTrans" cxnId="{62590135-BC3F-0049-9D04-B942CEA6BC4F}">
      <dgm:prSet/>
      <dgm:spPr/>
      <dgm:t>
        <a:bodyPr/>
        <a:lstStyle/>
        <a:p>
          <a:endParaRPr lang="en-GB"/>
        </a:p>
      </dgm:t>
    </dgm:pt>
    <dgm:pt modelId="{AED35FC6-D0D1-3749-AC06-6F03C02B55D4}">
      <dgm:prSet/>
      <dgm:spPr/>
      <dgm:t>
        <a:bodyPr/>
        <a:lstStyle/>
        <a:p>
          <a:pPr rtl="0"/>
          <a:r>
            <a:rPr lang="en-US" dirty="0" smtClean="0"/>
            <a:t>Spend to be tracked in Q3 and Q4 </a:t>
          </a:r>
          <a:endParaRPr lang="en-US" dirty="0"/>
        </a:p>
      </dgm:t>
    </dgm:pt>
    <dgm:pt modelId="{B92FC780-E2FB-D74F-8B01-DE4F39B770E5}" type="parTrans" cxnId="{62E5CC40-97E1-9149-9CA5-74AE0CA842C6}">
      <dgm:prSet/>
      <dgm:spPr/>
      <dgm:t>
        <a:bodyPr/>
        <a:lstStyle/>
        <a:p>
          <a:endParaRPr lang="en-GB"/>
        </a:p>
      </dgm:t>
    </dgm:pt>
    <dgm:pt modelId="{C4211269-102A-824A-B4CA-974865EE5750}" type="sibTrans" cxnId="{62E5CC40-97E1-9149-9CA5-74AE0CA842C6}">
      <dgm:prSet/>
      <dgm:spPr/>
      <dgm:t>
        <a:bodyPr/>
        <a:lstStyle/>
        <a:p>
          <a:endParaRPr lang="en-GB"/>
        </a:p>
      </dgm:t>
    </dgm:pt>
    <dgm:pt modelId="{61863F3C-B583-0E43-BC3E-4403868E3DCD}">
      <dgm:prSet/>
      <dgm:spPr/>
      <dgm:t>
        <a:bodyPr/>
        <a:lstStyle/>
        <a:p>
          <a:pPr rtl="0"/>
          <a:r>
            <a:rPr lang="en-US" dirty="0" smtClean="0"/>
            <a:t>Plans in user friendly format on web by 31</a:t>
          </a:r>
          <a:r>
            <a:rPr lang="en-US" baseline="30000" dirty="0" smtClean="0"/>
            <a:t>st</a:t>
          </a:r>
          <a:r>
            <a:rPr lang="en-US" dirty="0" smtClean="0"/>
            <a:t> December 15 – had to include baseline data</a:t>
          </a:r>
          <a:endParaRPr lang="en-US" dirty="0"/>
        </a:p>
      </dgm:t>
    </dgm:pt>
    <dgm:pt modelId="{F03CC5A0-9F00-EF49-BF28-4A6DFD99D245}" type="parTrans" cxnId="{4715EB70-0B75-C844-B4AE-1D1438593104}">
      <dgm:prSet/>
      <dgm:spPr/>
      <dgm:t>
        <a:bodyPr/>
        <a:lstStyle/>
        <a:p>
          <a:endParaRPr lang="en-GB"/>
        </a:p>
      </dgm:t>
    </dgm:pt>
    <dgm:pt modelId="{8D191148-4E21-514B-877C-35F3F98B9C9E}" type="sibTrans" cxnId="{4715EB70-0B75-C844-B4AE-1D1438593104}">
      <dgm:prSet/>
      <dgm:spPr/>
      <dgm:t>
        <a:bodyPr/>
        <a:lstStyle/>
        <a:p>
          <a:endParaRPr lang="en-GB"/>
        </a:p>
      </dgm:t>
    </dgm:pt>
    <dgm:pt modelId="{7A28C003-C76C-416E-BAC0-351ECB26B314}">
      <dgm:prSet/>
      <dgm:spPr/>
      <dgm:t>
        <a:bodyPr/>
        <a:lstStyle/>
        <a:p>
          <a:pPr rtl="0"/>
          <a:r>
            <a:rPr lang="en-US" dirty="0" smtClean="0"/>
            <a:t>Continuous tracking of use of funds in further years to be part of routine assessment process</a:t>
          </a:r>
          <a:endParaRPr lang="en-US" dirty="0"/>
        </a:p>
      </dgm:t>
    </dgm:pt>
    <dgm:pt modelId="{6C7336A6-BF81-4D90-97AB-4C60A1B46568}" type="parTrans" cxnId="{F1AA8F13-D4CD-4419-BE1F-5A8C745833F1}">
      <dgm:prSet/>
      <dgm:spPr/>
      <dgm:t>
        <a:bodyPr/>
        <a:lstStyle/>
        <a:p>
          <a:endParaRPr lang="en-GB"/>
        </a:p>
      </dgm:t>
    </dgm:pt>
    <dgm:pt modelId="{381418C9-E568-4E7C-B8BE-3AC48FDF12E0}" type="sibTrans" cxnId="{F1AA8F13-D4CD-4419-BE1F-5A8C745833F1}">
      <dgm:prSet/>
      <dgm:spPr/>
      <dgm:t>
        <a:bodyPr/>
        <a:lstStyle/>
        <a:p>
          <a:endParaRPr lang="en-GB"/>
        </a:p>
      </dgm:t>
    </dgm:pt>
    <dgm:pt modelId="{8458F489-0432-49AF-A980-0FCE4F9C785F}">
      <dgm:prSet/>
      <dgm:spPr/>
      <dgm:t>
        <a:bodyPr/>
        <a:lstStyle/>
        <a:p>
          <a:pPr rtl="0"/>
          <a:r>
            <a:rPr lang="en-US" dirty="0" smtClean="0"/>
            <a:t>LTPs should be refreshed, republished each year and included in Sustainability and Transformation plans </a:t>
          </a:r>
          <a:endParaRPr lang="en-US" dirty="0"/>
        </a:p>
      </dgm:t>
    </dgm:pt>
    <dgm:pt modelId="{9DF83A01-7B88-402D-94BE-94268691BA44}" type="parTrans" cxnId="{EED6E173-2BD0-4AD7-A318-C842224BD511}">
      <dgm:prSet/>
      <dgm:spPr/>
      <dgm:t>
        <a:bodyPr/>
        <a:lstStyle/>
        <a:p>
          <a:endParaRPr lang="en-GB"/>
        </a:p>
      </dgm:t>
    </dgm:pt>
    <dgm:pt modelId="{2876DA5A-6578-486C-AFE1-032E38B65139}" type="sibTrans" cxnId="{EED6E173-2BD0-4AD7-A318-C842224BD511}">
      <dgm:prSet/>
      <dgm:spPr/>
      <dgm:t>
        <a:bodyPr/>
        <a:lstStyle/>
        <a:p>
          <a:endParaRPr lang="en-GB"/>
        </a:p>
      </dgm:t>
    </dgm:pt>
    <dgm:pt modelId="{60C7CC94-9710-B946-B44F-9427923332E5}" type="pres">
      <dgm:prSet presAssocID="{5E42E680-0C71-E241-B71A-2D85A7399349}" presName="Name0" presStyleCnt="0">
        <dgm:presLayoutVars>
          <dgm:chMax val="7"/>
          <dgm:chPref val="7"/>
          <dgm:dir/>
        </dgm:presLayoutVars>
      </dgm:prSet>
      <dgm:spPr/>
      <dgm:t>
        <a:bodyPr/>
        <a:lstStyle/>
        <a:p>
          <a:endParaRPr lang="en-GB"/>
        </a:p>
      </dgm:t>
    </dgm:pt>
    <dgm:pt modelId="{F42D5CF5-8C9F-F54F-AF1D-27F839FAC6E9}" type="pres">
      <dgm:prSet presAssocID="{5E42E680-0C71-E241-B71A-2D85A7399349}" presName="Name1" presStyleCnt="0"/>
      <dgm:spPr/>
      <dgm:t>
        <a:bodyPr/>
        <a:lstStyle/>
        <a:p>
          <a:endParaRPr lang="en-GB"/>
        </a:p>
      </dgm:t>
    </dgm:pt>
    <dgm:pt modelId="{AEC646F3-F423-E046-A6D4-C435AC108968}" type="pres">
      <dgm:prSet presAssocID="{5E42E680-0C71-E241-B71A-2D85A7399349}" presName="cycle" presStyleCnt="0"/>
      <dgm:spPr/>
      <dgm:t>
        <a:bodyPr/>
        <a:lstStyle/>
        <a:p>
          <a:endParaRPr lang="en-GB"/>
        </a:p>
      </dgm:t>
    </dgm:pt>
    <dgm:pt modelId="{350E7B13-C2A7-8E48-AD28-4A4B3470AE92}" type="pres">
      <dgm:prSet presAssocID="{5E42E680-0C71-E241-B71A-2D85A7399349}" presName="srcNode" presStyleLbl="node1" presStyleIdx="0" presStyleCnt="7"/>
      <dgm:spPr/>
      <dgm:t>
        <a:bodyPr/>
        <a:lstStyle/>
        <a:p>
          <a:endParaRPr lang="en-GB"/>
        </a:p>
      </dgm:t>
    </dgm:pt>
    <dgm:pt modelId="{045A833F-F4F0-3A46-B8A9-85CCF0037226}" type="pres">
      <dgm:prSet presAssocID="{5E42E680-0C71-E241-B71A-2D85A7399349}" presName="conn" presStyleLbl="parChTrans1D2" presStyleIdx="0" presStyleCnt="1"/>
      <dgm:spPr/>
      <dgm:t>
        <a:bodyPr/>
        <a:lstStyle/>
        <a:p>
          <a:endParaRPr lang="en-GB"/>
        </a:p>
      </dgm:t>
    </dgm:pt>
    <dgm:pt modelId="{08C80884-0582-024D-BD52-138FF023C7C4}" type="pres">
      <dgm:prSet presAssocID="{5E42E680-0C71-E241-B71A-2D85A7399349}" presName="extraNode" presStyleLbl="node1" presStyleIdx="0" presStyleCnt="7"/>
      <dgm:spPr/>
      <dgm:t>
        <a:bodyPr/>
        <a:lstStyle/>
        <a:p>
          <a:endParaRPr lang="en-GB"/>
        </a:p>
      </dgm:t>
    </dgm:pt>
    <dgm:pt modelId="{BA856320-0A0E-1949-8D0F-E4282EB3CD12}" type="pres">
      <dgm:prSet presAssocID="{5E42E680-0C71-E241-B71A-2D85A7399349}" presName="dstNode" presStyleLbl="node1" presStyleIdx="0" presStyleCnt="7"/>
      <dgm:spPr/>
      <dgm:t>
        <a:bodyPr/>
        <a:lstStyle/>
        <a:p>
          <a:endParaRPr lang="en-GB"/>
        </a:p>
      </dgm:t>
    </dgm:pt>
    <dgm:pt modelId="{09C8E981-564C-1446-9D8C-37FFCD07D758}" type="pres">
      <dgm:prSet presAssocID="{A5008A00-E60E-BE4F-AA6D-2B17A0375B7E}" presName="text_1" presStyleLbl="node1" presStyleIdx="0" presStyleCnt="7">
        <dgm:presLayoutVars>
          <dgm:bulletEnabled val="1"/>
        </dgm:presLayoutVars>
      </dgm:prSet>
      <dgm:spPr/>
      <dgm:t>
        <a:bodyPr/>
        <a:lstStyle/>
        <a:p>
          <a:endParaRPr lang="en-GB"/>
        </a:p>
      </dgm:t>
    </dgm:pt>
    <dgm:pt modelId="{44DFA43C-352A-C842-9B57-019C0E95B4B0}" type="pres">
      <dgm:prSet presAssocID="{A5008A00-E60E-BE4F-AA6D-2B17A0375B7E}" presName="accent_1" presStyleCnt="0"/>
      <dgm:spPr/>
      <dgm:t>
        <a:bodyPr/>
        <a:lstStyle/>
        <a:p>
          <a:endParaRPr lang="en-GB"/>
        </a:p>
      </dgm:t>
    </dgm:pt>
    <dgm:pt modelId="{E2F8F938-EF10-4146-A5DF-F8179B794945}" type="pres">
      <dgm:prSet presAssocID="{A5008A00-E60E-BE4F-AA6D-2B17A0375B7E}" presName="accentRepeatNode" presStyleLbl="solidFgAcc1" presStyleIdx="0" presStyleCnt="7"/>
      <dgm:spPr/>
      <dgm:t>
        <a:bodyPr/>
        <a:lstStyle/>
        <a:p>
          <a:endParaRPr lang="en-GB"/>
        </a:p>
      </dgm:t>
    </dgm:pt>
    <dgm:pt modelId="{DD325A61-D3B4-EB49-A3C4-B34032940600}" type="pres">
      <dgm:prSet presAssocID="{23AD5011-704A-B249-81A8-150A9FCE4141}" presName="text_2" presStyleLbl="node1" presStyleIdx="1" presStyleCnt="7">
        <dgm:presLayoutVars>
          <dgm:bulletEnabled val="1"/>
        </dgm:presLayoutVars>
      </dgm:prSet>
      <dgm:spPr/>
      <dgm:t>
        <a:bodyPr/>
        <a:lstStyle/>
        <a:p>
          <a:endParaRPr lang="en-GB"/>
        </a:p>
      </dgm:t>
    </dgm:pt>
    <dgm:pt modelId="{DF5A97B5-5490-1148-BB6B-FEF09BB95739}" type="pres">
      <dgm:prSet presAssocID="{23AD5011-704A-B249-81A8-150A9FCE4141}" presName="accent_2" presStyleCnt="0"/>
      <dgm:spPr/>
      <dgm:t>
        <a:bodyPr/>
        <a:lstStyle/>
        <a:p>
          <a:endParaRPr lang="en-GB"/>
        </a:p>
      </dgm:t>
    </dgm:pt>
    <dgm:pt modelId="{ED42F903-3659-CF46-890E-8123222E8ED8}" type="pres">
      <dgm:prSet presAssocID="{23AD5011-704A-B249-81A8-150A9FCE4141}" presName="accentRepeatNode" presStyleLbl="solidFgAcc1" presStyleIdx="1" presStyleCnt="7"/>
      <dgm:spPr/>
      <dgm:t>
        <a:bodyPr/>
        <a:lstStyle/>
        <a:p>
          <a:endParaRPr lang="en-GB"/>
        </a:p>
      </dgm:t>
    </dgm:pt>
    <dgm:pt modelId="{2180BCB2-4699-8B46-B01E-14ACC0B08919}" type="pres">
      <dgm:prSet presAssocID="{A2CBBF30-A763-134A-9356-343A5471B290}" presName="text_3" presStyleLbl="node1" presStyleIdx="2" presStyleCnt="7">
        <dgm:presLayoutVars>
          <dgm:bulletEnabled val="1"/>
        </dgm:presLayoutVars>
      </dgm:prSet>
      <dgm:spPr/>
      <dgm:t>
        <a:bodyPr/>
        <a:lstStyle/>
        <a:p>
          <a:endParaRPr lang="en-GB"/>
        </a:p>
      </dgm:t>
    </dgm:pt>
    <dgm:pt modelId="{140851A7-87ED-CA4C-8A77-8C647D20D210}" type="pres">
      <dgm:prSet presAssocID="{A2CBBF30-A763-134A-9356-343A5471B290}" presName="accent_3" presStyleCnt="0"/>
      <dgm:spPr/>
      <dgm:t>
        <a:bodyPr/>
        <a:lstStyle/>
        <a:p>
          <a:endParaRPr lang="en-GB"/>
        </a:p>
      </dgm:t>
    </dgm:pt>
    <dgm:pt modelId="{6C79A168-1C42-1D49-8D88-AFBF76BDC61E}" type="pres">
      <dgm:prSet presAssocID="{A2CBBF30-A763-134A-9356-343A5471B290}" presName="accentRepeatNode" presStyleLbl="solidFgAcc1" presStyleIdx="2" presStyleCnt="7"/>
      <dgm:spPr/>
      <dgm:t>
        <a:bodyPr/>
        <a:lstStyle/>
        <a:p>
          <a:endParaRPr lang="en-GB"/>
        </a:p>
      </dgm:t>
    </dgm:pt>
    <dgm:pt modelId="{FF36C68F-C388-DE48-9FD5-2A4BBC20C960}" type="pres">
      <dgm:prSet presAssocID="{AED35FC6-D0D1-3749-AC06-6F03C02B55D4}" presName="text_4" presStyleLbl="node1" presStyleIdx="3" presStyleCnt="7">
        <dgm:presLayoutVars>
          <dgm:bulletEnabled val="1"/>
        </dgm:presLayoutVars>
      </dgm:prSet>
      <dgm:spPr/>
      <dgm:t>
        <a:bodyPr/>
        <a:lstStyle/>
        <a:p>
          <a:endParaRPr lang="en-GB"/>
        </a:p>
      </dgm:t>
    </dgm:pt>
    <dgm:pt modelId="{9D25D043-84F5-4145-8886-B8569DBDC7C0}" type="pres">
      <dgm:prSet presAssocID="{AED35FC6-D0D1-3749-AC06-6F03C02B55D4}" presName="accent_4" presStyleCnt="0"/>
      <dgm:spPr/>
      <dgm:t>
        <a:bodyPr/>
        <a:lstStyle/>
        <a:p>
          <a:endParaRPr lang="en-GB"/>
        </a:p>
      </dgm:t>
    </dgm:pt>
    <dgm:pt modelId="{6133E275-C37E-8A40-AE31-DF7E4247E356}" type="pres">
      <dgm:prSet presAssocID="{AED35FC6-D0D1-3749-AC06-6F03C02B55D4}" presName="accentRepeatNode" presStyleLbl="solidFgAcc1" presStyleIdx="3" presStyleCnt="7"/>
      <dgm:spPr/>
      <dgm:t>
        <a:bodyPr/>
        <a:lstStyle/>
        <a:p>
          <a:endParaRPr lang="en-GB"/>
        </a:p>
      </dgm:t>
    </dgm:pt>
    <dgm:pt modelId="{23458AC4-1A87-40A8-90B5-490C57EDD464}" type="pres">
      <dgm:prSet presAssocID="{61863F3C-B583-0E43-BC3E-4403868E3DCD}" presName="text_5" presStyleLbl="node1" presStyleIdx="4" presStyleCnt="7">
        <dgm:presLayoutVars>
          <dgm:bulletEnabled val="1"/>
        </dgm:presLayoutVars>
      </dgm:prSet>
      <dgm:spPr/>
      <dgm:t>
        <a:bodyPr/>
        <a:lstStyle/>
        <a:p>
          <a:endParaRPr lang="en-GB"/>
        </a:p>
      </dgm:t>
    </dgm:pt>
    <dgm:pt modelId="{13DA50FE-3969-4491-8373-A586B09906D6}" type="pres">
      <dgm:prSet presAssocID="{61863F3C-B583-0E43-BC3E-4403868E3DCD}" presName="accent_5" presStyleCnt="0"/>
      <dgm:spPr/>
      <dgm:t>
        <a:bodyPr/>
        <a:lstStyle/>
        <a:p>
          <a:endParaRPr lang="en-GB"/>
        </a:p>
      </dgm:t>
    </dgm:pt>
    <dgm:pt modelId="{692DE2CB-A55E-7D4E-B5A6-286E71C4501E}" type="pres">
      <dgm:prSet presAssocID="{61863F3C-B583-0E43-BC3E-4403868E3DCD}" presName="accentRepeatNode" presStyleLbl="solidFgAcc1" presStyleIdx="4" presStyleCnt="7"/>
      <dgm:spPr/>
      <dgm:t>
        <a:bodyPr/>
        <a:lstStyle/>
        <a:p>
          <a:endParaRPr lang="en-GB"/>
        </a:p>
      </dgm:t>
    </dgm:pt>
    <dgm:pt modelId="{14640B58-58C6-4758-A42C-5810733AF8A4}" type="pres">
      <dgm:prSet presAssocID="{7A28C003-C76C-416E-BAC0-351ECB26B314}" presName="text_6" presStyleLbl="node1" presStyleIdx="5" presStyleCnt="7">
        <dgm:presLayoutVars>
          <dgm:bulletEnabled val="1"/>
        </dgm:presLayoutVars>
      </dgm:prSet>
      <dgm:spPr/>
      <dgm:t>
        <a:bodyPr/>
        <a:lstStyle/>
        <a:p>
          <a:endParaRPr lang="en-GB"/>
        </a:p>
      </dgm:t>
    </dgm:pt>
    <dgm:pt modelId="{BC689C39-9AE2-49A3-B1AA-7627938E6597}" type="pres">
      <dgm:prSet presAssocID="{7A28C003-C76C-416E-BAC0-351ECB26B314}" presName="accent_6" presStyleCnt="0"/>
      <dgm:spPr/>
      <dgm:t>
        <a:bodyPr/>
        <a:lstStyle/>
        <a:p>
          <a:endParaRPr lang="en-GB"/>
        </a:p>
      </dgm:t>
    </dgm:pt>
    <dgm:pt modelId="{5163E9B9-8F6E-4358-AD10-CF8CC7810E3E}" type="pres">
      <dgm:prSet presAssocID="{7A28C003-C76C-416E-BAC0-351ECB26B314}" presName="accentRepeatNode" presStyleLbl="solidFgAcc1" presStyleIdx="5" presStyleCnt="7"/>
      <dgm:spPr/>
      <dgm:t>
        <a:bodyPr/>
        <a:lstStyle/>
        <a:p>
          <a:endParaRPr lang="en-GB"/>
        </a:p>
      </dgm:t>
    </dgm:pt>
    <dgm:pt modelId="{621540C4-641C-439B-83EC-A279F1368F70}" type="pres">
      <dgm:prSet presAssocID="{8458F489-0432-49AF-A980-0FCE4F9C785F}" presName="text_7" presStyleLbl="node1" presStyleIdx="6" presStyleCnt="7">
        <dgm:presLayoutVars>
          <dgm:bulletEnabled val="1"/>
        </dgm:presLayoutVars>
      </dgm:prSet>
      <dgm:spPr/>
      <dgm:t>
        <a:bodyPr/>
        <a:lstStyle/>
        <a:p>
          <a:endParaRPr lang="en-GB"/>
        </a:p>
      </dgm:t>
    </dgm:pt>
    <dgm:pt modelId="{15E923E6-E26F-48A6-B3B3-CDBC08349DD0}" type="pres">
      <dgm:prSet presAssocID="{8458F489-0432-49AF-A980-0FCE4F9C785F}" presName="accent_7" presStyleCnt="0"/>
      <dgm:spPr/>
      <dgm:t>
        <a:bodyPr/>
        <a:lstStyle/>
        <a:p>
          <a:endParaRPr lang="en-GB"/>
        </a:p>
      </dgm:t>
    </dgm:pt>
    <dgm:pt modelId="{3D0D2FE2-DE41-40D9-943D-551DC108E572}" type="pres">
      <dgm:prSet presAssocID="{8458F489-0432-49AF-A980-0FCE4F9C785F}" presName="accentRepeatNode" presStyleLbl="solidFgAcc1" presStyleIdx="6" presStyleCnt="7"/>
      <dgm:spPr/>
      <dgm:t>
        <a:bodyPr/>
        <a:lstStyle/>
        <a:p>
          <a:endParaRPr lang="en-GB"/>
        </a:p>
      </dgm:t>
    </dgm:pt>
  </dgm:ptLst>
  <dgm:cxnLst>
    <dgm:cxn modelId="{62590135-BC3F-0049-9D04-B942CEA6BC4F}" srcId="{5E42E680-0C71-E241-B71A-2D85A7399349}" destId="{A2CBBF30-A763-134A-9356-343A5471B290}" srcOrd="2" destOrd="0" parTransId="{1954C5D3-519D-A545-8EFB-D2D95526B8BD}" sibTransId="{B57B63AD-684C-D746-813E-70167C6AD3AF}"/>
    <dgm:cxn modelId="{62E5CC40-97E1-9149-9CA5-74AE0CA842C6}" srcId="{5E42E680-0C71-E241-B71A-2D85A7399349}" destId="{AED35FC6-D0D1-3749-AC06-6F03C02B55D4}" srcOrd="3" destOrd="0" parTransId="{B92FC780-E2FB-D74F-8B01-DE4F39B770E5}" sibTransId="{C4211269-102A-824A-B4CA-974865EE5750}"/>
    <dgm:cxn modelId="{902980A4-90C1-4075-864E-8FECEA7C5B90}" type="presOf" srcId="{8458F489-0432-49AF-A980-0FCE4F9C785F}" destId="{621540C4-641C-439B-83EC-A279F1368F70}" srcOrd="0" destOrd="0" presId="urn:microsoft.com/office/officeart/2008/layout/VerticalCurvedList"/>
    <dgm:cxn modelId="{53F8225F-3061-4685-A6AD-ACBE4E59A522}" type="presOf" srcId="{23AD5011-704A-B249-81A8-150A9FCE4141}" destId="{DD325A61-D3B4-EB49-A3C4-B34032940600}" srcOrd="0" destOrd="0" presId="urn:microsoft.com/office/officeart/2008/layout/VerticalCurvedList"/>
    <dgm:cxn modelId="{113E640B-0CE5-584C-A759-D21434189CDD}" srcId="{5E42E680-0C71-E241-B71A-2D85A7399349}" destId="{23AD5011-704A-B249-81A8-150A9FCE4141}" srcOrd="1" destOrd="0" parTransId="{701983E6-1B64-8C49-A4D8-4E0F15FD6238}" sibTransId="{2DCB3C8A-70E0-9242-88A1-4431B2BD0F59}"/>
    <dgm:cxn modelId="{EED6E173-2BD0-4AD7-A318-C842224BD511}" srcId="{5E42E680-0C71-E241-B71A-2D85A7399349}" destId="{8458F489-0432-49AF-A980-0FCE4F9C785F}" srcOrd="6" destOrd="0" parTransId="{9DF83A01-7B88-402D-94BE-94268691BA44}" sibTransId="{2876DA5A-6578-486C-AFE1-032E38B65139}"/>
    <dgm:cxn modelId="{944B87B7-D745-4424-8307-4C5863F2A3A2}" type="presOf" srcId="{5E42E680-0C71-E241-B71A-2D85A7399349}" destId="{60C7CC94-9710-B946-B44F-9427923332E5}" srcOrd="0" destOrd="0" presId="urn:microsoft.com/office/officeart/2008/layout/VerticalCurvedList"/>
    <dgm:cxn modelId="{AE574A86-04D0-4BE2-ABF1-23D955427EE3}" type="presOf" srcId="{A2CBBF30-A763-134A-9356-343A5471B290}" destId="{2180BCB2-4699-8B46-B01E-14ACC0B08919}" srcOrd="0" destOrd="0" presId="urn:microsoft.com/office/officeart/2008/layout/VerticalCurvedList"/>
    <dgm:cxn modelId="{1026A662-3BAE-D543-9041-0045F394EB59}" srcId="{5E42E680-0C71-E241-B71A-2D85A7399349}" destId="{A5008A00-E60E-BE4F-AA6D-2B17A0375B7E}" srcOrd="0" destOrd="0" parTransId="{131F783C-8129-AF44-B70A-40FB71A2B4EE}" sibTransId="{EC0EB91E-9C7C-3646-A89C-3048774E8455}"/>
    <dgm:cxn modelId="{BB6134ED-4E30-4A3C-9B81-1F939CEB69C4}" type="presOf" srcId="{7A28C003-C76C-416E-BAC0-351ECB26B314}" destId="{14640B58-58C6-4758-A42C-5810733AF8A4}" srcOrd="0" destOrd="0" presId="urn:microsoft.com/office/officeart/2008/layout/VerticalCurvedList"/>
    <dgm:cxn modelId="{4715EB70-0B75-C844-B4AE-1D1438593104}" srcId="{5E42E680-0C71-E241-B71A-2D85A7399349}" destId="{61863F3C-B583-0E43-BC3E-4403868E3DCD}" srcOrd="4" destOrd="0" parTransId="{F03CC5A0-9F00-EF49-BF28-4A6DFD99D245}" sibTransId="{8D191148-4E21-514B-877C-35F3F98B9C9E}"/>
    <dgm:cxn modelId="{C7B9D258-FD0B-49E6-A29A-F80AF79F8D69}" type="presOf" srcId="{61863F3C-B583-0E43-BC3E-4403868E3DCD}" destId="{23458AC4-1A87-40A8-90B5-490C57EDD464}" srcOrd="0" destOrd="0" presId="urn:microsoft.com/office/officeart/2008/layout/VerticalCurvedList"/>
    <dgm:cxn modelId="{D44BCDEB-2508-430E-9251-1FAEA16BA2FE}" type="presOf" srcId="{A5008A00-E60E-BE4F-AA6D-2B17A0375B7E}" destId="{09C8E981-564C-1446-9D8C-37FFCD07D758}" srcOrd="0" destOrd="0" presId="urn:microsoft.com/office/officeart/2008/layout/VerticalCurvedList"/>
    <dgm:cxn modelId="{BC17A4D5-50C7-436E-BD6D-31AAC4DEDBAA}" type="presOf" srcId="{EC0EB91E-9C7C-3646-A89C-3048774E8455}" destId="{045A833F-F4F0-3A46-B8A9-85CCF0037226}" srcOrd="0" destOrd="0" presId="urn:microsoft.com/office/officeart/2008/layout/VerticalCurvedList"/>
    <dgm:cxn modelId="{F1AA8F13-D4CD-4419-BE1F-5A8C745833F1}" srcId="{5E42E680-0C71-E241-B71A-2D85A7399349}" destId="{7A28C003-C76C-416E-BAC0-351ECB26B314}" srcOrd="5" destOrd="0" parTransId="{6C7336A6-BF81-4D90-97AB-4C60A1B46568}" sibTransId="{381418C9-E568-4E7C-B8BE-3AC48FDF12E0}"/>
    <dgm:cxn modelId="{4D54A2F2-95CF-4118-BE15-613560D6949C}" type="presOf" srcId="{AED35FC6-D0D1-3749-AC06-6F03C02B55D4}" destId="{FF36C68F-C388-DE48-9FD5-2A4BBC20C960}" srcOrd="0" destOrd="0" presId="urn:microsoft.com/office/officeart/2008/layout/VerticalCurvedList"/>
    <dgm:cxn modelId="{A55CF147-29FB-4F15-85C0-7C54699C8539}" type="presParOf" srcId="{60C7CC94-9710-B946-B44F-9427923332E5}" destId="{F42D5CF5-8C9F-F54F-AF1D-27F839FAC6E9}" srcOrd="0" destOrd="0" presId="urn:microsoft.com/office/officeart/2008/layout/VerticalCurvedList"/>
    <dgm:cxn modelId="{7F395EFE-A17F-4077-80F0-B6C158771E90}" type="presParOf" srcId="{F42D5CF5-8C9F-F54F-AF1D-27F839FAC6E9}" destId="{AEC646F3-F423-E046-A6D4-C435AC108968}" srcOrd="0" destOrd="0" presId="urn:microsoft.com/office/officeart/2008/layout/VerticalCurvedList"/>
    <dgm:cxn modelId="{49BBA861-2408-4A52-ACCF-A50F56E141F0}" type="presParOf" srcId="{AEC646F3-F423-E046-A6D4-C435AC108968}" destId="{350E7B13-C2A7-8E48-AD28-4A4B3470AE92}" srcOrd="0" destOrd="0" presId="urn:microsoft.com/office/officeart/2008/layout/VerticalCurvedList"/>
    <dgm:cxn modelId="{DAA90BC5-789D-4BD4-A7BE-5F9E6B07FD79}" type="presParOf" srcId="{AEC646F3-F423-E046-A6D4-C435AC108968}" destId="{045A833F-F4F0-3A46-B8A9-85CCF0037226}" srcOrd="1" destOrd="0" presId="urn:microsoft.com/office/officeart/2008/layout/VerticalCurvedList"/>
    <dgm:cxn modelId="{14C9D796-0F4D-4D4A-AEA6-06FE52D817FC}" type="presParOf" srcId="{AEC646F3-F423-E046-A6D4-C435AC108968}" destId="{08C80884-0582-024D-BD52-138FF023C7C4}" srcOrd="2" destOrd="0" presId="urn:microsoft.com/office/officeart/2008/layout/VerticalCurvedList"/>
    <dgm:cxn modelId="{FE52D918-7316-48C5-BF10-6D1A3D2E8A99}" type="presParOf" srcId="{AEC646F3-F423-E046-A6D4-C435AC108968}" destId="{BA856320-0A0E-1949-8D0F-E4282EB3CD12}" srcOrd="3" destOrd="0" presId="urn:microsoft.com/office/officeart/2008/layout/VerticalCurvedList"/>
    <dgm:cxn modelId="{3E65FAB5-D9E2-4786-BA78-09FBB5B46324}" type="presParOf" srcId="{F42D5CF5-8C9F-F54F-AF1D-27F839FAC6E9}" destId="{09C8E981-564C-1446-9D8C-37FFCD07D758}" srcOrd="1" destOrd="0" presId="urn:microsoft.com/office/officeart/2008/layout/VerticalCurvedList"/>
    <dgm:cxn modelId="{D0213CBF-09D8-4094-B519-1CA2A86B4871}" type="presParOf" srcId="{F42D5CF5-8C9F-F54F-AF1D-27F839FAC6E9}" destId="{44DFA43C-352A-C842-9B57-019C0E95B4B0}" srcOrd="2" destOrd="0" presId="urn:microsoft.com/office/officeart/2008/layout/VerticalCurvedList"/>
    <dgm:cxn modelId="{FEE98CBF-E4D5-4C60-BF66-C7464A1BD431}" type="presParOf" srcId="{44DFA43C-352A-C842-9B57-019C0E95B4B0}" destId="{E2F8F938-EF10-4146-A5DF-F8179B794945}" srcOrd="0" destOrd="0" presId="urn:microsoft.com/office/officeart/2008/layout/VerticalCurvedList"/>
    <dgm:cxn modelId="{BDDD3877-05B6-4046-8CEA-B863784332F5}" type="presParOf" srcId="{F42D5CF5-8C9F-F54F-AF1D-27F839FAC6E9}" destId="{DD325A61-D3B4-EB49-A3C4-B34032940600}" srcOrd="3" destOrd="0" presId="urn:microsoft.com/office/officeart/2008/layout/VerticalCurvedList"/>
    <dgm:cxn modelId="{ECB29998-7859-43D0-A5C4-5A69B7C8DE74}" type="presParOf" srcId="{F42D5CF5-8C9F-F54F-AF1D-27F839FAC6E9}" destId="{DF5A97B5-5490-1148-BB6B-FEF09BB95739}" srcOrd="4" destOrd="0" presId="urn:microsoft.com/office/officeart/2008/layout/VerticalCurvedList"/>
    <dgm:cxn modelId="{579FBFFA-5EEC-4419-B922-BCEB3636E21A}" type="presParOf" srcId="{DF5A97B5-5490-1148-BB6B-FEF09BB95739}" destId="{ED42F903-3659-CF46-890E-8123222E8ED8}" srcOrd="0" destOrd="0" presId="urn:microsoft.com/office/officeart/2008/layout/VerticalCurvedList"/>
    <dgm:cxn modelId="{6269D128-3B20-44A8-81C3-958F5CDFE623}" type="presParOf" srcId="{F42D5CF5-8C9F-F54F-AF1D-27F839FAC6E9}" destId="{2180BCB2-4699-8B46-B01E-14ACC0B08919}" srcOrd="5" destOrd="0" presId="urn:microsoft.com/office/officeart/2008/layout/VerticalCurvedList"/>
    <dgm:cxn modelId="{6702DE31-1790-41FE-8807-7C37B0BAC3F8}" type="presParOf" srcId="{F42D5CF5-8C9F-F54F-AF1D-27F839FAC6E9}" destId="{140851A7-87ED-CA4C-8A77-8C647D20D210}" srcOrd="6" destOrd="0" presId="urn:microsoft.com/office/officeart/2008/layout/VerticalCurvedList"/>
    <dgm:cxn modelId="{C8D88C9E-52CF-4F7E-A612-87BA64FC9755}" type="presParOf" srcId="{140851A7-87ED-CA4C-8A77-8C647D20D210}" destId="{6C79A168-1C42-1D49-8D88-AFBF76BDC61E}" srcOrd="0" destOrd="0" presId="urn:microsoft.com/office/officeart/2008/layout/VerticalCurvedList"/>
    <dgm:cxn modelId="{96871062-C2D1-4C0E-8D37-F76464BA1030}" type="presParOf" srcId="{F42D5CF5-8C9F-F54F-AF1D-27F839FAC6E9}" destId="{FF36C68F-C388-DE48-9FD5-2A4BBC20C960}" srcOrd="7" destOrd="0" presId="urn:microsoft.com/office/officeart/2008/layout/VerticalCurvedList"/>
    <dgm:cxn modelId="{107F68B6-B0E2-47D2-A241-129C66ACAE1C}" type="presParOf" srcId="{F42D5CF5-8C9F-F54F-AF1D-27F839FAC6E9}" destId="{9D25D043-84F5-4145-8886-B8569DBDC7C0}" srcOrd="8" destOrd="0" presId="urn:microsoft.com/office/officeart/2008/layout/VerticalCurvedList"/>
    <dgm:cxn modelId="{F11E8865-489D-4CAB-92DB-219BD61F0AA2}" type="presParOf" srcId="{9D25D043-84F5-4145-8886-B8569DBDC7C0}" destId="{6133E275-C37E-8A40-AE31-DF7E4247E356}" srcOrd="0" destOrd="0" presId="urn:microsoft.com/office/officeart/2008/layout/VerticalCurvedList"/>
    <dgm:cxn modelId="{DFCF1926-910D-4F91-8EDA-0EDD759A52C9}" type="presParOf" srcId="{F42D5CF5-8C9F-F54F-AF1D-27F839FAC6E9}" destId="{23458AC4-1A87-40A8-90B5-490C57EDD464}" srcOrd="9" destOrd="0" presId="urn:microsoft.com/office/officeart/2008/layout/VerticalCurvedList"/>
    <dgm:cxn modelId="{82FB8AF3-B540-46D5-9A6F-168252DAE996}" type="presParOf" srcId="{F42D5CF5-8C9F-F54F-AF1D-27F839FAC6E9}" destId="{13DA50FE-3969-4491-8373-A586B09906D6}" srcOrd="10" destOrd="0" presId="urn:microsoft.com/office/officeart/2008/layout/VerticalCurvedList"/>
    <dgm:cxn modelId="{C7368B93-679A-47F4-B030-D405780AE978}" type="presParOf" srcId="{13DA50FE-3969-4491-8373-A586B09906D6}" destId="{692DE2CB-A55E-7D4E-B5A6-286E71C4501E}" srcOrd="0" destOrd="0" presId="urn:microsoft.com/office/officeart/2008/layout/VerticalCurvedList"/>
    <dgm:cxn modelId="{473BAA67-84DD-4E50-83A2-3D85703FF15C}" type="presParOf" srcId="{F42D5CF5-8C9F-F54F-AF1D-27F839FAC6E9}" destId="{14640B58-58C6-4758-A42C-5810733AF8A4}" srcOrd="11" destOrd="0" presId="urn:microsoft.com/office/officeart/2008/layout/VerticalCurvedList"/>
    <dgm:cxn modelId="{C5290656-4615-4843-A1E9-26632AEF0CDE}" type="presParOf" srcId="{F42D5CF5-8C9F-F54F-AF1D-27F839FAC6E9}" destId="{BC689C39-9AE2-49A3-B1AA-7627938E6597}" srcOrd="12" destOrd="0" presId="urn:microsoft.com/office/officeart/2008/layout/VerticalCurvedList"/>
    <dgm:cxn modelId="{9D3E9A45-469B-4708-994F-42FA78389F2E}" type="presParOf" srcId="{BC689C39-9AE2-49A3-B1AA-7627938E6597}" destId="{5163E9B9-8F6E-4358-AD10-CF8CC7810E3E}" srcOrd="0" destOrd="0" presId="urn:microsoft.com/office/officeart/2008/layout/VerticalCurvedList"/>
    <dgm:cxn modelId="{234FB832-A252-4374-8C27-8E019A3C893F}" type="presParOf" srcId="{F42D5CF5-8C9F-F54F-AF1D-27F839FAC6E9}" destId="{621540C4-641C-439B-83EC-A279F1368F70}" srcOrd="13" destOrd="0" presId="urn:microsoft.com/office/officeart/2008/layout/VerticalCurvedList"/>
    <dgm:cxn modelId="{067EAD39-50D2-47DE-954C-1A527B2AE1DE}" type="presParOf" srcId="{F42D5CF5-8C9F-F54F-AF1D-27F839FAC6E9}" destId="{15E923E6-E26F-48A6-B3B3-CDBC08349DD0}" srcOrd="14" destOrd="0" presId="urn:microsoft.com/office/officeart/2008/layout/VerticalCurvedList"/>
    <dgm:cxn modelId="{B4F848D6-007C-4DB3-B401-A12A4BB67D67}" type="presParOf" srcId="{15E923E6-E26F-48A6-B3B3-CDBC08349DD0}" destId="{3D0D2FE2-DE41-40D9-943D-551DC108E572}"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37BD858-5A84-A740-93D3-C319C476F968}" type="doc">
      <dgm:prSet loTypeId="urn:microsoft.com/office/officeart/2005/8/layout/vList4" loCatId="" qsTypeId="urn:microsoft.com/office/officeart/2005/8/quickstyle/simple2" qsCatId="simple" csTypeId="urn:microsoft.com/office/officeart/2005/8/colors/accent3_2" csCatId="accent3" phldr="1"/>
      <dgm:spPr/>
      <dgm:t>
        <a:bodyPr/>
        <a:lstStyle/>
        <a:p>
          <a:endParaRPr lang="en-GB"/>
        </a:p>
      </dgm:t>
    </dgm:pt>
    <dgm:pt modelId="{CE34751C-CA81-444F-8EAC-D168F3FB4ACE}">
      <dgm:prSet custT="1"/>
      <dgm:spPr/>
      <dgm:t>
        <a:bodyPr/>
        <a:lstStyle/>
        <a:p>
          <a:pPr rtl="0"/>
          <a:r>
            <a:rPr lang="en-GB" sz="2000" dirty="0" smtClean="0"/>
            <a:t>Be Transparent – publishing:  </a:t>
          </a:r>
          <a:endParaRPr lang="en-GB" sz="2000" dirty="0"/>
        </a:p>
      </dgm:t>
    </dgm:pt>
    <dgm:pt modelId="{5462167F-0499-1342-891B-9A2A56B9CC4F}" type="parTrans" cxnId="{F380032F-97F3-744D-834D-EE982CAABE02}">
      <dgm:prSet/>
      <dgm:spPr/>
      <dgm:t>
        <a:bodyPr/>
        <a:lstStyle/>
        <a:p>
          <a:endParaRPr lang="en-GB" sz="2000"/>
        </a:p>
      </dgm:t>
    </dgm:pt>
    <dgm:pt modelId="{1CC03CAE-6FE1-4B40-949B-B9AEDD34FEBB}" type="sibTrans" cxnId="{F380032F-97F3-744D-834D-EE982CAABE02}">
      <dgm:prSet/>
      <dgm:spPr/>
      <dgm:t>
        <a:bodyPr/>
        <a:lstStyle/>
        <a:p>
          <a:endParaRPr lang="en-GB" sz="2000"/>
        </a:p>
      </dgm:t>
    </dgm:pt>
    <dgm:pt modelId="{B744B0EE-7267-E84F-A1BF-5C52688E29D7}">
      <dgm:prSet custT="1"/>
      <dgm:spPr/>
      <dgm:t>
        <a:bodyPr/>
        <a:lstStyle/>
        <a:p>
          <a:pPr rtl="0"/>
          <a:r>
            <a:rPr lang="en-GB" sz="1600" b="1" dirty="0" smtClean="0"/>
            <a:t>Baseline investment </a:t>
          </a:r>
          <a:r>
            <a:rPr lang="en-GB" sz="1600" dirty="0" smtClean="0"/>
            <a:t>by local commissioners </a:t>
          </a:r>
          <a:endParaRPr lang="en-GB" sz="1600" dirty="0"/>
        </a:p>
      </dgm:t>
    </dgm:pt>
    <dgm:pt modelId="{D78BF6A3-0B05-7C46-9466-A18C8740B99C}" type="parTrans" cxnId="{70DB9C35-9585-9644-9AC9-05A92C502259}">
      <dgm:prSet/>
      <dgm:spPr/>
      <dgm:t>
        <a:bodyPr/>
        <a:lstStyle/>
        <a:p>
          <a:endParaRPr lang="en-GB" sz="2000"/>
        </a:p>
      </dgm:t>
    </dgm:pt>
    <dgm:pt modelId="{340AD0F6-0661-8E42-A1A4-20AB6ADB8FF8}" type="sibTrans" cxnId="{70DB9C35-9585-9644-9AC9-05A92C502259}">
      <dgm:prSet/>
      <dgm:spPr/>
      <dgm:t>
        <a:bodyPr/>
        <a:lstStyle/>
        <a:p>
          <a:endParaRPr lang="en-GB" sz="2000"/>
        </a:p>
      </dgm:t>
    </dgm:pt>
    <dgm:pt modelId="{FD4A5F5C-73C3-4F41-9956-37F1A043DB97}">
      <dgm:prSet custT="1"/>
      <dgm:spPr/>
      <dgm:t>
        <a:bodyPr/>
        <a:lstStyle/>
        <a:p>
          <a:pPr rtl="0"/>
          <a:r>
            <a:rPr lang="en-GB" sz="1600" dirty="0" smtClean="0"/>
            <a:t>What </a:t>
          </a:r>
          <a:r>
            <a:rPr lang="en-GB" sz="1600" b="1" dirty="0" smtClean="0"/>
            <a:t>services</a:t>
          </a:r>
          <a:r>
            <a:rPr lang="en-GB" sz="1600" dirty="0" smtClean="0"/>
            <a:t> are </a:t>
          </a:r>
          <a:r>
            <a:rPr lang="en-GB" sz="1600" b="1" dirty="0" smtClean="0"/>
            <a:t>provided</a:t>
          </a:r>
          <a:r>
            <a:rPr lang="en-GB" sz="1600" dirty="0" smtClean="0"/>
            <a:t> including </a:t>
          </a:r>
          <a:r>
            <a:rPr lang="en-GB" sz="1600" b="1" dirty="0" smtClean="0"/>
            <a:t>workforce</a:t>
          </a:r>
          <a:r>
            <a:rPr lang="en-GB" sz="1600" dirty="0" smtClean="0"/>
            <a:t> information </a:t>
          </a:r>
          <a:endParaRPr lang="en-GB" sz="1600" dirty="0"/>
        </a:p>
      </dgm:t>
    </dgm:pt>
    <dgm:pt modelId="{E4FB4344-CC91-7C44-9FF6-AAAFF185E052}" type="parTrans" cxnId="{67C458AE-0861-0147-9A6F-6F7F306C617F}">
      <dgm:prSet/>
      <dgm:spPr/>
      <dgm:t>
        <a:bodyPr/>
        <a:lstStyle/>
        <a:p>
          <a:endParaRPr lang="en-GB" sz="2000"/>
        </a:p>
      </dgm:t>
    </dgm:pt>
    <dgm:pt modelId="{34E93031-6ADF-0D43-A181-CBD1FA77FC2F}" type="sibTrans" cxnId="{67C458AE-0861-0147-9A6F-6F7F306C617F}">
      <dgm:prSet/>
      <dgm:spPr/>
      <dgm:t>
        <a:bodyPr/>
        <a:lstStyle/>
        <a:p>
          <a:endParaRPr lang="en-GB" sz="2000"/>
        </a:p>
      </dgm:t>
    </dgm:pt>
    <dgm:pt modelId="{19F72547-3429-2048-97DA-FFD6E8B63A11}">
      <dgm:prSet custT="1"/>
      <dgm:spPr/>
      <dgm:t>
        <a:bodyPr/>
        <a:lstStyle/>
        <a:p>
          <a:pPr rtl="0"/>
          <a:r>
            <a:rPr lang="en-GB" sz="1600" b="1" dirty="0" smtClean="0"/>
            <a:t>Referrals</a:t>
          </a:r>
          <a:r>
            <a:rPr lang="en-GB" sz="1600" dirty="0" smtClean="0"/>
            <a:t> received, </a:t>
          </a:r>
          <a:r>
            <a:rPr lang="en-GB" sz="1600" b="1" dirty="0" smtClean="0"/>
            <a:t>accepted</a:t>
          </a:r>
          <a:r>
            <a:rPr lang="en-GB" sz="1600" dirty="0" smtClean="0"/>
            <a:t>, </a:t>
          </a:r>
          <a:r>
            <a:rPr lang="en-GB" sz="1600" b="1" dirty="0" smtClean="0"/>
            <a:t>waiting</a:t>
          </a:r>
          <a:r>
            <a:rPr lang="en-GB" sz="1600" dirty="0" smtClean="0"/>
            <a:t> times  </a:t>
          </a:r>
          <a:endParaRPr lang="en-GB" sz="1600" dirty="0"/>
        </a:p>
      </dgm:t>
    </dgm:pt>
    <dgm:pt modelId="{6CD534B0-90DC-0A4E-BCA7-F4987B8A9072}" type="parTrans" cxnId="{EFD7EED7-A670-654F-95F5-414E433628CE}">
      <dgm:prSet/>
      <dgm:spPr/>
      <dgm:t>
        <a:bodyPr/>
        <a:lstStyle/>
        <a:p>
          <a:endParaRPr lang="en-GB" sz="2000"/>
        </a:p>
      </dgm:t>
    </dgm:pt>
    <dgm:pt modelId="{10056979-D005-EB4D-8942-4A2981132430}" type="sibTrans" cxnId="{EFD7EED7-A670-654F-95F5-414E433628CE}">
      <dgm:prSet/>
      <dgm:spPr/>
      <dgm:t>
        <a:bodyPr/>
        <a:lstStyle/>
        <a:p>
          <a:endParaRPr lang="en-GB" sz="2000"/>
        </a:p>
      </dgm:t>
    </dgm:pt>
    <dgm:pt modelId="{27AAF133-B21A-3345-93FF-62C07498021C}">
      <dgm:prSet custT="1"/>
      <dgm:spPr/>
      <dgm:t>
        <a:bodyPr/>
        <a:lstStyle/>
        <a:p>
          <a:pPr rtl="0"/>
          <a:r>
            <a:rPr lang="en-GB" sz="2000" dirty="0" smtClean="0"/>
            <a:t>Demonstrate </a:t>
          </a:r>
          <a:r>
            <a:rPr lang="en-GB" sz="2000" b="1" dirty="0" smtClean="0"/>
            <a:t>Service transformation </a:t>
          </a:r>
          <a:r>
            <a:rPr lang="en-GB" sz="2000" dirty="0" smtClean="0"/>
            <a:t>in line with principles covering </a:t>
          </a:r>
          <a:endParaRPr lang="en-GB" sz="2000" dirty="0"/>
        </a:p>
      </dgm:t>
    </dgm:pt>
    <dgm:pt modelId="{F01D5DF1-2AF9-E642-BD35-483C99B6EFAE}" type="parTrans" cxnId="{F42C9A6E-CE30-E94F-99D9-0C53D98F3A93}">
      <dgm:prSet/>
      <dgm:spPr/>
      <dgm:t>
        <a:bodyPr/>
        <a:lstStyle/>
        <a:p>
          <a:endParaRPr lang="en-GB" sz="2000"/>
        </a:p>
      </dgm:t>
    </dgm:pt>
    <dgm:pt modelId="{838981A4-BFFB-7642-A12D-A867FBB36C84}" type="sibTrans" cxnId="{F42C9A6E-CE30-E94F-99D9-0C53D98F3A93}">
      <dgm:prSet/>
      <dgm:spPr/>
      <dgm:t>
        <a:bodyPr/>
        <a:lstStyle/>
        <a:p>
          <a:endParaRPr lang="en-GB" sz="2000"/>
        </a:p>
      </dgm:t>
    </dgm:pt>
    <dgm:pt modelId="{142DF2AD-918E-B645-9CC0-F85CFB00FACC}">
      <dgm:prSet custT="1"/>
      <dgm:spPr/>
      <dgm:t>
        <a:bodyPr/>
        <a:lstStyle/>
        <a:p>
          <a:pPr rtl="0"/>
          <a:r>
            <a:rPr lang="en-GB" sz="1400" b="1" dirty="0" smtClean="0"/>
            <a:t>Range and choice </a:t>
          </a:r>
          <a:r>
            <a:rPr lang="en-GB" sz="1400" dirty="0" smtClean="0"/>
            <a:t>of treatments and interventions available;</a:t>
          </a:r>
          <a:endParaRPr lang="en-GB" sz="1400" dirty="0"/>
        </a:p>
      </dgm:t>
    </dgm:pt>
    <dgm:pt modelId="{060E57F7-BEDE-8948-B788-4A6254BBEFD4}" type="parTrans" cxnId="{F1C44972-C765-8F47-891E-4849E7641BE3}">
      <dgm:prSet/>
      <dgm:spPr/>
      <dgm:t>
        <a:bodyPr/>
        <a:lstStyle/>
        <a:p>
          <a:endParaRPr lang="en-GB" sz="2000"/>
        </a:p>
      </dgm:t>
    </dgm:pt>
    <dgm:pt modelId="{8D37A7A4-7B7F-2F4A-9090-CD0A2D4B5D1F}" type="sibTrans" cxnId="{F1C44972-C765-8F47-891E-4849E7641BE3}">
      <dgm:prSet/>
      <dgm:spPr/>
      <dgm:t>
        <a:bodyPr/>
        <a:lstStyle/>
        <a:p>
          <a:endParaRPr lang="en-GB" sz="2000"/>
        </a:p>
      </dgm:t>
    </dgm:pt>
    <dgm:pt modelId="{C56A56FE-82BD-3E4E-A0EA-5ED687546B36}">
      <dgm:prSet custT="1"/>
      <dgm:spPr/>
      <dgm:t>
        <a:bodyPr/>
        <a:lstStyle/>
        <a:p>
          <a:pPr rtl="0"/>
          <a:r>
            <a:rPr lang="en-GB" sz="1400" b="1" dirty="0" smtClean="0"/>
            <a:t>Collaborative practice </a:t>
          </a:r>
          <a:r>
            <a:rPr lang="en-GB" sz="1400" dirty="0" smtClean="0"/>
            <a:t>with children, young people and families and involving schools; </a:t>
          </a:r>
          <a:endParaRPr lang="en-GB" sz="1400" dirty="0"/>
        </a:p>
      </dgm:t>
    </dgm:pt>
    <dgm:pt modelId="{C81B4E38-C0C7-BF4F-8263-04825E434AE8}" type="parTrans" cxnId="{35D53F94-D782-F44F-96F5-62F8E8214E7E}">
      <dgm:prSet/>
      <dgm:spPr/>
      <dgm:t>
        <a:bodyPr/>
        <a:lstStyle/>
        <a:p>
          <a:endParaRPr lang="en-GB" sz="2000"/>
        </a:p>
      </dgm:t>
    </dgm:pt>
    <dgm:pt modelId="{986EA0E6-ECD1-2C4D-900A-08A127BAF3B0}" type="sibTrans" cxnId="{35D53F94-D782-F44F-96F5-62F8E8214E7E}">
      <dgm:prSet/>
      <dgm:spPr/>
      <dgm:t>
        <a:bodyPr/>
        <a:lstStyle/>
        <a:p>
          <a:endParaRPr lang="en-GB" sz="2000"/>
        </a:p>
      </dgm:t>
    </dgm:pt>
    <dgm:pt modelId="{394EE2AC-B010-2C43-AD1A-AD2825081A6C}">
      <dgm:prSet custT="1"/>
      <dgm:spPr/>
      <dgm:t>
        <a:bodyPr/>
        <a:lstStyle/>
        <a:p>
          <a:pPr rtl="0"/>
          <a:r>
            <a:rPr lang="en-GB" sz="1400" dirty="0" smtClean="0"/>
            <a:t>Use of </a:t>
          </a:r>
          <a:r>
            <a:rPr lang="en-GB" sz="1400" b="1" dirty="0" smtClean="0"/>
            <a:t>evidence-based interventions</a:t>
          </a:r>
          <a:r>
            <a:rPr lang="en-GB" sz="1400" dirty="0" smtClean="0"/>
            <a:t>; and regular feedback of </a:t>
          </a:r>
          <a:r>
            <a:rPr lang="en-GB" sz="1400" b="1" dirty="0" smtClean="0"/>
            <a:t>outcome monitoring</a:t>
          </a:r>
          <a:r>
            <a:rPr lang="en-GB" sz="1400" dirty="0" smtClean="0"/>
            <a:t> to children, young people and families and in supervision.</a:t>
          </a:r>
          <a:endParaRPr lang="en-GB" sz="1400" dirty="0"/>
        </a:p>
      </dgm:t>
    </dgm:pt>
    <dgm:pt modelId="{30F46269-6993-BD4F-88AE-6EDF1BBFDEE6}" type="parTrans" cxnId="{D89FC243-981D-4447-9B48-CFC65E86C4C1}">
      <dgm:prSet/>
      <dgm:spPr/>
      <dgm:t>
        <a:bodyPr/>
        <a:lstStyle/>
        <a:p>
          <a:endParaRPr lang="en-GB" sz="2000"/>
        </a:p>
      </dgm:t>
    </dgm:pt>
    <dgm:pt modelId="{9B6E3B61-E3F5-7646-B029-769E47932F60}" type="sibTrans" cxnId="{D89FC243-981D-4447-9B48-CFC65E86C4C1}">
      <dgm:prSet/>
      <dgm:spPr/>
      <dgm:t>
        <a:bodyPr/>
        <a:lstStyle/>
        <a:p>
          <a:endParaRPr lang="en-GB" sz="2000"/>
        </a:p>
      </dgm:t>
    </dgm:pt>
    <dgm:pt modelId="{D13B3466-B10D-4B46-8A52-3C16AA56377A}">
      <dgm:prSet custT="1"/>
      <dgm:spPr/>
      <dgm:t>
        <a:bodyPr/>
        <a:lstStyle/>
        <a:p>
          <a:pPr rtl="0"/>
          <a:r>
            <a:rPr lang="en-GB" sz="2000" b="1" dirty="0" smtClean="0"/>
            <a:t>Monitor improvement</a:t>
          </a:r>
          <a:endParaRPr lang="en-GB" sz="2000" b="1" dirty="0"/>
        </a:p>
      </dgm:t>
    </dgm:pt>
    <dgm:pt modelId="{FBD7FE0A-F547-C64A-B035-DECACBAE3345}" type="parTrans" cxnId="{BCD0EF1D-C0B3-DC47-A613-C2D5E0551DB1}">
      <dgm:prSet/>
      <dgm:spPr/>
      <dgm:t>
        <a:bodyPr/>
        <a:lstStyle/>
        <a:p>
          <a:endParaRPr lang="en-GB" sz="2000"/>
        </a:p>
      </dgm:t>
    </dgm:pt>
    <dgm:pt modelId="{4CE5DEA2-30D6-1B48-A4DA-4A28B78DF0C1}" type="sibTrans" cxnId="{BCD0EF1D-C0B3-DC47-A613-C2D5E0551DB1}">
      <dgm:prSet/>
      <dgm:spPr/>
      <dgm:t>
        <a:bodyPr/>
        <a:lstStyle/>
        <a:p>
          <a:endParaRPr lang="en-GB" sz="2000"/>
        </a:p>
      </dgm:t>
    </dgm:pt>
    <dgm:pt modelId="{DAF85299-8EF1-AC47-AEC8-156D887DD556}">
      <dgm:prSet custT="1"/>
      <dgm:spPr/>
      <dgm:t>
        <a:bodyPr/>
        <a:lstStyle/>
        <a:p>
          <a:pPr rtl="0"/>
          <a:r>
            <a:rPr lang="en-GB" sz="1600" dirty="0" smtClean="0"/>
            <a:t>Development of a </a:t>
          </a:r>
          <a:r>
            <a:rPr lang="en-GB" sz="1600" b="1" dirty="0" smtClean="0"/>
            <a:t>shared action plan </a:t>
          </a:r>
          <a:r>
            <a:rPr lang="en-GB" sz="1600" dirty="0" smtClean="0"/>
            <a:t>and a commitment to </a:t>
          </a:r>
          <a:r>
            <a:rPr lang="en-GB" sz="1600" b="1" dirty="0" smtClean="0"/>
            <a:t>monitor, track and review</a:t>
          </a:r>
          <a:r>
            <a:rPr lang="en-GB" sz="1600" dirty="0" smtClean="0"/>
            <a:t> </a:t>
          </a:r>
          <a:r>
            <a:rPr lang="en-GB" sz="1600" b="1" dirty="0" smtClean="0"/>
            <a:t>improvements </a:t>
          </a:r>
          <a:r>
            <a:rPr lang="en-GB" sz="1600" dirty="0" smtClean="0"/>
            <a:t>with appropriate governance structures.</a:t>
          </a:r>
          <a:endParaRPr lang="en-GB" sz="1600" dirty="0"/>
        </a:p>
      </dgm:t>
    </dgm:pt>
    <dgm:pt modelId="{A161BD06-1660-1346-A824-8F5C15FA81E8}" type="parTrans" cxnId="{07A71251-CCE9-814F-BB5F-F807D6437BD6}">
      <dgm:prSet/>
      <dgm:spPr/>
      <dgm:t>
        <a:bodyPr/>
        <a:lstStyle/>
        <a:p>
          <a:endParaRPr lang="en-GB" sz="2000"/>
        </a:p>
      </dgm:t>
    </dgm:pt>
    <dgm:pt modelId="{9FDAF5E6-5376-474F-BF89-52D1DB8FF47F}" type="sibTrans" cxnId="{07A71251-CCE9-814F-BB5F-F807D6437BD6}">
      <dgm:prSet/>
      <dgm:spPr/>
      <dgm:t>
        <a:bodyPr/>
        <a:lstStyle/>
        <a:p>
          <a:endParaRPr lang="en-GB" sz="2000"/>
        </a:p>
      </dgm:t>
    </dgm:pt>
    <dgm:pt modelId="{E01795BF-E7CD-424B-90FB-B2F50543E40C}" type="pres">
      <dgm:prSet presAssocID="{537BD858-5A84-A740-93D3-C319C476F968}" presName="linear" presStyleCnt="0">
        <dgm:presLayoutVars>
          <dgm:dir/>
          <dgm:resizeHandles val="exact"/>
        </dgm:presLayoutVars>
      </dgm:prSet>
      <dgm:spPr/>
      <dgm:t>
        <a:bodyPr/>
        <a:lstStyle/>
        <a:p>
          <a:endParaRPr lang="en-GB"/>
        </a:p>
      </dgm:t>
    </dgm:pt>
    <dgm:pt modelId="{D632505C-DC76-3045-B2BB-0A73B05A7621}" type="pres">
      <dgm:prSet presAssocID="{CE34751C-CA81-444F-8EAC-D168F3FB4ACE}" presName="comp" presStyleCnt="0"/>
      <dgm:spPr/>
    </dgm:pt>
    <dgm:pt modelId="{306FB422-7036-DF43-9C39-2EA45791AE7D}" type="pres">
      <dgm:prSet presAssocID="{CE34751C-CA81-444F-8EAC-D168F3FB4ACE}" presName="box" presStyleLbl="node1" presStyleIdx="0" presStyleCnt="3"/>
      <dgm:spPr/>
      <dgm:t>
        <a:bodyPr/>
        <a:lstStyle/>
        <a:p>
          <a:endParaRPr lang="en-GB"/>
        </a:p>
      </dgm:t>
    </dgm:pt>
    <dgm:pt modelId="{551BC9F9-5716-4C48-B7A6-55007CD24635}" type="pres">
      <dgm:prSet presAssocID="{CE34751C-CA81-444F-8EAC-D168F3FB4ACE}" presName="img" presStyleLbl="fgImgPlac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5000" r="-5000"/>
          </a:stretch>
        </a:blipFill>
      </dgm:spPr>
      <dgm:t>
        <a:bodyPr/>
        <a:lstStyle/>
        <a:p>
          <a:endParaRPr lang="en-GB"/>
        </a:p>
      </dgm:t>
    </dgm:pt>
    <dgm:pt modelId="{8BC39460-CED1-1641-AD5B-53CDC287D9C1}" type="pres">
      <dgm:prSet presAssocID="{CE34751C-CA81-444F-8EAC-D168F3FB4ACE}" presName="text" presStyleLbl="node1" presStyleIdx="0" presStyleCnt="3">
        <dgm:presLayoutVars>
          <dgm:bulletEnabled val="1"/>
        </dgm:presLayoutVars>
      </dgm:prSet>
      <dgm:spPr/>
      <dgm:t>
        <a:bodyPr/>
        <a:lstStyle/>
        <a:p>
          <a:endParaRPr lang="en-GB"/>
        </a:p>
      </dgm:t>
    </dgm:pt>
    <dgm:pt modelId="{68B8C1E3-15D4-CE4B-B4E7-E5E028320917}" type="pres">
      <dgm:prSet presAssocID="{1CC03CAE-6FE1-4B40-949B-B9AEDD34FEBB}" presName="spacer" presStyleCnt="0"/>
      <dgm:spPr/>
    </dgm:pt>
    <dgm:pt modelId="{5FEE99A4-44CA-1143-A4AD-D75DBF0C32EB}" type="pres">
      <dgm:prSet presAssocID="{27AAF133-B21A-3345-93FF-62C07498021C}" presName="comp" presStyleCnt="0"/>
      <dgm:spPr/>
    </dgm:pt>
    <dgm:pt modelId="{92D9C23D-0621-604E-ADBE-AA0F7AAB0F61}" type="pres">
      <dgm:prSet presAssocID="{27AAF133-B21A-3345-93FF-62C07498021C}" presName="box" presStyleLbl="node1" presStyleIdx="1" presStyleCnt="3"/>
      <dgm:spPr/>
      <dgm:t>
        <a:bodyPr/>
        <a:lstStyle/>
        <a:p>
          <a:endParaRPr lang="en-GB"/>
        </a:p>
      </dgm:t>
    </dgm:pt>
    <dgm:pt modelId="{F22691BF-8EEE-B04B-92A3-67EA054C66D3}" type="pres">
      <dgm:prSet presAssocID="{27AAF133-B21A-3345-93FF-62C07498021C}" presName="img" presStyleLbl="fgImgPlace1" presStyleIdx="1" presStyleCnt="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3000" b="-3000"/>
          </a:stretch>
        </a:blipFill>
      </dgm:spPr>
      <dgm:t>
        <a:bodyPr/>
        <a:lstStyle/>
        <a:p>
          <a:endParaRPr lang="en-GB"/>
        </a:p>
      </dgm:t>
    </dgm:pt>
    <dgm:pt modelId="{763EAD60-7C22-1F4E-9672-DFF233166881}" type="pres">
      <dgm:prSet presAssocID="{27AAF133-B21A-3345-93FF-62C07498021C}" presName="text" presStyleLbl="node1" presStyleIdx="1" presStyleCnt="3">
        <dgm:presLayoutVars>
          <dgm:bulletEnabled val="1"/>
        </dgm:presLayoutVars>
      </dgm:prSet>
      <dgm:spPr/>
      <dgm:t>
        <a:bodyPr/>
        <a:lstStyle/>
        <a:p>
          <a:endParaRPr lang="en-GB"/>
        </a:p>
      </dgm:t>
    </dgm:pt>
    <dgm:pt modelId="{67F13673-67AA-6D49-A74E-568DE139B896}" type="pres">
      <dgm:prSet presAssocID="{838981A4-BFFB-7642-A12D-A867FBB36C84}" presName="spacer" presStyleCnt="0"/>
      <dgm:spPr/>
    </dgm:pt>
    <dgm:pt modelId="{3145E4EE-3BB0-E24D-BC37-6F9892BF3A90}" type="pres">
      <dgm:prSet presAssocID="{D13B3466-B10D-4B46-8A52-3C16AA56377A}" presName="comp" presStyleCnt="0"/>
      <dgm:spPr/>
    </dgm:pt>
    <dgm:pt modelId="{51C349B3-F38B-1B46-9A05-755096D2EA54}" type="pres">
      <dgm:prSet presAssocID="{D13B3466-B10D-4B46-8A52-3C16AA56377A}" presName="box" presStyleLbl="node1" presStyleIdx="2" presStyleCnt="3"/>
      <dgm:spPr/>
      <dgm:t>
        <a:bodyPr/>
        <a:lstStyle/>
        <a:p>
          <a:endParaRPr lang="en-GB"/>
        </a:p>
      </dgm:t>
    </dgm:pt>
    <dgm:pt modelId="{71F2B7BC-40A4-C248-B4A0-617D701590F7}" type="pres">
      <dgm:prSet presAssocID="{D13B3466-B10D-4B46-8A52-3C16AA56377A}" presName="img"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22000" r="-22000"/>
          </a:stretch>
        </a:blipFill>
      </dgm:spPr>
    </dgm:pt>
    <dgm:pt modelId="{32ADC42E-CD3F-AB4A-B0A5-601DF3A8C239}" type="pres">
      <dgm:prSet presAssocID="{D13B3466-B10D-4B46-8A52-3C16AA56377A}" presName="text" presStyleLbl="node1" presStyleIdx="2" presStyleCnt="3">
        <dgm:presLayoutVars>
          <dgm:bulletEnabled val="1"/>
        </dgm:presLayoutVars>
      </dgm:prSet>
      <dgm:spPr/>
      <dgm:t>
        <a:bodyPr/>
        <a:lstStyle/>
        <a:p>
          <a:endParaRPr lang="en-GB"/>
        </a:p>
      </dgm:t>
    </dgm:pt>
  </dgm:ptLst>
  <dgm:cxnLst>
    <dgm:cxn modelId="{F42C9A6E-CE30-E94F-99D9-0C53D98F3A93}" srcId="{537BD858-5A84-A740-93D3-C319C476F968}" destId="{27AAF133-B21A-3345-93FF-62C07498021C}" srcOrd="1" destOrd="0" parTransId="{F01D5DF1-2AF9-E642-BD35-483C99B6EFAE}" sibTransId="{838981A4-BFFB-7642-A12D-A867FBB36C84}"/>
    <dgm:cxn modelId="{4111557C-2FB3-4816-997B-EF7A301EAB32}" type="presOf" srcId="{394EE2AC-B010-2C43-AD1A-AD2825081A6C}" destId="{763EAD60-7C22-1F4E-9672-DFF233166881}" srcOrd="1" destOrd="3" presId="urn:microsoft.com/office/officeart/2005/8/layout/vList4"/>
    <dgm:cxn modelId="{FFB036BB-FA43-4E96-9CFE-58BC9A582E8E}" type="presOf" srcId="{394EE2AC-B010-2C43-AD1A-AD2825081A6C}" destId="{92D9C23D-0621-604E-ADBE-AA0F7AAB0F61}" srcOrd="0" destOrd="3" presId="urn:microsoft.com/office/officeart/2005/8/layout/vList4"/>
    <dgm:cxn modelId="{A9EEA007-3832-49E7-A32D-B905E25DFC53}" type="presOf" srcId="{B744B0EE-7267-E84F-A1BF-5C52688E29D7}" destId="{306FB422-7036-DF43-9C39-2EA45791AE7D}" srcOrd="0" destOrd="1" presId="urn:microsoft.com/office/officeart/2005/8/layout/vList4"/>
    <dgm:cxn modelId="{CA963194-46BC-4E73-8105-4B4227729F28}" type="presOf" srcId="{27AAF133-B21A-3345-93FF-62C07498021C}" destId="{92D9C23D-0621-604E-ADBE-AA0F7AAB0F61}" srcOrd="0" destOrd="0" presId="urn:microsoft.com/office/officeart/2005/8/layout/vList4"/>
    <dgm:cxn modelId="{67C458AE-0861-0147-9A6F-6F7F306C617F}" srcId="{CE34751C-CA81-444F-8EAC-D168F3FB4ACE}" destId="{FD4A5F5C-73C3-4F41-9956-37F1A043DB97}" srcOrd="1" destOrd="0" parTransId="{E4FB4344-CC91-7C44-9FF6-AAAFF185E052}" sibTransId="{34E93031-6ADF-0D43-A181-CBD1FA77FC2F}"/>
    <dgm:cxn modelId="{79CAB0A7-FE03-4CDC-A1D4-6054DEC2C951}" type="presOf" srcId="{D13B3466-B10D-4B46-8A52-3C16AA56377A}" destId="{32ADC42E-CD3F-AB4A-B0A5-601DF3A8C239}" srcOrd="1" destOrd="0" presId="urn:microsoft.com/office/officeart/2005/8/layout/vList4"/>
    <dgm:cxn modelId="{9B4026D7-38E3-4654-8C4E-9E5A54930137}" type="presOf" srcId="{142DF2AD-918E-B645-9CC0-F85CFB00FACC}" destId="{92D9C23D-0621-604E-ADBE-AA0F7AAB0F61}" srcOrd="0" destOrd="1" presId="urn:microsoft.com/office/officeart/2005/8/layout/vList4"/>
    <dgm:cxn modelId="{2496FA9F-59FE-4D71-83EA-AF34260FA11F}" type="presOf" srcId="{19F72547-3429-2048-97DA-FFD6E8B63A11}" destId="{8BC39460-CED1-1641-AD5B-53CDC287D9C1}" srcOrd="1" destOrd="3" presId="urn:microsoft.com/office/officeart/2005/8/layout/vList4"/>
    <dgm:cxn modelId="{F380032F-97F3-744D-834D-EE982CAABE02}" srcId="{537BD858-5A84-A740-93D3-C319C476F968}" destId="{CE34751C-CA81-444F-8EAC-D168F3FB4ACE}" srcOrd="0" destOrd="0" parTransId="{5462167F-0499-1342-891B-9A2A56B9CC4F}" sibTransId="{1CC03CAE-6FE1-4B40-949B-B9AEDD34FEBB}"/>
    <dgm:cxn modelId="{24ACC6C9-B338-4DBA-A6D1-16AF4908646C}" type="presOf" srcId="{C56A56FE-82BD-3E4E-A0EA-5ED687546B36}" destId="{92D9C23D-0621-604E-ADBE-AA0F7AAB0F61}" srcOrd="0" destOrd="2" presId="urn:microsoft.com/office/officeart/2005/8/layout/vList4"/>
    <dgm:cxn modelId="{68036A51-BE44-4ACF-9463-9AD17B50D613}" type="presOf" srcId="{DAF85299-8EF1-AC47-AEC8-156D887DD556}" destId="{51C349B3-F38B-1B46-9A05-755096D2EA54}" srcOrd="0" destOrd="1" presId="urn:microsoft.com/office/officeart/2005/8/layout/vList4"/>
    <dgm:cxn modelId="{EFD7EED7-A670-654F-95F5-414E433628CE}" srcId="{CE34751C-CA81-444F-8EAC-D168F3FB4ACE}" destId="{19F72547-3429-2048-97DA-FFD6E8B63A11}" srcOrd="2" destOrd="0" parTransId="{6CD534B0-90DC-0A4E-BCA7-F4987B8A9072}" sibTransId="{10056979-D005-EB4D-8942-4A2981132430}"/>
    <dgm:cxn modelId="{BCD0EF1D-C0B3-DC47-A613-C2D5E0551DB1}" srcId="{537BD858-5A84-A740-93D3-C319C476F968}" destId="{D13B3466-B10D-4B46-8A52-3C16AA56377A}" srcOrd="2" destOrd="0" parTransId="{FBD7FE0A-F547-C64A-B035-DECACBAE3345}" sibTransId="{4CE5DEA2-30D6-1B48-A4DA-4A28B78DF0C1}"/>
    <dgm:cxn modelId="{35D53F94-D782-F44F-96F5-62F8E8214E7E}" srcId="{27AAF133-B21A-3345-93FF-62C07498021C}" destId="{C56A56FE-82BD-3E4E-A0EA-5ED687546B36}" srcOrd="1" destOrd="0" parTransId="{C81B4E38-C0C7-BF4F-8263-04825E434AE8}" sibTransId="{986EA0E6-ECD1-2C4D-900A-08A127BAF3B0}"/>
    <dgm:cxn modelId="{ED86AC4F-8845-4E50-B086-F8BC4D27F97F}" type="presOf" srcId="{FD4A5F5C-73C3-4F41-9956-37F1A043DB97}" destId="{8BC39460-CED1-1641-AD5B-53CDC287D9C1}" srcOrd="1" destOrd="2" presId="urn:microsoft.com/office/officeart/2005/8/layout/vList4"/>
    <dgm:cxn modelId="{1B689D02-4ABD-42BD-8C87-76EBB10F88D6}" type="presOf" srcId="{D13B3466-B10D-4B46-8A52-3C16AA56377A}" destId="{51C349B3-F38B-1B46-9A05-755096D2EA54}" srcOrd="0" destOrd="0" presId="urn:microsoft.com/office/officeart/2005/8/layout/vList4"/>
    <dgm:cxn modelId="{DA2BFC92-ACF9-45FB-8A73-F5BA82E1C2C1}" type="presOf" srcId="{B744B0EE-7267-E84F-A1BF-5C52688E29D7}" destId="{8BC39460-CED1-1641-AD5B-53CDC287D9C1}" srcOrd="1" destOrd="1" presId="urn:microsoft.com/office/officeart/2005/8/layout/vList4"/>
    <dgm:cxn modelId="{DF4E5602-5C65-4668-82CB-63AD686D16DD}" type="presOf" srcId="{27AAF133-B21A-3345-93FF-62C07498021C}" destId="{763EAD60-7C22-1F4E-9672-DFF233166881}" srcOrd="1" destOrd="0" presId="urn:microsoft.com/office/officeart/2005/8/layout/vList4"/>
    <dgm:cxn modelId="{C7EC2105-9CDD-4891-8DB4-B333ACB3C797}" type="presOf" srcId="{CE34751C-CA81-444F-8EAC-D168F3FB4ACE}" destId="{8BC39460-CED1-1641-AD5B-53CDC287D9C1}" srcOrd="1" destOrd="0" presId="urn:microsoft.com/office/officeart/2005/8/layout/vList4"/>
    <dgm:cxn modelId="{D89FC243-981D-4447-9B48-CFC65E86C4C1}" srcId="{27AAF133-B21A-3345-93FF-62C07498021C}" destId="{394EE2AC-B010-2C43-AD1A-AD2825081A6C}" srcOrd="2" destOrd="0" parTransId="{30F46269-6993-BD4F-88AE-6EDF1BBFDEE6}" sibTransId="{9B6E3B61-E3F5-7646-B029-769E47932F60}"/>
    <dgm:cxn modelId="{7CE474B3-8DA6-48D9-A2A2-3175ABE6FBBA}" type="presOf" srcId="{FD4A5F5C-73C3-4F41-9956-37F1A043DB97}" destId="{306FB422-7036-DF43-9C39-2EA45791AE7D}" srcOrd="0" destOrd="2" presId="urn:microsoft.com/office/officeart/2005/8/layout/vList4"/>
    <dgm:cxn modelId="{AE842D7C-4952-40A4-B0CD-96C8FDE8CCF0}" type="presOf" srcId="{C56A56FE-82BD-3E4E-A0EA-5ED687546B36}" destId="{763EAD60-7C22-1F4E-9672-DFF233166881}" srcOrd="1" destOrd="2" presId="urn:microsoft.com/office/officeart/2005/8/layout/vList4"/>
    <dgm:cxn modelId="{37E54C08-4290-496C-82BC-008965816503}" type="presOf" srcId="{142DF2AD-918E-B645-9CC0-F85CFB00FACC}" destId="{763EAD60-7C22-1F4E-9672-DFF233166881}" srcOrd="1" destOrd="1" presId="urn:microsoft.com/office/officeart/2005/8/layout/vList4"/>
    <dgm:cxn modelId="{CF027840-FEFC-42FF-9C6E-075D0C21B490}" type="presOf" srcId="{19F72547-3429-2048-97DA-FFD6E8B63A11}" destId="{306FB422-7036-DF43-9C39-2EA45791AE7D}" srcOrd="0" destOrd="3" presId="urn:microsoft.com/office/officeart/2005/8/layout/vList4"/>
    <dgm:cxn modelId="{07A71251-CCE9-814F-BB5F-F807D6437BD6}" srcId="{D13B3466-B10D-4B46-8A52-3C16AA56377A}" destId="{DAF85299-8EF1-AC47-AEC8-156D887DD556}" srcOrd="0" destOrd="0" parTransId="{A161BD06-1660-1346-A824-8F5C15FA81E8}" sibTransId="{9FDAF5E6-5376-474F-BF89-52D1DB8FF47F}"/>
    <dgm:cxn modelId="{B2FE0ABA-3C7A-46E7-88EC-9EB98CF408A2}" type="presOf" srcId="{CE34751C-CA81-444F-8EAC-D168F3FB4ACE}" destId="{306FB422-7036-DF43-9C39-2EA45791AE7D}" srcOrd="0" destOrd="0" presId="urn:microsoft.com/office/officeart/2005/8/layout/vList4"/>
    <dgm:cxn modelId="{6B3D1741-7301-48F0-854E-C0F863391F75}" type="presOf" srcId="{537BD858-5A84-A740-93D3-C319C476F968}" destId="{E01795BF-E7CD-424B-90FB-B2F50543E40C}" srcOrd="0" destOrd="0" presId="urn:microsoft.com/office/officeart/2005/8/layout/vList4"/>
    <dgm:cxn modelId="{42111D79-0552-49EE-AF1B-37D5DD54A7DF}" type="presOf" srcId="{DAF85299-8EF1-AC47-AEC8-156D887DD556}" destId="{32ADC42E-CD3F-AB4A-B0A5-601DF3A8C239}" srcOrd="1" destOrd="1" presId="urn:microsoft.com/office/officeart/2005/8/layout/vList4"/>
    <dgm:cxn modelId="{70DB9C35-9585-9644-9AC9-05A92C502259}" srcId="{CE34751C-CA81-444F-8EAC-D168F3FB4ACE}" destId="{B744B0EE-7267-E84F-A1BF-5C52688E29D7}" srcOrd="0" destOrd="0" parTransId="{D78BF6A3-0B05-7C46-9466-A18C8740B99C}" sibTransId="{340AD0F6-0661-8E42-A1A4-20AB6ADB8FF8}"/>
    <dgm:cxn modelId="{F1C44972-C765-8F47-891E-4849E7641BE3}" srcId="{27AAF133-B21A-3345-93FF-62C07498021C}" destId="{142DF2AD-918E-B645-9CC0-F85CFB00FACC}" srcOrd="0" destOrd="0" parTransId="{060E57F7-BEDE-8948-B788-4A6254BBEFD4}" sibTransId="{8D37A7A4-7B7F-2F4A-9090-CD0A2D4B5D1F}"/>
    <dgm:cxn modelId="{B7B7523E-414D-414E-8CC5-1D238053677C}" type="presParOf" srcId="{E01795BF-E7CD-424B-90FB-B2F50543E40C}" destId="{D632505C-DC76-3045-B2BB-0A73B05A7621}" srcOrd="0" destOrd="0" presId="urn:microsoft.com/office/officeart/2005/8/layout/vList4"/>
    <dgm:cxn modelId="{1B21DA50-B3FE-4AC3-9F31-54BFA51E3C42}" type="presParOf" srcId="{D632505C-DC76-3045-B2BB-0A73B05A7621}" destId="{306FB422-7036-DF43-9C39-2EA45791AE7D}" srcOrd="0" destOrd="0" presId="urn:microsoft.com/office/officeart/2005/8/layout/vList4"/>
    <dgm:cxn modelId="{325C428F-1A90-47D5-A807-03EF46BF3DBB}" type="presParOf" srcId="{D632505C-DC76-3045-B2BB-0A73B05A7621}" destId="{551BC9F9-5716-4C48-B7A6-55007CD24635}" srcOrd="1" destOrd="0" presId="urn:microsoft.com/office/officeart/2005/8/layout/vList4"/>
    <dgm:cxn modelId="{FA2DAB45-BF52-4FCD-9974-6C4DD310ED57}" type="presParOf" srcId="{D632505C-DC76-3045-B2BB-0A73B05A7621}" destId="{8BC39460-CED1-1641-AD5B-53CDC287D9C1}" srcOrd="2" destOrd="0" presId="urn:microsoft.com/office/officeart/2005/8/layout/vList4"/>
    <dgm:cxn modelId="{0A8E2533-DD59-4C83-BB81-88CF5AA9D61B}" type="presParOf" srcId="{E01795BF-E7CD-424B-90FB-B2F50543E40C}" destId="{68B8C1E3-15D4-CE4B-B4E7-E5E028320917}" srcOrd="1" destOrd="0" presId="urn:microsoft.com/office/officeart/2005/8/layout/vList4"/>
    <dgm:cxn modelId="{44F93A2B-4519-4D5A-920E-FF5CDCFC7521}" type="presParOf" srcId="{E01795BF-E7CD-424B-90FB-B2F50543E40C}" destId="{5FEE99A4-44CA-1143-A4AD-D75DBF0C32EB}" srcOrd="2" destOrd="0" presId="urn:microsoft.com/office/officeart/2005/8/layout/vList4"/>
    <dgm:cxn modelId="{E6067A01-21F3-4D46-B7A5-E6BEFC87623F}" type="presParOf" srcId="{5FEE99A4-44CA-1143-A4AD-D75DBF0C32EB}" destId="{92D9C23D-0621-604E-ADBE-AA0F7AAB0F61}" srcOrd="0" destOrd="0" presId="urn:microsoft.com/office/officeart/2005/8/layout/vList4"/>
    <dgm:cxn modelId="{A3FEAB8A-8E47-4A47-A70F-29851DBE0E6C}" type="presParOf" srcId="{5FEE99A4-44CA-1143-A4AD-D75DBF0C32EB}" destId="{F22691BF-8EEE-B04B-92A3-67EA054C66D3}" srcOrd="1" destOrd="0" presId="urn:microsoft.com/office/officeart/2005/8/layout/vList4"/>
    <dgm:cxn modelId="{62287C59-C68D-4106-8031-A4CC943ABE6F}" type="presParOf" srcId="{5FEE99A4-44CA-1143-A4AD-D75DBF0C32EB}" destId="{763EAD60-7C22-1F4E-9672-DFF233166881}" srcOrd="2" destOrd="0" presId="urn:microsoft.com/office/officeart/2005/8/layout/vList4"/>
    <dgm:cxn modelId="{5A8D469F-1D55-4894-A947-A44DAE718F47}" type="presParOf" srcId="{E01795BF-E7CD-424B-90FB-B2F50543E40C}" destId="{67F13673-67AA-6D49-A74E-568DE139B896}" srcOrd="3" destOrd="0" presId="urn:microsoft.com/office/officeart/2005/8/layout/vList4"/>
    <dgm:cxn modelId="{C693EA08-F6D0-4199-A031-F684E2D3746A}" type="presParOf" srcId="{E01795BF-E7CD-424B-90FB-B2F50543E40C}" destId="{3145E4EE-3BB0-E24D-BC37-6F9892BF3A90}" srcOrd="4" destOrd="0" presId="urn:microsoft.com/office/officeart/2005/8/layout/vList4"/>
    <dgm:cxn modelId="{F393BA06-0605-46A1-9C66-ED7D3249EE31}" type="presParOf" srcId="{3145E4EE-3BB0-E24D-BC37-6F9892BF3A90}" destId="{51C349B3-F38B-1B46-9A05-755096D2EA54}" srcOrd="0" destOrd="0" presId="urn:microsoft.com/office/officeart/2005/8/layout/vList4"/>
    <dgm:cxn modelId="{60111D20-4E3A-469F-BC47-D3FAC3414F81}" type="presParOf" srcId="{3145E4EE-3BB0-E24D-BC37-6F9892BF3A90}" destId="{71F2B7BC-40A4-C248-B4A0-617D701590F7}" srcOrd="1" destOrd="0" presId="urn:microsoft.com/office/officeart/2005/8/layout/vList4"/>
    <dgm:cxn modelId="{60607DBB-720C-4533-B91F-41CC209D21D5}" type="presParOf" srcId="{3145E4EE-3BB0-E24D-BC37-6F9892BF3A90}" destId="{32ADC42E-CD3F-AB4A-B0A5-601DF3A8C239}"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FB66198-1563-1647-B104-450809BB7830}" type="doc">
      <dgm:prSet loTypeId="urn:microsoft.com/office/officeart/2005/8/layout/vList4" loCatId="" qsTypeId="urn:microsoft.com/office/officeart/2005/8/quickstyle/simple2" qsCatId="simple" csTypeId="urn:microsoft.com/office/officeart/2005/8/colors/accent3_1" csCatId="accent3" phldr="1"/>
      <dgm:spPr/>
      <dgm:t>
        <a:bodyPr/>
        <a:lstStyle/>
        <a:p>
          <a:endParaRPr lang="en-GB"/>
        </a:p>
      </dgm:t>
    </dgm:pt>
    <dgm:pt modelId="{9E2B327A-78E6-6844-B31B-EAD974A737D2}">
      <dgm:prSet/>
      <dgm:spPr/>
      <dgm:t>
        <a:bodyPr/>
        <a:lstStyle/>
        <a:p>
          <a:pPr rtl="0"/>
          <a:r>
            <a:rPr lang="en-GB" b="1" u="sng" dirty="0" smtClean="0"/>
            <a:t>Cover the spectrum of services</a:t>
          </a:r>
        </a:p>
        <a:p>
          <a:pPr rtl="0"/>
          <a:r>
            <a:rPr lang="en-GB" dirty="0" smtClean="0"/>
            <a:t>Including </a:t>
          </a:r>
          <a:r>
            <a:rPr lang="en-GB" b="1" dirty="0" smtClean="0"/>
            <a:t>community eating disorder </a:t>
          </a:r>
          <a:r>
            <a:rPr lang="en-GB" dirty="0" smtClean="0"/>
            <a:t>services </a:t>
          </a:r>
        </a:p>
        <a:p>
          <a:pPr rtl="0"/>
          <a:r>
            <a:rPr lang="en-GB" dirty="0" smtClean="0"/>
            <a:t>Focus on </a:t>
          </a:r>
          <a:r>
            <a:rPr lang="en-GB" b="1" dirty="0" smtClean="0"/>
            <a:t>prevention</a:t>
          </a:r>
          <a:r>
            <a:rPr lang="en-GB" dirty="0" smtClean="0"/>
            <a:t> interventions, for existing or emerging mental health problems</a:t>
          </a:r>
        </a:p>
        <a:p>
          <a:pPr rtl="0"/>
          <a:r>
            <a:rPr lang="en-GB" b="1" dirty="0" smtClean="0"/>
            <a:t>Transitions</a:t>
          </a:r>
          <a:r>
            <a:rPr lang="en-GB" dirty="0" smtClean="0"/>
            <a:t> between services.</a:t>
          </a:r>
          <a:endParaRPr lang="en-GB" dirty="0"/>
        </a:p>
      </dgm:t>
    </dgm:pt>
    <dgm:pt modelId="{D4A34240-3613-524B-AEC3-B03716C2EC6C}" type="parTrans" cxnId="{4057254E-5BF5-CB43-B1F5-8DCE2ADBE4B8}">
      <dgm:prSet/>
      <dgm:spPr/>
      <dgm:t>
        <a:bodyPr/>
        <a:lstStyle/>
        <a:p>
          <a:endParaRPr lang="en-GB"/>
        </a:p>
      </dgm:t>
    </dgm:pt>
    <dgm:pt modelId="{735A814C-B4EC-A348-8B37-C5693E51EAD5}" type="sibTrans" cxnId="{4057254E-5BF5-CB43-B1F5-8DCE2ADBE4B8}">
      <dgm:prSet/>
      <dgm:spPr/>
      <dgm:t>
        <a:bodyPr/>
        <a:lstStyle/>
        <a:p>
          <a:endParaRPr lang="en-GB"/>
        </a:p>
      </dgm:t>
    </dgm:pt>
    <dgm:pt modelId="{6ECC740E-6722-734F-A3F7-E49E716DB3D8}">
      <dgm:prSet/>
      <dgm:spPr/>
      <dgm:t>
        <a:bodyPr/>
        <a:lstStyle/>
        <a:p>
          <a:pPr rtl="0"/>
          <a:r>
            <a:rPr lang="en-GB" b="1" u="sng" dirty="0" smtClean="0"/>
            <a:t>Include local leadership and governance arrangements </a:t>
          </a:r>
        </a:p>
        <a:p>
          <a:pPr rtl="0"/>
          <a:r>
            <a:rPr lang="en-GB" dirty="0" smtClean="0"/>
            <a:t>To secure a </a:t>
          </a:r>
          <a:r>
            <a:rPr lang="en-GB" b="1" dirty="0" smtClean="0"/>
            <a:t>whole system approach </a:t>
          </a:r>
          <a:r>
            <a:rPr lang="en-GB" dirty="0" smtClean="0"/>
            <a:t>to delivery at local level </a:t>
          </a:r>
          <a:endParaRPr lang="en-GB" dirty="0"/>
        </a:p>
      </dgm:t>
    </dgm:pt>
    <dgm:pt modelId="{232E39C7-D9A5-BD46-830F-BA8515EE9735}" type="parTrans" cxnId="{940F758E-4B0F-7A42-A3B5-3B83A4D8F603}">
      <dgm:prSet/>
      <dgm:spPr/>
      <dgm:t>
        <a:bodyPr/>
        <a:lstStyle/>
        <a:p>
          <a:endParaRPr lang="en-GB"/>
        </a:p>
      </dgm:t>
    </dgm:pt>
    <dgm:pt modelId="{76A21D84-575D-3347-A00A-58EA72A22B3C}" type="sibTrans" cxnId="{940F758E-4B0F-7A42-A3B5-3B83A4D8F603}">
      <dgm:prSet/>
      <dgm:spPr/>
      <dgm:t>
        <a:bodyPr/>
        <a:lstStyle/>
        <a:p>
          <a:endParaRPr lang="en-GB"/>
        </a:p>
      </dgm:t>
    </dgm:pt>
    <dgm:pt modelId="{13BA3433-CDF3-D049-BE42-BDCB385ED65A}">
      <dgm:prSet/>
      <dgm:spPr/>
      <dgm:t>
        <a:bodyPr/>
        <a:lstStyle/>
        <a:p>
          <a:pPr rtl="0"/>
          <a:r>
            <a:rPr lang="en-GB" b="1" u="sng" dirty="0" smtClean="0"/>
            <a:t>Demonstrate collaborative commissioning within and across sectors </a:t>
          </a:r>
        </a:p>
        <a:p>
          <a:pPr rtl="0"/>
          <a:r>
            <a:rPr lang="en-GB" dirty="0" smtClean="0"/>
            <a:t>To promote effective </a:t>
          </a:r>
          <a:r>
            <a:rPr lang="en-GB" b="1" dirty="0" smtClean="0"/>
            <a:t>joint working </a:t>
          </a:r>
          <a:r>
            <a:rPr lang="en-GB" dirty="0" smtClean="0"/>
            <a:t>and establish </a:t>
          </a:r>
          <a:r>
            <a:rPr lang="en-GB" b="1" dirty="0" smtClean="0"/>
            <a:t>clear pathways</a:t>
          </a:r>
          <a:r>
            <a:rPr lang="en-GB" dirty="0" smtClean="0"/>
            <a:t>. </a:t>
          </a:r>
        </a:p>
        <a:p>
          <a:pPr rtl="0"/>
          <a:r>
            <a:rPr lang="en-GB" dirty="0" smtClean="0"/>
            <a:t>This includes working with </a:t>
          </a:r>
          <a:r>
            <a:rPr lang="en-GB" b="1" dirty="0" smtClean="0"/>
            <a:t>collaborative commissioning groups </a:t>
          </a:r>
          <a:r>
            <a:rPr lang="en-GB" dirty="0" smtClean="0"/>
            <a:t>in place </a:t>
          </a:r>
          <a:r>
            <a:rPr lang="en-GB" b="1" dirty="0" smtClean="0"/>
            <a:t>between</a:t>
          </a:r>
          <a:r>
            <a:rPr lang="en-GB" dirty="0" smtClean="0"/>
            <a:t> NHS England </a:t>
          </a:r>
          <a:r>
            <a:rPr lang="en-GB" b="1" dirty="0" smtClean="0"/>
            <a:t>specialised commissioning teams and CCGs</a:t>
          </a:r>
          <a:endParaRPr lang="en-GB" b="1" dirty="0"/>
        </a:p>
      </dgm:t>
    </dgm:pt>
    <dgm:pt modelId="{D33CC845-6EE1-9947-BBC9-423BA055E024}" type="parTrans" cxnId="{0E075763-9BCB-644A-8FAF-5C21F35FC514}">
      <dgm:prSet/>
      <dgm:spPr/>
      <dgm:t>
        <a:bodyPr/>
        <a:lstStyle/>
        <a:p>
          <a:endParaRPr lang="en-GB"/>
        </a:p>
      </dgm:t>
    </dgm:pt>
    <dgm:pt modelId="{2C2454E1-61F3-F64D-B7EF-49CB2808DB29}" type="sibTrans" cxnId="{0E075763-9BCB-644A-8FAF-5C21F35FC514}">
      <dgm:prSet/>
      <dgm:spPr/>
      <dgm:t>
        <a:bodyPr/>
        <a:lstStyle/>
        <a:p>
          <a:endParaRPr lang="en-GB"/>
        </a:p>
      </dgm:t>
    </dgm:pt>
    <dgm:pt modelId="{F1C4A842-ECE3-8B45-A89F-4BA664D84EB1}">
      <dgm:prSet/>
      <dgm:spPr/>
      <dgm:t>
        <a:bodyPr/>
        <a:lstStyle/>
        <a:p>
          <a:pPr rtl="0"/>
          <a:r>
            <a:rPr lang="en-GB" b="1" u="sng" dirty="0" smtClean="0"/>
            <a:t>Demonstrate that schools are given the opportunity </a:t>
          </a:r>
        </a:p>
        <a:p>
          <a:pPr rtl="0"/>
          <a:r>
            <a:rPr lang="en-GB" dirty="0" smtClean="0"/>
            <a:t>To </a:t>
          </a:r>
          <a:r>
            <a:rPr lang="en-GB" b="1" dirty="0" smtClean="0"/>
            <a:t>contribute</a:t>
          </a:r>
          <a:r>
            <a:rPr lang="en-GB" dirty="0" smtClean="0"/>
            <a:t> to the development of Transformation Plans.</a:t>
          </a:r>
          <a:endParaRPr lang="en-GB" dirty="0"/>
        </a:p>
      </dgm:t>
    </dgm:pt>
    <dgm:pt modelId="{E45DDD34-65BB-B342-84C1-957E64957DB2}" type="parTrans" cxnId="{FDA68B43-B2E9-0B44-B4D9-BBD8CF70D186}">
      <dgm:prSet/>
      <dgm:spPr/>
      <dgm:t>
        <a:bodyPr/>
        <a:lstStyle/>
        <a:p>
          <a:endParaRPr lang="en-GB"/>
        </a:p>
      </dgm:t>
    </dgm:pt>
    <dgm:pt modelId="{E5F1A51C-34B7-4A4A-A3D8-7BFF87B5724C}" type="sibTrans" cxnId="{FDA68B43-B2E9-0B44-B4D9-BBD8CF70D186}">
      <dgm:prSet/>
      <dgm:spPr/>
      <dgm:t>
        <a:bodyPr/>
        <a:lstStyle/>
        <a:p>
          <a:endParaRPr lang="en-GB"/>
        </a:p>
      </dgm:t>
    </dgm:pt>
    <dgm:pt modelId="{51C7FC89-0D88-004F-9918-0A00A53B19E1}">
      <dgm:prSet/>
      <dgm:spPr/>
      <dgm:t>
        <a:bodyPr/>
        <a:lstStyle/>
        <a:p>
          <a:pPr rtl="0"/>
          <a:r>
            <a:rPr lang="en-GB" b="1" u="sng" dirty="0" smtClean="0"/>
            <a:t>Be coherent with local priorities</a:t>
          </a:r>
        </a:p>
        <a:p>
          <a:pPr rtl="0"/>
          <a:r>
            <a:rPr lang="en-GB" dirty="0" smtClean="0"/>
            <a:t>And with the child mental health requirements in the </a:t>
          </a:r>
          <a:r>
            <a:rPr lang="en-GB" b="1" dirty="0" smtClean="0"/>
            <a:t>existing joint planning guidance</a:t>
          </a:r>
          <a:r>
            <a:rPr lang="en-GB" dirty="0" smtClean="0"/>
            <a:t>. </a:t>
          </a:r>
          <a:endParaRPr lang="en-GB" dirty="0"/>
        </a:p>
      </dgm:t>
    </dgm:pt>
    <dgm:pt modelId="{17E65B70-493F-9241-8C13-151E1F988823}" type="parTrans" cxnId="{DE7106F9-B586-8E4B-B947-46E39BC24B36}">
      <dgm:prSet/>
      <dgm:spPr/>
      <dgm:t>
        <a:bodyPr/>
        <a:lstStyle/>
        <a:p>
          <a:endParaRPr lang="en-GB"/>
        </a:p>
      </dgm:t>
    </dgm:pt>
    <dgm:pt modelId="{141D5842-F31F-2647-B678-05F2B769D089}" type="sibTrans" cxnId="{DE7106F9-B586-8E4B-B947-46E39BC24B36}">
      <dgm:prSet/>
      <dgm:spPr/>
      <dgm:t>
        <a:bodyPr/>
        <a:lstStyle/>
        <a:p>
          <a:endParaRPr lang="en-GB"/>
        </a:p>
      </dgm:t>
    </dgm:pt>
    <dgm:pt modelId="{E8FA255C-8991-6D4B-8BC7-C5B2B341384C}" type="pres">
      <dgm:prSet presAssocID="{9FB66198-1563-1647-B104-450809BB7830}" presName="linear" presStyleCnt="0">
        <dgm:presLayoutVars>
          <dgm:dir/>
          <dgm:resizeHandles val="exact"/>
        </dgm:presLayoutVars>
      </dgm:prSet>
      <dgm:spPr/>
      <dgm:t>
        <a:bodyPr/>
        <a:lstStyle/>
        <a:p>
          <a:endParaRPr lang="en-GB"/>
        </a:p>
      </dgm:t>
    </dgm:pt>
    <dgm:pt modelId="{F82FB7B9-A835-2447-B6C8-EDC4B022BCB0}" type="pres">
      <dgm:prSet presAssocID="{9E2B327A-78E6-6844-B31B-EAD974A737D2}" presName="comp" presStyleCnt="0"/>
      <dgm:spPr/>
      <dgm:t>
        <a:bodyPr/>
        <a:lstStyle/>
        <a:p>
          <a:endParaRPr lang="en-GB"/>
        </a:p>
      </dgm:t>
    </dgm:pt>
    <dgm:pt modelId="{9AA0EDCB-BE10-2C41-8256-51B4B54DEBCF}" type="pres">
      <dgm:prSet presAssocID="{9E2B327A-78E6-6844-B31B-EAD974A737D2}" presName="box" presStyleLbl="node1" presStyleIdx="0" presStyleCnt="5"/>
      <dgm:spPr/>
      <dgm:t>
        <a:bodyPr/>
        <a:lstStyle/>
        <a:p>
          <a:endParaRPr lang="en-GB"/>
        </a:p>
      </dgm:t>
    </dgm:pt>
    <dgm:pt modelId="{BA9095CE-C8D2-7A44-B549-7EBA41531413}" type="pres">
      <dgm:prSet presAssocID="{9E2B327A-78E6-6844-B31B-EAD974A737D2}" presName="img" presStyleLbl="fgImgPlace1" presStyleIdx="0" presStyleCnt="5"/>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21000" b="-21000"/>
          </a:stretch>
        </a:blipFill>
      </dgm:spPr>
      <dgm:t>
        <a:bodyPr/>
        <a:lstStyle/>
        <a:p>
          <a:endParaRPr lang="en-GB"/>
        </a:p>
      </dgm:t>
    </dgm:pt>
    <dgm:pt modelId="{D94FB237-5BB8-5745-85C7-519E51C6805B}" type="pres">
      <dgm:prSet presAssocID="{9E2B327A-78E6-6844-B31B-EAD974A737D2}" presName="text" presStyleLbl="node1" presStyleIdx="0" presStyleCnt="5">
        <dgm:presLayoutVars>
          <dgm:bulletEnabled val="1"/>
        </dgm:presLayoutVars>
      </dgm:prSet>
      <dgm:spPr/>
      <dgm:t>
        <a:bodyPr/>
        <a:lstStyle/>
        <a:p>
          <a:endParaRPr lang="en-GB"/>
        </a:p>
      </dgm:t>
    </dgm:pt>
    <dgm:pt modelId="{17DE00F0-0E1E-8E47-8EBB-7E20A696F0BF}" type="pres">
      <dgm:prSet presAssocID="{735A814C-B4EC-A348-8B37-C5693E51EAD5}" presName="spacer" presStyleCnt="0"/>
      <dgm:spPr/>
      <dgm:t>
        <a:bodyPr/>
        <a:lstStyle/>
        <a:p>
          <a:endParaRPr lang="en-GB"/>
        </a:p>
      </dgm:t>
    </dgm:pt>
    <dgm:pt modelId="{5731DE51-CD32-9A44-B262-DD1641A2A80B}" type="pres">
      <dgm:prSet presAssocID="{6ECC740E-6722-734F-A3F7-E49E716DB3D8}" presName="comp" presStyleCnt="0"/>
      <dgm:spPr/>
      <dgm:t>
        <a:bodyPr/>
        <a:lstStyle/>
        <a:p>
          <a:endParaRPr lang="en-GB"/>
        </a:p>
      </dgm:t>
    </dgm:pt>
    <dgm:pt modelId="{C0893D45-DE2C-FF44-906A-13FA98A985B4}" type="pres">
      <dgm:prSet presAssocID="{6ECC740E-6722-734F-A3F7-E49E716DB3D8}" presName="box" presStyleLbl="node1" presStyleIdx="1" presStyleCnt="5"/>
      <dgm:spPr/>
      <dgm:t>
        <a:bodyPr/>
        <a:lstStyle/>
        <a:p>
          <a:endParaRPr lang="en-GB"/>
        </a:p>
      </dgm:t>
    </dgm:pt>
    <dgm:pt modelId="{21F9956F-9C66-1742-B37E-ACB5090AB9D1}" type="pres">
      <dgm:prSet presAssocID="{6ECC740E-6722-734F-A3F7-E49E716DB3D8}" presName="img" presStyleLbl="fgImgPlace1"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t="-13000" b="-13000"/>
          </a:stretch>
        </a:blipFill>
      </dgm:spPr>
      <dgm:t>
        <a:bodyPr/>
        <a:lstStyle/>
        <a:p>
          <a:endParaRPr lang="en-GB"/>
        </a:p>
      </dgm:t>
    </dgm:pt>
    <dgm:pt modelId="{F9A2600A-0ECD-FA41-A50C-453CBAED553D}" type="pres">
      <dgm:prSet presAssocID="{6ECC740E-6722-734F-A3F7-E49E716DB3D8}" presName="text" presStyleLbl="node1" presStyleIdx="1" presStyleCnt="5">
        <dgm:presLayoutVars>
          <dgm:bulletEnabled val="1"/>
        </dgm:presLayoutVars>
      </dgm:prSet>
      <dgm:spPr/>
      <dgm:t>
        <a:bodyPr/>
        <a:lstStyle/>
        <a:p>
          <a:endParaRPr lang="en-GB"/>
        </a:p>
      </dgm:t>
    </dgm:pt>
    <dgm:pt modelId="{F322C136-DAD7-354A-91BC-A30315DB7A61}" type="pres">
      <dgm:prSet presAssocID="{76A21D84-575D-3347-A00A-58EA72A22B3C}" presName="spacer" presStyleCnt="0"/>
      <dgm:spPr/>
      <dgm:t>
        <a:bodyPr/>
        <a:lstStyle/>
        <a:p>
          <a:endParaRPr lang="en-GB"/>
        </a:p>
      </dgm:t>
    </dgm:pt>
    <dgm:pt modelId="{0FCBC5BA-B204-F34C-BEFE-F20EBD2D7FA0}" type="pres">
      <dgm:prSet presAssocID="{13BA3433-CDF3-D049-BE42-BDCB385ED65A}" presName="comp" presStyleCnt="0"/>
      <dgm:spPr/>
      <dgm:t>
        <a:bodyPr/>
        <a:lstStyle/>
        <a:p>
          <a:endParaRPr lang="en-GB"/>
        </a:p>
      </dgm:t>
    </dgm:pt>
    <dgm:pt modelId="{19ABEF47-9E2A-664A-962E-D3773FFB864C}" type="pres">
      <dgm:prSet presAssocID="{13BA3433-CDF3-D049-BE42-BDCB385ED65A}" presName="box" presStyleLbl="node1" presStyleIdx="2" presStyleCnt="5"/>
      <dgm:spPr/>
      <dgm:t>
        <a:bodyPr/>
        <a:lstStyle/>
        <a:p>
          <a:endParaRPr lang="en-GB"/>
        </a:p>
      </dgm:t>
    </dgm:pt>
    <dgm:pt modelId="{CAB25D69-BC88-C04A-A072-DA2FEA26438B}" type="pres">
      <dgm:prSet presAssocID="{13BA3433-CDF3-D049-BE42-BDCB385ED65A}" presName="img" presStyleLbl="fgImgPlace1"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t="-11000" b="-11000"/>
          </a:stretch>
        </a:blipFill>
      </dgm:spPr>
      <dgm:t>
        <a:bodyPr/>
        <a:lstStyle/>
        <a:p>
          <a:endParaRPr lang="en-GB"/>
        </a:p>
      </dgm:t>
    </dgm:pt>
    <dgm:pt modelId="{A79D3909-3ECD-8342-A3CC-BAF258E516F6}" type="pres">
      <dgm:prSet presAssocID="{13BA3433-CDF3-D049-BE42-BDCB385ED65A}" presName="text" presStyleLbl="node1" presStyleIdx="2" presStyleCnt="5">
        <dgm:presLayoutVars>
          <dgm:bulletEnabled val="1"/>
        </dgm:presLayoutVars>
      </dgm:prSet>
      <dgm:spPr/>
      <dgm:t>
        <a:bodyPr/>
        <a:lstStyle/>
        <a:p>
          <a:endParaRPr lang="en-GB"/>
        </a:p>
      </dgm:t>
    </dgm:pt>
    <dgm:pt modelId="{E3821F09-361C-114E-A517-4ED5FDB69B10}" type="pres">
      <dgm:prSet presAssocID="{2C2454E1-61F3-F64D-B7EF-49CB2808DB29}" presName="spacer" presStyleCnt="0"/>
      <dgm:spPr/>
      <dgm:t>
        <a:bodyPr/>
        <a:lstStyle/>
        <a:p>
          <a:endParaRPr lang="en-GB"/>
        </a:p>
      </dgm:t>
    </dgm:pt>
    <dgm:pt modelId="{7EEDE2D8-C95A-8C4D-B491-77DB719C1F15}" type="pres">
      <dgm:prSet presAssocID="{F1C4A842-ECE3-8B45-A89F-4BA664D84EB1}" presName="comp" presStyleCnt="0"/>
      <dgm:spPr/>
      <dgm:t>
        <a:bodyPr/>
        <a:lstStyle/>
        <a:p>
          <a:endParaRPr lang="en-GB"/>
        </a:p>
      </dgm:t>
    </dgm:pt>
    <dgm:pt modelId="{B24394FF-1DA9-6042-BC20-BF2F31DE6ECE}" type="pres">
      <dgm:prSet presAssocID="{F1C4A842-ECE3-8B45-A89F-4BA664D84EB1}" presName="box" presStyleLbl="node1" presStyleIdx="3" presStyleCnt="5"/>
      <dgm:spPr/>
      <dgm:t>
        <a:bodyPr/>
        <a:lstStyle/>
        <a:p>
          <a:endParaRPr lang="en-GB"/>
        </a:p>
      </dgm:t>
    </dgm:pt>
    <dgm:pt modelId="{8EE3D9E2-5B90-EA44-B07B-BFFF85FD69AB}" type="pres">
      <dgm:prSet presAssocID="{F1C4A842-ECE3-8B45-A89F-4BA664D84EB1}" presName="img" presStyleLbl="fgImgPlace1" presStyleIdx="3" presStyleCnt="5"/>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t="-19000" b="-19000"/>
          </a:stretch>
        </a:blipFill>
      </dgm:spPr>
      <dgm:t>
        <a:bodyPr/>
        <a:lstStyle/>
        <a:p>
          <a:endParaRPr lang="en-GB"/>
        </a:p>
      </dgm:t>
    </dgm:pt>
    <dgm:pt modelId="{1B8C2C75-EE22-8749-A026-EA615AC173C8}" type="pres">
      <dgm:prSet presAssocID="{F1C4A842-ECE3-8B45-A89F-4BA664D84EB1}" presName="text" presStyleLbl="node1" presStyleIdx="3" presStyleCnt="5">
        <dgm:presLayoutVars>
          <dgm:bulletEnabled val="1"/>
        </dgm:presLayoutVars>
      </dgm:prSet>
      <dgm:spPr/>
      <dgm:t>
        <a:bodyPr/>
        <a:lstStyle/>
        <a:p>
          <a:endParaRPr lang="en-GB"/>
        </a:p>
      </dgm:t>
    </dgm:pt>
    <dgm:pt modelId="{920E21E0-2272-304C-A243-B4EB8DADA5F5}" type="pres">
      <dgm:prSet presAssocID="{E5F1A51C-34B7-4A4A-A3D8-7BFF87B5724C}" presName="spacer" presStyleCnt="0"/>
      <dgm:spPr/>
      <dgm:t>
        <a:bodyPr/>
        <a:lstStyle/>
        <a:p>
          <a:endParaRPr lang="en-GB"/>
        </a:p>
      </dgm:t>
    </dgm:pt>
    <dgm:pt modelId="{8391C823-E7F0-7B4E-AFBE-DF704259153E}" type="pres">
      <dgm:prSet presAssocID="{51C7FC89-0D88-004F-9918-0A00A53B19E1}" presName="comp" presStyleCnt="0"/>
      <dgm:spPr/>
      <dgm:t>
        <a:bodyPr/>
        <a:lstStyle/>
        <a:p>
          <a:endParaRPr lang="en-GB"/>
        </a:p>
      </dgm:t>
    </dgm:pt>
    <dgm:pt modelId="{4A12DFB4-EFF7-0E46-ADB7-8E5BD89B81BB}" type="pres">
      <dgm:prSet presAssocID="{51C7FC89-0D88-004F-9918-0A00A53B19E1}" presName="box" presStyleLbl="node1" presStyleIdx="4" presStyleCnt="5"/>
      <dgm:spPr/>
      <dgm:t>
        <a:bodyPr/>
        <a:lstStyle/>
        <a:p>
          <a:endParaRPr lang="en-GB"/>
        </a:p>
      </dgm:t>
    </dgm:pt>
    <dgm:pt modelId="{EAB0AEA5-88B1-1B44-BDA2-A93BAA33379C}" type="pres">
      <dgm:prSet presAssocID="{51C7FC89-0D88-004F-9918-0A00A53B19E1}" presName="img" presStyleLbl="fgImgPlace1"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t="-19000" b="-19000"/>
          </a:stretch>
        </a:blipFill>
      </dgm:spPr>
      <dgm:t>
        <a:bodyPr/>
        <a:lstStyle/>
        <a:p>
          <a:endParaRPr lang="en-GB"/>
        </a:p>
      </dgm:t>
    </dgm:pt>
    <dgm:pt modelId="{645B56CF-7512-9640-B151-807169526775}" type="pres">
      <dgm:prSet presAssocID="{51C7FC89-0D88-004F-9918-0A00A53B19E1}" presName="text" presStyleLbl="node1" presStyleIdx="4" presStyleCnt="5">
        <dgm:presLayoutVars>
          <dgm:bulletEnabled val="1"/>
        </dgm:presLayoutVars>
      </dgm:prSet>
      <dgm:spPr/>
      <dgm:t>
        <a:bodyPr/>
        <a:lstStyle/>
        <a:p>
          <a:endParaRPr lang="en-GB"/>
        </a:p>
      </dgm:t>
    </dgm:pt>
  </dgm:ptLst>
  <dgm:cxnLst>
    <dgm:cxn modelId="{940F758E-4B0F-7A42-A3B5-3B83A4D8F603}" srcId="{9FB66198-1563-1647-B104-450809BB7830}" destId="{6ECC740E-6722-734F-A3F7-E49E716DB3D8}" srcOrd="1" destOrd="0" parTransId="{232E39C7-D9A5-BD46-830F-BA8515EE9735}" sibTransId="{76A21D84-575D-3347-A00A-58EA72A22B3C}"/>
    <dgm:cxn modelId="{5560A7D0-D7CE-4490-9887-FEC8A7B95840}" type="presOf" srcId="{F1C4A842-ECE3-8B45-A89F-4BA664D84EB1}" destId="{1B8C2C75-EE22-8749-A026-EA615AC173C8}" srcOrd="1" destOrd="0" presId="urn:microsoft.com/office/officeart/2005/8/layout/vList4"/>
    <dgm:cxn modelId="{0E075763-9BCB-644A-8FAF-5C21F35FC514}" srcId="{9FB66198-1563-1647-B104-450809BB7830}" destId="{13BA3433-CDF3-D049-BE42-BDCB385ED65A}" srcOrd="2" destOrd="0" parTransId="{D33CC845-6EE1-9947-BBC9-423BA055E024}" sibTransId="{2C2454E1-61F3-F64D-B7EF-49CB2808DB29}"/>
    <dgm:cxn modelId="{B2CA2721-6217-4C57-9BB7-0D14B0823F61}" type="presOf" srcId="{6ECC740E-6722-734F-A3F7-E49E716DB3D8}" destId="{C0893D45-DE2C-FF44-906A-13FA98A985B4}" srcOrd="0" destOrd="0" presId="urn:microsoft.com/office/officeart/2005/8/layout/vList4"/>
    <dgm:cxn modelId="{470C28B7-56CA-4AFC-B1AE-91ED59D62DD3}" type="presOf" srcId="{51C7FC89-0D88-004F-9918-0A00A53B19E1}" destId="{645B56CF-7512-9640-B151-807169526775}" srcOrd="1" destOrd="0" presId="urn:microsoft.com/office/officeart/2005/8/layout/vList4"/>
    <dgm:cxn modelId="{FDA68B43-B2E9-0B44-B4D9-BBD8CF70D186}" srcId="{9FB66198-1563-1647-B104-450809BB7830}" destId="{F1C4A842-ECE3-8B45-A89F-4BA664D84EB1}" srcOrd="3" destOrd="0" parTransId="{E45DDD34-65BB-B342-84C1-957E64957DB2}" sibTransId="{E5F1A51C-34B7-4A4A-A3D8-7BFF87B5724C}"/>
    <dgm:cxn modelId="{6A25BE40-0C4A-47A2-884E-E4EAAB16A21F}" type="presOf" srcId="{F1C4A842-ECE3-8B45-A89F-4BA664D84EB1}" destId="{B24394FF-1DA9-6042-BC20-BF2F31DE6ECE}" srcOrd="0" destOrd="0" presId="urn:microsoft.com/office/officeart/2005/8/layout/vList4"/>
    <dgm:cxn modelId="{9A5E23A1-B819-45B1-963D-40AEBC1BD4BC}" type="presOf" srcId="{9E2B327A-78E6-6844-B31B-EAD974A737D2}" destId="{9AA0EDCB-BE10-2C41-8256-51B4B54DEBCF}" srcOrd="0" destOrd="0" presId="urn:microsoft.com/office/officeart/2005/8/layout/vList4"/>
    <dgm:cxn modelId="{23D2B09C-B29D-4D8D-BAD2-069DFF21390D}" type="presOf" srcId="{9FB66198-1563-1647-B104-450809BB7830}" destId="{E8FA255C-8991-6D4B-8BC7-C5B2B341384C}" srcOrd="0" destOrd="0" presId="urn:microsoft.com/office/officeart/2005/8/layout/vList4"/>
    <dgm:cxn modelId="{081FA123-C375-4021-AEF6-3213A039E90A}" type="presOf" srcId="{6ECC740E-6722-734F-A3F7-E49E716DB3D8}" destId="{F9A2600A-0ECD-FA41-A50C-453CBAED553D}" srcOrd="1" destOrd="0" presId="urn:microsoft.com/office/officeart/2005/8/layout/vList4"/>
    <dgm:cxn modelId="{4055D2CD-AFDA-4986-8874-34A5ECBA3F44}" type="presOf" srcId="{51C7FC89-0D88-004F-9918-0A00A53B19E1}" destId="{4A12DFB4-EFF7-0E46-ADB7-8E5BD89B81BB}" srcOrd="0" destOrd="0" presId="urn:microsoft.com/office/officeart/2005/8/layout/vList4"/>
    <dgm:cxn modelId="{DE7106F9-B586-8E4B-B947-46E39BC24B36}" srcId="{9FB66198-1563-1647-B104-450809BB7830}" destId="{51C7FC89-0D88-004F-9918-0A00A53B19E1}" srcOrd="4" destOrd="0" parTransId="{17E65B70-493F-9241-8C13-151E1F988823}" sibTransId="{141D5842-F31F-2647-B678-05F2B769D089}"/>
    <dgm:cxn modelId="{4057254E-5BF5-CB43-B1F5-8DCE2ADBE4B8}" srcId="{9FB66198-1563-1647-B104-450809BB7830}" destId="{9E2B327A-78E6-6844-B31B-EAD974A737D2}" srcOrd="0" destOrd="0" parTransId="{D4A34240-3613-524B-AEC3-B03716C2EC6C}" sibTransId="{735A814C-B4EC-A348-8B37-C5693E51EAD5}"/>
    <dgm:cxn modelId="{1C6F70EA-FEE3-4CBC-83D3-97B1129C7094}" type="presOf" srcId="{9E2B327A-78E6-6844-B31B-EAD974A737D2}" destId="{D94FB237-5BB8-5745-85C7-519E51C6805B}" srcOrd="1" destOrd="0" presId="urn:microsoft.com/office/officeart/2005/8/layout/vList4"/>
    <dgm:cxn modelId="{5BF3B673-B275-442D-AE2B-597014A3E7C6}" type="presOf" srcId="{13BA3433-CDF3-D049-BE42-BDCB385ED65A}" destId="{19ABEF47-9E2A-664A-962E-D3773FFB864C}" srcOrd="0" destOrd="0" presId="urn:microsoft.com/office/officeart/2005/8/layout/vList4"/>
    <dgm:cxn modelId="{8469F6CF-C251-4950-9DEF-5C18605B6B9F}" type="presOf" srcId="{13BA3433-CDF3-D049-BE42-BDCB385ED65A}" destId="{A79D3909-3ECD-8342-A3CC-BAF258E516F6}" srcOrd="1" destOrd="0" presId="urn:microsoft.com/office/officeart/2005/8/layout/vList4"/>
    <dgm:cxn modelId="{ADFEBEFA-B056-4A54-96FD-2ED72957A3AA}" type="presParOf" srcId="{E8FA255C-8991-6D4B-8BC7-C5B2B341384C}" destId="{F82FB7B9-A835-2447-B6C8-EDC4B022BCB0}" srcOrd="0" destOrd="0" presId="urn:microsoft.com/office/officeart/2005/8/layout/vList4"/>
    <dgm:cxn modelId="{9F52E952-BCAC-45BB-AA5E-8CE79FD674C9}" type="presParOf" srcId="{F82FB7B9-A835-2447-B6C8-EDC4B022BCB0}" destId="{9AA0EDCB-BE10-2C41-8256-51B4B54DEBCF}" srcOrd="0" destOrd="0" presId="urn:microsoft.com/office/officeart/2005/8/layout/vList4"/>
    <dgm:cxn modelId="{3F957A3D-7A69-44C8-9BCF-80BA2DD22E2F}" type="presParOf" srcId="{F82FB7B9-A835-2447-B6C8-EDC4B022BCB0}" destId="{BA9095CE-C8D2-7A44-B549-7EBA41531413}" srcOrd="1" destOrd="0" presId="urn:microsoft.com/office/officeart/2005/8/layout/vList4"/>
    <dgm:cxn modelId="{AC5C630D-2316-429F-A8F4-2D1B5C53C335}" type="presParOf" srcId="{F82FB7B9-A835-2447-B6C8-EDC4B022BCB0}" destId="{D94FB237-5BB8-5745-85C7-519E51C6805B}" srcOrd="2" destOrd="0" presId="urn:microsoft.com/office/officeart/2005/8/layout/vList4"/>
    <dgm:cxn modelId="{1594BF9E-DEDB-4F12-B883-4374303D7388}" type="presParOf" srcId="{E8FA255C-8991-6D4B-8BC7-C5B2B341384C}" destId="{17DE00F0-0E1E-8E47-8EBB-7E20A696F0BF}" srcOrd="1" destOrd="0" presId="urn:microsoft.com/office/officeart/2005/8/layout/vList4"/>
    <dgm:cxn modelId="{5251CE5D-E5C1-4CDD-A849-6A69DDC70732}" type="presParOf" srcId="{E8FA255C-8991-6D4B-8BC7-C5B2B341384C}" destId="{5731DE51-CD32-9A44-B262-DD1641A2A80B}" srcOrd="2" destOrd="0" presId="urn:microsoft.com/office/officeart/2005/8/layout/vList4"/>
    <dgm:cxn modelId="{AC8EA1AB-5964-4AB6-A3C7-F8A9A8149341}" type="presParOf" srcId="{5731DE51-CD32-9A44-B262-DD1641A2A80B}" destId="{C0893D45-DE2C-FF44-906A-13FA98A985B4}" srcOrd="0" destOrd="0" presId="urn:microsoft.com/office/officeart/2005/8/layout/vList4"/>
    <dgm:cxn modelId="{306D160C-CA43-4002-8017-321B545FF05C}" type="presParOf" srcId="{5731DE51-CD32-9A44-B262-DD1641A2A80B}" destId="{21F9956F-9C66-1742-B37E-ACB5090AB9D1}" srcOrd="1" destOrd="0" presId="urn:microsoft.com/office/officeart/2005/8/layout/vList4"/>
    <dgm:cxn modelId="{0ABC84C2-8C4F-4E96-8076-B6B8A2666C31}" type="presParOf" srcId="{5731DE51-CD32-9A44-B262-DD1641A2A80B}" destId="{F9A2600A-0ECD-FA41-A50C-453CBAED553D}" srcOrd="2" destOrd="0" presId="urn:microsoft.com/office/officeart/2005/8/layout/vList4"/>
    <dgm:cxn modelId="{78826F7E-9F5C-4FDE-8E0D-12227C32CE87}" type="presParOf" srcId="{E8FA255C-8991-6D4B-8BC7-C5B2B341384C}" destId="{F322C136-DAD7-354A-91BC-A30315DB7A61}" srcOrd="3" destOrd="0" presId="urn:microsoft.com/office/officeart/2005/8/layout/vList4"/>
    <dgm:cxn modelId="{168D17E0-458C-4F40-9942-B698AFFE9F20}" type="presParOf" srcId="{E8FA255C-8991-6D4B-8BC7-C5B2B341384C}" destId="{0FCBC5BA-B204-F34C-BEFE-F20EBD2D7FA0}" srcOrd="4" destOrd="0" presId="urn:microsoft.com/office/officeart/2005/8/layout/vList4"/>
    <dgm:cxn modelId="{66DEAB0F-C9CA-494D-A463-9FCDD0EE5986}" type="presParOf" srcId="{0FCBC5BA-B204-F34C-BEFE-F20EBD2D7FA0}" destId="{19ABEF47-9E2A-664A-962E-D3773FFB864C}" srcOrd="0" destOrd="0" presId="urn:microsoft.com/office/officeart/2005/8/layout/vList4"/>
    <dgm:cxn modelId="{7CA44797-C04F-4F6C-987F-8E39741D27D3}" type="presParOf" srcId="{0FCBC5BA-B204-F34C-BEFE-F20EBD2D7FA0}" destId="{CAB25D69-BC88-C04A-A072-DA2FEA26438B}" srcOrd="1" destOrd="0" presId="urn:microsoft.com/office/officeart/2005/8/layout/vList4"/>
    <dgm:cxn modelId="{D0B24B9B-AF38-41D3-8C17-88469C403796}" type="presParOf" srcId="{0FCBC5BA-B204-F34C-BEFE-F20EBD2D7FA0}" destId="{A79D3909-3ECD-8342-A3CC-BAF258E516F6}" srcOrd="2" destOrd="0" presId="urn:microsoft.com/office/officeart/2005/8/layout/vList4"/>
    <dgm:cxn modelId="{2F75A5F8-2A21-45B2-82B2-356CD70E227E}" type="presParOf" srcId="{E8FA255C-8991-6D4B-8BC7-C5B2B341384C}" destId="{E3821F09-361C-114E-A517-4ED5FDB69B10}" srcOrd="5" destOrd="0" presId="urn:microsoft.com/office/officeart/2005/8/layout/vList4"/>
    <dgm:cxn modelId="{D373CC3E-6A49-43B4-84E2-5EE13416CFCB}" type="presParOf" srcId="{E8FA255C-8991-6D4B-8BC7-C5B2B341384C}" destId="{7EEDE2D8-C95A-8C4D-B491-77DB719C1F15}" srcOrd="6" destOrd="0" presId="urn:microsoft.com/office/officeart/2005/8/layout/vList4"/>
    <dgm:cxn modelId="{FF7D6C73-9ADE-4BB4-B07E-E9ECD35DC2A9}" type="presParOf" srcId="{7EEDE2D8-C95A-8C4D-B491-77DB719C1F15}" destId="{B24394FF-1DA9-6042-BC20-BF2F31DE6ECE}" srcOrd="0" destOrd="0" presId="urn:microsoft.com/office/officeart/2005/8/layout/vList4"/>
    <dgm:cxn modelId="{0CE3ADA7-49AD-4B00-A49D-34BB2C3732B7}" type="presParOf" srcId="{7EEDE2D8-C95A-8C4D-B491-77DB719C1F15}" destId="{8EE3D9E2-5B90-EA44-B07B-BFFF85FD69AB}" srcOrd="1" destOrd="0" presId="urn:microsoft.com/office/officeart/2005/8/layout/vList4"/>
    <dgm:cxn modelId="{A79E7565-B61E-40A2-9BB7-00FD9CA07983}" type="presParOf" srcId="{7EEDE2D8-C95A-8C4D-B491-77DB719C1F15}" destId="{1B8C2C75-EE22-8749-A026-EA615AC173C8}" srcOrd="2" destOrd="0" presId="urn:microsoft.com/office/officeart/2005/8/layout/vList4"/>
    <dgm:cxn modelId="{982E30DB-DF6A-45B3-A0E4-1D243B602043}" type="presParOf" srcId="{E8FA255C-8991-6D4B-8BC7-C5B2B341384C}" destId="{920E21E0-2272-304C-A243-B4EB8DADA5F5}" srcOrd="7" destOrd="0" presId="urn:microsoft.com/office/officeart/2005/8/layout/vList4"/>
    <dgm:cxn modelId="{B7317F01-5510-46FC-BFE1-9640B2DE3E6F}" type="presParOf" srcId="{E8FA255C-8991-6D4B-8BC7-C5B2B341384C}" destId="{8391C823-E7F0-7B4E-AFBE-DF704259153E}" srcOrd="8" destOrd="0" presId="urn:microsoft.com/office/officeart/2005/8/layout/vList4"/>
    <dgm:cxn modelId="{5517235E-7848-48A9-8885-C9B709F310AB}" type="presParOf" srcId="{8391C823-E7F0-7B4E-AFBE-DF704259153E}" destId="{4A12DFB4-EFF7-0E46-ADB7-8E5BD89B81BB}" srcOrd="0" destOrd="0" presId="urn:microsoft.com/office/officeart/2005/8/layout/vList4"/>
    <dgm:cxn modelId="{EE96BD81-E867-4AAD-9479-B58D97BE790D}" type="presParOf" srcId="{8391C823-E7F0-7B4E-AFBE-DF704259153E}" destId="{EAB0AEA5-88B1-1B44-BDA2-A93BAA33379C}" srcOrd="1" destOrd="0" presId="urn:microsoft.com/office/officeart/2005/8/layout/vList4"/>
    <dgm:cxn modelId="{574FD513-EF08-4768-832B-E3911E132BC2}" type="presParOf" srcId="{8391C823-E7F0-7B4E-AFBE-DF704259153E}" destId="{645B56CF-7512-9640-B151-807169526775}"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7D1655D-68B0-F044-A9C9-99D1AC370A5D}" type="doc">
      <dgm:prSet loTypeId="urn:microsoft.com/office/officeart/2005/8/layout/vList4" loCatId="" qsTypeId="urn:microsoft.com/office/officeart/2005/8/quickstyle/simple2" qsCatId="simple" csTypeId="urn:microsoft.com/office/officeart/2005/8/colors/accent3_2" csCatId="accent3" phldr="1"/>
      <dgm:spPr/>
      <dgm:t>
        <a:bodyPr/>
        <a:lstStyle/>
        <a:p>
          <a:endParaRPr lang="en-GB"/>
        </a:p>
      </dgm:t>
    </dgm:pt>
    <dgm:pt modelId="{C70CEA1B-540A-F04A-B65A-CBBE1C3E48AA}">
      <dgm:prSet/>
      <dgm:spPr/>
      <dgm:t>
        <a:bodyPr/>
        <a:lstStyle/>
        <a:p>
          <a:pPr rtl="0"/>
          <a:r>
            <a:rPr lang="en-GB" b="1" dirty="0" smtClean="0"/>
            <a:t>Complete focus </a:t>
          </a:r>
          <a:r>
            <a:rPr lang="en-GB" b="0" dirty="0" smtClean="0"/>
            <a:t>from many local areas with </a:t>
          </a:r>
          <a:r>
            <a:rPr lang="en-GB" b="1" dirty="0" smtClean="0"/>
            <a:t>clear leadership</a:t>
          </a:r>
          <a:endParaRPr lang="en-GB" b="1" dirty="0"/>
        </a:p>
      </dgm:t>
    </dgm:pt>
    <dgm:pt modelId="{11F53CB9-C5E2-DB41-8354-7D473E1D7355}" type="parTrans" cxnId="{F2E8BC6F-4E88-DE48-8C79-1DE5C0F14ADB}">
      <dgm:prSet/>
      <dgm:spPr/>
      <dgm:t>
        <a:bodyPr/>
        <a:lstStyle/>
        <a:p>
          <a:endParaRPr lang="en-GB"/>
        </a:p>
      </dgm:t>
    </dgm:pt>
    <dgm:pt modelId="{4E3C0C90-AA6C-5743-B9B8-F5C8C686FAB6}" type="sibTrans" cxnId="{F2E8BC6F-4E88-DE48-8C79-1DE5C0F14ADB}">
      <dgm:prSet/>
      <dgm:spPr/>
      <dgm:t>
        <a:bodyPr/>
        <a:lstStyle/>
        <a:p>
          <a:endParaRPr lang="en-GB"/>
        </a:p>
      </dgm:t>
    </dgm:pt>
    <dgm:pt modelId="{D5A8B3EC-E499-7C46-ABDC-799CF7934AE5}">
      <dgm:prSet/>
      <dgm:spPr/>
      <dgm:t>
        <a:bodyPr/>
        <a:lstStyle/>
        <a:p>
          <a:pPr rtl="0"/>
          <a:r>
            <a:rPr lang="en-GB" b="1" dirty="0" smtClean="0"/>
            <a:t>Joined up </a:t>
          </a:r>
          <a:r>
            <a:rPr lang="en-GB" dirty="0" smtClean="0"/>
            <a:t>approach </a:t>
          </a:r>
          <a:endParaRPr lang="en-GB" dirty="0"/>
        </a:p>
      </dgm:t>
    </dgm:pt>
    <dgm:pt modelId="{C7ABD566-B4F4-C74C-89E8-5F30AA6A3C78}" type="parTrans" cxnId="{19205013-B4E9-C345-B604-49459A997281}">
      <dgm:prSet/>
      <dgm:spPr/>
      <dgm:t>
        <a:bodyPr/>
        <a:lstStyle/>
        <a:p>
          <a:endParaRPr lang="en-GB"/>
        </a:p>
      </dgm:t>
    </dgm:pt>
    <dgm:pt modelId="{A0B9E0B4-9FEA-8A41-896E-94500F098B89}" type="sibTrans" cxnId="{19205013-B4E9-C345-B604-49459A997281}">
      <dgm:prSet/>
      <dgm:spPr/>
      <dgm:t>
        <a:bodyPr/>
        <a:lstStyle/>
        <a:p>
          <a:endParaRPr lang="en-GB"/>
        </a:p>
      </dgm:t>
    </dgm:pt>
    <dgm:pt modelId="{A9942CD6-E8A8-1D4D-A33F-7A76FC3DD5C8}">
      <dgm:prSet/>
      <dgm:spPr/>
      <dgm:t>
        <a:bodyPr/>
        <a:lstStyle/>
        <a:p>
          <a:pPr rtl="0"/>
          <a:r>
            <a:rPr lang="en-US" b="1" dirty="0" smtClean="0"/>
            <a:t>Understanding</a:t>
          </a:r>
          <a:r>
            <a:rPr lang="en-US" dirty="0" smtClean="0"/>
            <a:t> of importance of </a:t>
          </a:r>
          <a:r>
            <a:rPr lang="en-US" b="1" dirty="0" smtClean="0"/>
            <a:t>EBP</a:t>
          </a:r>
          <a:r>
            <a:rPr lang="en-US" dirty="0" smtClean="0"/>
            <a:t> and </a:t>
          </a:r>
          <a:r>
            <a:rPr lang="en-US" b="1" dirty="0" smtClean="0"/>
            <a:t>authentic participation </a:t>
          </a:r>
          <a:endParaRPr lang="en-US" b="1" dirty="0"/>
        </a:p>
      </dgm:t>
    </dgm:pt>
    <dgm:pt modelId="{7373FEE9-3B21-6A46-B318-1FE046CC944D}" type="parTrans" cxnId="{ADEFF85A-1BA6-8841-A6A8-0746B75D60DB}">
      <dgm:prSet/>
      <dgm:spPr/>
      <dgm:t>
        <a:bodyPr/>
        <a:lstStyle/>
        <a:p>
          <a:endParaRPr lang="en-GB"/>
        </a:p>
      </dgm:t>
    </dgm:pt>
    <dgm:pt modelId="{97D8E211-EE21-9E4C-BB31-BB9FA6D90D14}" type="sibTrans" cxnId="{ADEFF85A-1BA6-8841-A6A8-0746B75D60DB}">
      <dgm:prSet/>
      <dgm:spPr/>
      <dgm:t>
        <a:bodyPr/>
        <a:lstStyle/>
        <a:p>
          <a:endParaRPr lang="en-GB"/>
        </a:p>
      </dgm:t>
    </dgm:pt>
    <dgm:pt modelId="{0BE4D57D-FD0E-1C44-90E9-73F691FA1CF8}">
      <dgm:prSet/>
      <dgm:spPr/>
      <dgm:t>
        <a:bodyPr/>
        <a:lstStyle/>
        <a:p>
          <a:pPr rtl="0"/>
          <a:r>
            <a:rPr lang="en-GB" dirty="0" smtClean="0"/>
            <a:t>Focus of </a:t>
          </a:r>
          <a:r>
            <a:rPr lang="en-GB" b="1" dirty="0" smtClean="0"/>
            <a:t>strategic players</a:t>
          </a:r>
          <a:r>
            <a:rPr lang="en-GB" dirty="0" smtClean="0"/>
            <a:t> supporting local areas</a:t>
          </a:r>
          <a:endParaRPr lang="en-GB" dirty="0"/>
        </a:p>
      </dgm:t>
    </dgm:pt>
    <dgm:pt modelId="{76DCD9FE-1740-C24B-9F00-635C1805F9FA}" type="parTrans" cxnId="{71906578-8B25-D74D-B855-63AB9A1295BE}">
      <dgm:prSet/>
      <dgm:spPr/>
      <dgm:t>
        <a:bodyPr/>
        <a:lstStyle/>
        <a:p>
          <a:endParaRPr lang="en-GB"/>
        </a:p>
      </dgm:t>
    </dgm:pt>
    <dgm:pt modelId="{D80807DE-70E1-1740-A9BA-01F73BFBAD11}" type="sibTrans" cxnId="{71906578-8B25-D74D-B855-63AB9A1295BE}">
      <dgm:prSet/>
      <dgm:spPr/>
      <dgm:t>
        <a:bodyPr/>
        <a:lstStyle/>
        <a:p>
          <a:endParaRPr lang="en-GB"/>
        </a:p>
      </dgm:t>
    </dgm:pt>
    <dgm:pt modelId="{7979F24B-512A-0D41-9BD5-7E318CFC0731}">
      <dgm:prSet/>
      <dgm:spPr/>
      <dgm:t>
        <a:bodyPr/>
        <a:lstStyle/>
        <a:p>
          <a:pPr rtl="0"/>
          <a:r>
            <a:rPr lang="en-GB" b="1" dirty="0" smtClean="0"/>
            <a:t>Raised profile </a:t>
          </a:r>
          <a:r>
            <a:rPr lang="en-GB" dirty="0" smtClean="0"/>
            <a:t>of </a:t>
          </a:r>
          <a:r>
            <a:rPr lang="en-GB" b="1" dirty="0" smtClean="0"/>
            <a:t>CYP MH locally </a:t>
          </a:r>
          <a:r>
            <a:rPr lang="en-GB" dirty="0" smtClean="0"/>
            <a:t>and nationally </a:t>
          </a:r>
          <a:endParaRPr lang="en-GB" dirty="0"/>
        </a:p>
      </dgm:t>
    </dgm:pt>
    <dgm:pt modelId="{253609BB-4E9D-CF41-8910-DA9FB971F23B}" type="parTrans" cxnId="{CD62C64C-7A08-304E-BF09-E73DD01511E1}">
      <dgm:prSet/>
      <dgm:spPr/>
      <dgm:t>
        <a:bodyPr/>
        <a:lstStyle/>
        <a:p>
          <a:endParaRPr lang="en-GB"/>
        </a:p>
      </dgm:t>
    </dgm:pt>
    <dgm:pt modelId="{930AEF75-78D8-F24B-A3F7-1324C851CE35}" type="sibTrans" cxnId="{CD62C64C-7A08-304E-BF09-E73DD01511E1}">
      <dgm:prSet/>
      <dgm:spPr/>
      <dgm:t>
        <a:bodyPr/>
        <a:lstStyle/>
        <a:p>
          <a:endParaRPr lang="en-GB"/>
        </a:p>
      </dgm:t>
    </dgm:pt>
    <dgm:pt modelId="{072BBB78-C7D3-674F-96FC-04D3FF016ADF}">
      <dgm:prSet/>
      <dgm:spPr/>
      <dgm:t>
        <a:bodyPr/>
        <a:lstStyle/>
        <a:p>
          <a:pPr rtl="0"/>
          <a:r>
            <a:rPr lang="en-US" b="1" dirty="0" smtClean="0"/>
            <a:t>Creative ideas </a:t>
          </a:r>
          <a:r>
            <a:rPr lang="en-US" dirty="0" smtClean="0"/>
            <a:t>and energy </a:t>
          </a:r>
          <a:endParaRPr lang="en-US" dirty="0"/>
        </a:p>
      </dgm:t>
    </dgm:pt>
    <dgm:pt modelId="{5112107B-D1E6-5944-A414-B72A04C7B559}" type="parTrans" cxnId="{66DDE24E-F128-5B42-90D5-443E9139B271}">
      <dgm:prSet/>
      <dgm:spPr/>
      <dgm:t>
        <a:bodyPr/>
        <a:lstStyle/>
        <a:p>
          <a:endParaRPr lang="en-GB"/>
        </a:p>
      </dgm:t>
    </dgm:pt>
    <dgm:pt modelId="{DFD5EF9C-0E58-364F-A8E3-9571D583D850}" type="sibTrans" cxnId="{66DDE24E-F128-5B42-90D5-443E9139B271}">
      <dgm:prSet/>
      <dgm:spPr/>
      <dgm:t>
        <a:bodyPr/>
        <a:lstStyle/>
        <a:p>
          <a:endParaRPr lang="en-GB"/>
        </a:p>
      </dgm:t>
    </dgm:pt>
    <dgm:pt modelId="{7CCB39CB-9D04-F349-A460-1ECD62822F09}" type="pres">
      <dgm:prSet presAssocID="{87D1655D-68B0-F044-A9C9-99D1AC370A5D}" presName="linear" presStyleCnt="0">
        <dgm:presLayoutVars>
          <dgm:dir/>
          <dgm:resizeHandles val="exact"/>
        </dgm:presLayoutVars>
      </dgm:prSet>
      <dgm:spPr/>
      <dgm:t>
        <a:bodyPr/>
        <a:lstStyle/>
        <a:p>
          <a:endParaRPr lang="en-GB"/>
        </a:p>
      </dgm:t>
    </dgm:pt>
    <dgm:pt modelId="{065B7083-F0F2-C940-A82F-D3B5B04C80A9}" type="pres">
      <dgm:prSet presAssocID="{C70CEA1B-540A-F04A-B65A-CBBE1C3E48AA}" presName="comp" presStyleCnt="0"/>
      <dgm:spPr/>
    </dgm:pt>
    <dgm:pt modelId="{C797CCA7-0D74-4D49-968A-646DA28925AB}" type="pres">
      <dgm:prSet presAssocID="{C70CEA1B-540A-F04A-B65A-CBBE1C3E48AA}" presName="box" presStyleLbl="node1" presStyleIdx="0" presStyleCnt="6"/>
      <dgm:spPr/>
      <dgm:t>
        <a:bodyPr/>
        <a:lstStyle/>
        <a:p>
          <a:endParaRPr lang="en-GB"/>
        </a:p>
      </dgm:t>
    </dgm:pt>
    <dgm:pt modelId="{D3858FA5-A096-8F43-811A-F1368E4702F2}" type="pres">
      <dgm:prSet presAssocID="{C70CEA1B-540A-F04A-B65A-CBBE1C3E48AA}" presName="img" presStyleLbl="fgImgPlace1" presStyleIdx="0" presStyleCnt="6"/>
      <dgm:spPr>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t>
        <a:bodyPr/>
        <a:lstStyle/>
        <a:p>
          <a:endParaRPr lang="en-GB"/>
        </a:p>
      </dgm:t>
    </dgm:pt>
    <dgm:pt modelId="{F3D76778-FA3D-FB40-80BC-0B24847E1043}" type="pres">
      <dgm:prSet presAssocID="{C70CEA1B-540A-F04A-B65A-CBBE1C3E48AA}" presName="text" presStyleLbl="node1" presStyleIdx="0" presStyleCnt="6">
        <dgm:presLayoutVars>
          <dgm:bulletEnabled val="1"/>
        </dgm:presLayoutVars>
      </dgm:prSet>
      <dgm:spPr/>
      <dgm:t>
        <a:bodyPr/>
        <a:lstStyle/>
        <a:p>
          <a:endParaRPr lang="en-GB"/>
        </a:p>
      </dgm:t>
    </dgm:pt>
    <dgm:pt modelId="{0E631E7B-56EE-3D4B-B141-5D11083E3FB1}" type="pres">
      <dgm:prSet presAssocID="{4E3C0C90-AA6C-5743-B9B8-F5C8C686FAB6}" presName="spacer" presStyleCnt="0"/>
      <dgm:spPr/>
    </dgm:pt>
    <dgm:pt modelId="{7702FDE5-7BAF-0E46-8D5A-D2A35FFD7C35}" type="pres">
      <dgm:prSet presAssocID="{D5A8B3EC-E499-7C46-ABDC-799CF7934AE5}" presName="comp" presStyleCnt="0"/>
      <dgm:spPr/>
    </dgm:pt>
    <dgm:pt modelId="{A8588FE8-D387-E646-943C-0F43FE05FF87}" type="pres">
      <dgm:prSet presAssocID="{D5A8B3EC-E499-7C46-ABDC-799CF7934AE5}" presName="box" presStyleLbl="node1" presStyleIdx="1" presStyleCnt="6"/>
      <dgm:spPr/>
      <dgm:t>
        <a:bodyPr/>
        <a:lstStyle/>
        <a:p>
          <a:endParaRPr lang="en-GB"/>
        </a:p>
      </dgm:t>
    </dgm:pt>
    <dgm:pt modelId="{8B778AE6-418E-4448-9B21-8D0E623BF164}" type="pres">
      <dgm:prSet presAssocID="{D5A8B3EC-E499-7C46-ABDC-799CF7934AE5}" presName="img" presStyleLbl="fgImgPlace1" presStyleIdx="1" presStyleCnt="6"/>
      <dgm:spPr>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dgm:spPr>
      <dgm:t>
        <a:bodyPr/>
        <a:lstStyle/>
        <a:p>
          <a:endParaRPr lang="en-GB"/>
        </a:p>
      </dgm:t>
    </dgm:pt>
    <dgm:pt modelId="{75A87340-3FC0-924A-8D50-E28822703FC7}" type="pres">
      <dgm:prSet presAssocID="{D5A8B3EC-E499-7C46-ABDC-799CF7934AE5}" presName="text" presStyleLbl="node1" presStyleIdx="1" presStyleCnt="6">
        <dgm:presLayoutVars>
          <dgm:bulletEnabled val="1"/>
        </dgm:presLayoutVars>
      </dgm:prSet>
      <dgm:spPr/>
      <dgm:t>
        <a:bodyPr/>
        <a:lstStyle/>
        <a:p>
          <a:endParaRPr lang="en-GB"/>
        </a:p>
      </dgm:t>
    </dgm:pt>
    <dgm:pt modelId="{1313DAFA-7CA2-6C45-A667-9D650F29BB72}" type="pres">
      <dgm:prSet presAssocID="{A0B9E0B4-9FEA-8A41-896E-94500F098B89}" presName="spacer" presStyleCnt="0"/>
      <dgm:spPr/>
    </dgm:pt>
    <dgm:pt modelId="{0BFD6842-BF0B-F642-BB13-BA3539DD71A8}" type="pres">
      <dgm:prSet presAssocID="{A9942CD6-E8A8-1D4D-A33F-7A76FC3DD5C8}" presName="comp" presStyleCnt="0"/>
      <dgm:spPr/>
    </dgm:pt>
    <dgm:pt modelId="{358B161E-1C2C-944E-9FFB-86EC8D206768}" type="pres">
      <dgm:prSet presAssocID="{A9942CD6-E8A8-1D4D-A33F-7A76FC3DD5C8}" presName="box" presStyleLbl="node1" presStyleIdx="2" presStyleCnt="6"/>
      <dgm:spPr/>
      <dgm:t>
        <a:bodyPr/>
        <a:lstStyle/>
        <a:p>
          <a:endParaRPr lang="en-GB"/>
        </a:p>
      </dgm:t>
    </dgm:pt>
    <dgm:pt modelId="{61C23F48-ECCB-3B44-AF2C-ED7C02658670}" type="pres">
      <dgm:prSet presAssocID="{A9942CD6-E8A8-1D4D-A33F-7A76FC3DD5C8}" presName="img" presStyleLbl="fgImgPlace1" presStyleIdx="2" presStyleCnt="6"/>
      <dgm:spPr>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dgm:spPr>
      <dgm:t>
        <a:bodyPr/>
        <a:lstStyle/>
        <a:p>
          <a:endParaRPr lang="en-GB"/>
        </a:p>
      </dgm:t>
    </dgm:pt>
    <dgm:pt modelId="{EED71C69-F90A-7E4F-8508-29DFFF15EC71}" type="pres">
      <dgm:prSet presAssocID="{A9942CD6-E8A8-1D4D-A33F-7A76FC3DD5C8}" presName="text" presStyleLbl="node1" presStyleIdx="2" presStyleCnt="6">
        <dgm:presLayoutVars>
          <dgm:bulletEnabled val="1"/>
        </dgm:presLayoutVars>
      </dgm:prSet>
      <dgm:spPr/>
      <dgm:t>
        <a:bodyPr/>
        <a:lstStyle/>
        <a:p>
          <a:endParaRPr lang="en-GB"/>
        </a:p>
      </dgm:t>
    </dgm:pt>
    <dgm:pt modelId="{3DD11D15-DB3C-DE4B-AAED-196136F605D6}" type="pres">
      <dgm:prSet presAssocID="{97D8E211-EE21-9E4C-BB31-BB9FA6D90D14}" presName="spacer" presStyleCnt="0"/>
      <dgm:spPr/>
    </dgm:pt>
    <dgm:pt modelId="{62D00C95-B1E1-4248-ADBE-DB1C16EFE5A5}" type="pres">
      <dgm:prSet presAssocID="{0BE4D57D-FD0E-1C44-90E9-73F691FA1CF8}" presName="comp" presStyleCnt="0"/>
      <dgm:spPr/>
    </dgm:pt>
    <dgm:pt modelId="{BCC3793F-8169-5743-A9A6-9617E5075213}" type="pres">
      <dgm:prSet presAssocID="{0BE4D57D-FD0E-1C44-90E9-73F691FA1CF8}" presName="box" presStyleLbl="node1" presStyleIdx="3" presStyleCnt="6"/>
      <dgm:spPr/>
      <dgm:t>
        <a:bodyPr/>
        <a:lstStyle/>
        <a:p>
          <a:endParaRPr lang="en-GB"/>
        </a:p>
      </dgm:t>
    </dgm:pt>
    <dgm:pt modelId="{A7D14954-1099-2541-9095-19E92C6F312F}" type="pres">
      <dgm:prSet presAssocID="{0BE4D57D-FD0E-1C44-90E9-73F691FA1CF8}" presName="img" presStyleLbl="fgImgPlace1" presStyleIdx="3" presStyleCnt="6"/>
      <dgm:spPr>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dgm:spPr>
      <dgm:t>
        <a:bodyPr/>
        <a:lstStyle/>
        <a:p>
          <a:endParaRPr lang="en-GB"/>
        </a:p>
      </dgm:t>
    </dgm:pt>
    <dgm:pt modelId="{1683DD57-790A-594F-A9F9-A45F362F88EF}" type="pres">
      <dgm:prSet presAssocID="{0BE4D57D-FD0E-1C44-90E9-73F691FA1CF8}" presName="text" presStyleLbl="node1" presStyleIdx="3" presStyleCnt="6">
        <dgm:presLayoutVars>
          <dgm:bulletEnabled val="1"/>
        </dgm:presLayoutVars>
      </dgm:prSet>
      <dgm:spPr/>
      <dgm:t>
        <a:bodyPr/>
        <a:lstStyle/>
        <a:p>
          <a:endParaRPr lang="en-GB"/>
        </a:p>
      </dgm:t>
    </dgm:pt>
    <dgm:pt modelId="{84963C60-80F4-8E43-AC60-24C4F1DDC738}" type="pres">
      <dgm:prSet presAssocID="{D80807DE-70E1-1740-A9BA-01F73BFBAD11}" presName="spacer" presStyleCnt="0"/>
      <dgm:spPr/>
    </dgm:pt>
    <dgm:pt modelId="{6D3602DC-5795-2448-BA34-B73991A0C8A9}" type="pres">
      <dgm:prSet presAssocID="{7979F24B-512A-0D41-9BD5-7E318CFC0731}" presName="comp" presStyleCnt="0"/>
      <dgm:spPr/>
    </dgm:pt>
    <dgm:pt modelId="{C998F798-DB0B-AA42-A489-E794DE09CCEE}" type="pres">
      <dgm:prSet presAssocID="{7979F24B-512A-0D41-9BD5-7E318CFC0731}" presName="box" presStyleLbl="node1" presStyleIdx="4" presStyleCnt="6"/>
      <dgm:spPr/>
      <dgm:t>
        <a:bodyPr/>
        <a:lstStyle/>
        <a:p>
          <a:endParaRPr lang="en-GB"/>
        </a:p>
      </dgm:t>
    </dgm:pt>
    <dgm:pt modelId="{8A268698-3494-2342-ABB2-4A5C02ACBDA6}" type="pres">
      <dgm:prSet presAssocID="{7979F24B-512A-0D41-9BD5-7E318CFC0731}" presName="img" presStyleLbl="fgImgPlace1" presStyleIdx="4" presStyleCnt="6"/>
      <dgm:spPr>
        <a:blipFill>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dgm:spPr>
      <dgm:t>
        <a:bodyPr/>
        <a:lstStyle/>
        <a:p>
          <a:endParaRPr lang="en-GB"/>
        </a:p>
      </dgm:t>
    </dgm:pt>
    <dgm:pt modelId="{63EADE8C-B44B-9A45-B091-714C37F28DF0}" type="pres">
      <dgm:prSet presAssocID="{7979F24B-512A-0D41-9BD5-7E318CFC0731}" presName="text" presStyleLbl="node1" presStyleIdx="4" presStyleCnt="6">
        <dgm:presLayoutVars>
          <dgm:bulletEnabled val="1"/>
        </dgm:presLayoutVars>
      </dgm:prSet>
      <dgm:spPr/>
      <dgm:t>
        <a:bodyPr/>
        <a:lstStyle/>
        <a:p>
          <a:endParaRPr lang="en-GB"/>
        </a:p>
      </dgm:t>
    </dgm:pt>
    <dgm:pt modelId="{1A28FC4D-1B61-0440-B7A3-B77EB4DBF0F7}" type="pres">
      <dgm:prSet presAssocID="{930AEF75-78D8-F24B-A3F7-1324C851CE35}" presName="spacer" presStyleCnt="0"/>
      <dgm:spPr/>
    </dgm:pt>
    <dgm:pt modelId="{135F80CD-38E8-B149-9E52-65121915A9CE}" type="pres">
      <dgm:prSet presAssocID="{072BBB78-C7D3-674F-96FC-04D3FF016ADF}" presName="comp" presStyleCnt="0"/>
      <dgm:spPr/>
    </dgm:pt>
    <dgm:pt modelId="{0CA9334A-4E7D-454C-B26F-0032FEDE3F96}" type="pres">
      <dgm:prSet presAssocID="{072BBB78-C7D3-674F-96FC-04D3FF016ADF}" presName="box" presStyleLbl="node1" presStyleIdx="5" presStyleCnt="6"/>
      <dgm:spPr/>
      <dgm:t>
        <a:bodyPr/>
        <a:lstStyle/>
        <a:p>
          <a:endParaRPr lang="en-GB"/>
        </a:p>
      </dgm:t>
    </dgm:pt>
    <dgm:pt modelId="{9B599613-B810-FA40-8B88-4596243486B5}" type="pres">
      <dgm:prSet presAssocID="{072BBB78-C7D3-674F-96FC-04D3FF016ADF}" presName="img" presStyleLbl="fgImgPlace1" presStyleIdx="5" presStyleCnt="6"/>
      <dgm:spPr>
        <a:blipFill>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dgm:spPr>
      <dgm:t>
        <a:bodyPr/>
        <a:lstStyle/>
        <a:p>
          <a:endParaRPr lang="en-GB"/>
        </a:p>
      </dgm:t>
    </dgm:pt>
    <dgm:pt modelId="{D1D8E0DA-3509-F248-81E4-6B679E906131}" type="pres">
      <dgm:prSet presAssocID="{072BBB78-C7D3-674F-96FC-04D3FF016ADF}" presName="text" presStyleLbl="node1" presStyleIdx="5" presStyleCnt="6">
        <dgm:presLayoutVars>
          <dgm:bulletEnabled val="1"/>
        </dgm:presLayoutVars>
      </dgm:prSet>
      <dgm:spPr/>
      <dgm:t>
        <a:bodyPr/>
        <a:lstStyle/>
        <a:p>
          <a:endParaRPr lang="en-GB"/>
        </a:p>
      </dgm:t>
    </dgm:pt>
  </dgm:ptLst>
  <dgm:cxnLst>
    <dgm:cxn modelId="{8FAAF14E-24FA-46B7-B4D8-613749972FEF}" type="presOf" srcId="{0BE4D57D-FD0E-1C44-90E9-73F691FA1CF8}" destId="{1683DD57-790A-594F-A9F9-A45F362F88EF}" srcOrd="1" destOrd="0" presId="urn:microsoft.com/office/officeart/2005/8/layout/vList4"/>
    <dgm:cxn modelId="{E44E3374-9EE6-4B7A-B137-DD112C8F73B8}" type="presOf" srcId="{C70CEA1B-540A-F04A-B65A-CBBE1C3E48AA}" destId="{C797CCA7-0D74-4D49-968A-646DA28925AB}" srcOrd="0" destOrd="0" presId="urn:microsoft.com/office/officeart/2005/8/layout/vList4"/>
    <dgm:cxn modelId="{71906578-8B25-D74D-B855-63AB9A1295BE}" srcId="{87D1655D-68B0-F044-A9C9-99D1AC370A5D}" destId="{0BE4D57D-FD0E-1C44-90E9-73F691FA1CF8}" srcOrd="3" destOrd="0" parTransId="{76DCD9FE-1740-C24B-9F00-635C1805F9FA}" sibTransId="{D80807DE-70E1-1740-A9BA-01F73BFBAD11}"/>
    <dgm:cxn modelId="{D1A0B97D-A150-4FD9-A79D-5004BB426064}" type="presOf" srcId="{C70CEA1B-540A-F04A-B65A-CBBE1C3E48AA}" destId="{F3D76778-FA3D-FB40-80BC-0B24847E1043}" srcOrd="1" destOrd="0" presId="urn:microsoft.com/office/officeart/2005/8/layout/vList4"/>
    <dgm:cxn modelId="{BA4BA74B-0507-4C87-9B13-8C325D87F24E}" type="presOf" srcId="{072BBB78-C7D3-674F-96FC-04D3FF016ADF}" destId="{0CA9334A-4E7D-454C-B26F-0032FEDE3F96}" srcOrd="0" destOrd="0" presId="urn:microsoft.com/office/officeart/2005/8/layout/vList4"/>
    <dgm:cxn modelId="{EE297297-42EB-4D49-95C6-D255E8FA5F99}" type="presOf" srcId="{D5A8B3EC-E499-7C46-ABDC-799CF7934AE5}" destId="{A8588FE8-D387-E646-943C-0F43FE05FF87}" srcOrd="0" destOrd="0" presId="urn:microsoft.com/office/officeart/2005/8/layout/vList4"/>
    <dgm:cxn modelId="{DF5E4A1F-E750-4898-B68C-A3854A595F44}" type="presOf" srcId="{A9942CD6-E8A8-1D4D-A33F-7A76FC3DD5C8}" destId="{358B161E-1C2C-944E-9FFB-86EC8D206768}" srcOrd="0" destOrd="0" presId="urn:microsoft.com/office/officeart/2005/8/layout/vList4"/>
    <dgm:cxn modelId="{D0746B3A-BC77-485D-9F47-8CB356ACC2ED}" type="presOf" srcId="{7979F24B-512A-0D41-9BD5-7E318CFC0731}" destId="{C998F798-DB0B-AA42-A489-E794DE09CCEE}" srcOrd="0" destOrd="0" presId="urn:microsoft.com/office/officeart/2005/8/layout/vList4"/>
    <dgm:cxn modelId="{19205013-B4E9-C345-B604-49459A997281}" srcId="{87D1655D-68B0-F044-A9C9-99D1AC370A5D}" destId="{D5A8B3EC-E499-7C46-ABDC-799CF7934AE5}" srcOrd="1" destOrd="0" parTransId="{C7ABD566-B4F4-C74C-89E8-5F30AA6A3C78}" sibTransId="{A0B9E0B4-9FEA-8A41-896E-94500F098B89}"/>
    <dgm:cxn modelId="{CD62C64C-7A08-304E-BF09-E73DD01511E1}" srcId="{87D1655D-68B0-F044-A9C9-99D1AC370A5D}" destId="{7979F24B-512A-0D41-9BD5-7E318CFC0731}" srcOrd="4" destOrd="0" parTransId="{253609BB-4E9D-CF41-8910-DA9FB971F23B}" sibTransId="{930AEF75-78D8-F24B-A3F7-1324C851CE35}"/>
    <dgm:cxn modelId="{66DDE24E-F128-5B42-90D5-443E9139B271}" srcId="{87D1655D-68B0-F044-A9C9-99D1AC370A5D}" destId="{072BBB78-C7D3-674F-96FC-04D3FF016ADF}" srcOrd="5" destOrd="0" parTransId="{5112107B-D1E6-5944-A414-B72A04C7B559}" sibTransId="{DFD5EF9C-0E58-364F-A8E3-9571D583D850}"/>
    <dgm:cxn modelId="{6209AAEA-FC67-4B83-930E-40FAA2D2DEDA}" type="presOf" srcId="{A9942CD6-E8A8-1D4D-A33F-7A76FC3DD5C8}" destId="{EED71C69-F90A-7E4F-8508-29DFFF15EC71}" srcOrd="1" destOrd="0" presId="urn:microsoft.com/office/officeart/2005/8/layout/vList4"/>
    <dgm:cxn modelId="{C1255B64-1D8B-4BDB-8888-D3B9B3DB2550}" type="presOf" srcId="{D5A8B3EC-E499-7C46-ABDC-799CF7934AE5}" destId="{75A87340-3FC0-924A-8D50-E28822703FC7}" srcOrd="1" destOrd="0" presId="urn:microsoft.com/office/officeart/2005/8/layout/vList4"/>
    <dgm:cxn modelId="{32BCC724-D1A3-4B41-A90D-C5D3F335F8E0}" type="presOf" srcId="{072BBB78-C7D3-674F-96FC-04D3FF016ADF}" destId="{D1D8E0DA-3509-F248-81E4-6B679E906131}" srcOrd="1" destOrd="0" presId="urn:microsoft.com/office/officeart/2005/8/layout/vList4"/>
    <dgm:cxn modelId="{ADEFF85A-1BA6-8841-A6A8-0746B75D60DB}" srcId="{87D1655D-68B0-F044-A9C9-99D1AC370A5D}" destId="{A9942CD6-E8A8-1D4D-A33F-7A76FC3DD5C8}" srcOrd="2" destOrd="0" parTransId="{7373FEE9-3B21-6A46-B318-1FE046CC944D}" sibTransId="{97D8E211-EE21-9E4C-BB31-BB9FA6D90D14}"/>
    <dgm:cxn modelId="{F2E8BC6F-4E88-DE48-8C79-1DE5C0F14ADB}" srcId="{87D1655D-68B0-F044-A9C9-99D1AC370A5D}" destId="{C70CEA1B-540A-F04A-B65A-CBBE1C3E48AA}" srcOrd="0" destOrd="0" parTransId="{11F53CB9-C5E2-DB41-8354-7D473E1D7355}" sibTransId="{4E3C0C90-AA6C-5743-B9B8-F5C8C686FAB6}"/>
    <dgm:cxn modelId="{44180CDE-AAF4-4999-93DE-D101E3B316BD}" type="presOf" srcId="{87D1655D-68B0-F044-A9C9-99D1AC370A5D}" destId="{7CCB39CB-9D04-F349-A460-1ECD62822F09}" srcOrd="0" destOrd="0" presId="urn:microsoft.com/office/officeart/2005/8/layout/vList4"/>
    <dgm:cxn modelId="{07DDA39D-A2BC-4116-95F7-998090E1C978}" type="presOf" srcId="{0BE4D57D-FD0E-1C44-90E9-73F691FA1CF8}" destId="{BCC3793F-8169-5743-A9A6-9617E5075213}" srcOrd="0" destOrd="0" presId="urn:microsoft.com/office/officeart/2005/8/layout/vList4"/>
    <dgm:cxn modelId="{C29244E0-D82B-4DC5-9983-D1A2BF964509}" type="presOf" srcId="{7979F24B-512A-0D41-9BD5-7E318CFC0731}" destId="{63EADE8C-B44B-9A45-B091-714C37F28DF0}" srcOrd="1" destOrd="0" presId="urn:microsoft.com/office/officeart/2005/8/layout/vList4"/>
    <dgm:cxn modelId="{19F94E7E-7318-4664-B8D5-4DEB40B6234E}" type="presParOf" srcId="{7CCB39CB-9D04-F349-A460-1ECD62822F09}" destId="{065B7083-F0F2-C940-A82F-D3B5B04C80A9}" srcOrd="0" destOrd="0" presId="urn:microsoft.com/office/officeart/2005/8/layout/vList4"/>
    <dgm:cxn modelId="{C55E484C-6950-47DA-9F13-8321E809491C}" type="presParOf" srcId="{065B7083-F0F2-C940-A82F-D3B5B04C80A9}" destId="{C797CCA7-0D74-4D49-968A-646DA28925AB}" srcOrd="0" destOrd="0" presId="urn:microsoft.com/office/officeart/2005/8/layout/vList4"/>
    <dgm:cxn modelId="{4F8A7839-1089-4B43-A76D-6675EAAA43B7}" type="presParOf" srcId="{065B7083-F0F2-C940-A82F-D3B5B04C80A9}" destId="{D3858FA5-A096-8F43-811A-F1368E4702F2}" srcOrd="1" destOrd="0" presId="urn:microsoft.com/office/officeart/2005/8/layout/vList4"/>
    <dgm:cxn modelId="{0AD394D2-9730-45CB-B44A-9130F7F11426}" type="presParOf" srcId="{065B7083-F0F2-C940-A82F-D3B5B04C80A9}" destId="{F3D76778-FA3D-FB40-80BC-0B24847E1043}" srcOrd="2" destOrd="0" presId="urn:microsoft.com/office/officeart/2005/8/layout/vList4"/>
    <dgm:cxn modelId="{C8EDF6A7-CB7A-462D-8474-484EF4604A38}" type="presParOf" srcId="{7CCB39CB-9D04-F349-A460-1ECD62822F09}" destId="{0E631E7B-56EE-3D4B-B141-5D11083E3FB1}" srcOrd="1" destOrd="0" presId="urn:microsoft.com/office/officeart/2005/8/layout/vList4"/>
    <dgm:cxn modelId="{1E93DCB9-025D-4CF4-846C-5CDA95DF8E35}" type="presParOf" srcId="{7CCB39CB-9D04-F349-A460-1ECD62822F09}" destId="{7702FDE5-7BAF-0E46-8D5A-D2A35FFD7C35}" srcOrd="2" destOrd="0" presId="urn:microsoft.com/office/officeart/2005/8/layout/vList4"/>
    <dgm:cxn modelId="{B58E2903-88AF-4294-AB44-12245A7D1C3A}" type="presParOf" srcId="{7702FDE5-7BAF-0E46-8D5A-D2A35FFD7C35}" destId="{A8588FE8-D387-E646-943C-0F43FE05FF87}" srcOrd="0" destOrd="0" presId="urn:microsoft.com/office/officeart/2005/8/layout/vList4"/>
    <dgm:cxn modelId="{2025DB10-A3B6-4DA7-96AC-E8C4E9766E03}" type="presParOf" srcId="{7702FDE5-7BAF-0E46-8D5A-D2A35FFD7C35}" destId="{8B778AE6-418E-4448-9B21-8D0E623BF164}" srcOrd="1" destOrd="0" presId="urn:microsoft.com/office/officeart/2005/8/layout/vList4"/>
    <dgm:cxn modelId="{475BB4F4-082F-459C-94FE-0A663FBFB7EC}" type="presParOf" srcId="{7702FDE5-7BAF-0E46-8D5A-D2A35FFD7C35}" destId="{75A87340-3FC0-924A-8D50-E28822703FC7}" srcOrd="2" destOrd="0" presId="urn:microsoft.com/office/officeart/2005/8/layout/vList4"/>
    <dgm:cxn modelId="{A6102AFC-4E26-4C5D-81FD-C0D4E3D1FE83}" type="presParOf" srcId="{7CCB39CB-9D04-F349-A460-1ECD62822F09}" destId="{1313DAFA-7CA2-6C45-A667-9D650F29BB72}" srcOrd="3" destOrd="0" presId="urn:microsoft.com/office/officeart/2005/8/layout/vList4"/>
    <dgm:cxn modelId="{2FB03754-9178-4C29-9BB4-53E2807CF29C}" type="presParOf" srcId="{7CCB39CB-9D04-F349-A460-1ECD62822F09}" destId="{0BFD6842-BF0B-F642-BB13-BA3539DD71A8}" srcOrd="4" destOrd="0" presId="urn:microsoft.com/office/officeart/2005/8/layout/vList4"/>
    <dgm:cxn modelId="{459201C6-A092-4E3D-8362-62E24860DDD1}" type="presParOf" srcId="{0BFD6842-BF0B-F642-BB13-BA3539DD71A8}" destId="{358B161E-1C2C-944E-9FFB-86EC8D206768}" srcOrd="0" destOrd="0" presId="urn:microsoft.com/office/officeart/2005/8/layout/vList4"/>
    <dgm:cxn modelId="{A4EB20A9-D6E3-487B-BCF5-5F8EF14A739C}" type="presParOf" srcId="{0BFD6842-BF0B-F642-BB13-BA3539DD71A8}" destId="{61C23F48-ECCB-3B44-AF2C-ED7C02658670}" srcOrd="1" destOrd="0" presId="urn:microsoft.com/office/officeart/2005/8/layout/vList4"/>
    <dgm:cxn modelId="{7406E314-F5DD-4A82-92DA-539AAC6DCF06}" type="presParOf" srcId="{0BFD6842-BF0B-F642-BB13-BA3539DD71A8}" destId="{EED71C69-F90A-7E4F-8508-29DFFF15EC71}" srcOrd="2" destOrd="0" presId="urn:microsoft.com/office/officeart/2005/8/layout/vList4"/>
    <dgm:cxn modelId="{C8D0E5AD-48A0-494B-9E25-55F0942ED38D}" type="presParOf" srcId="{7CCB39CB-9D04-F349-A460-1ECD62822F09}" destId="{3DD11D15-DB3C-DE4B-AAED-196136F605D6}" srcOrd="5" destOrd="0" presId="urn:microsoft.com/office/officeart/2005/8/layout/vList4"/>
    <dgm:cxn modelId="{CB4D17B9-4931-45D9-AAC1-420048023AFC}" type="presParOf" srcId="{7CCB39CB-9D04-F349-A460-1ECD62822F09}" destId="{62D00C95-B1E1-4248-ADBE-DB1C16EFE5A5}" srcOrd="6" destOrd="0" presId="urn:microsoft.com/office/officeart/2005/8/layout/vList4"/>
    <dgm:cxn modelId="{E544F797-1AD7-4B6B-9B59-23D28FA2B459}" type="presParOf" srcId="{62D00C95-B1E1-4248-ADBE-DB1C16EFE5A5}" destId="{BCC3793F-8169-5743-A9A6-9617E5075213}" srcOrd="0" destOrd="0" presId="urn:microsoft.com/office/officeart/2005/8/layout/vList4"/>
    <dgm:cxn modelId="{C2C4A2D8-9F72-4C7F-8717-6DA5F092FEF2}" type="presParOf" srcId="{62D00C95-B1E1-4248-ADBE-DB1C16EFE5A5}" destId="{A7D14954-1099-2541-9095-19E92C6F312F}" srcOrd="1" destOrd="0" presId="urn:microsoft.com/office/officeart/2005/8/layout/vList4"/>
    <dgm:cxn modelId="{8EAE561A-1868-4F34-A40B-FFAEC18C0C2D}" type="presParOf" srcId="{62D00C95-B1E1-4248-ADBE-DB1C16EFE5A5}" destId="{1683DD57-790A-594F-A9F9-A45F362F88EF}" srcOrd="2" destOrd="0" presId="urn:microsoft.com/office/officeart/2005/8/layout/vList4"/>
    <dgm:cxn modelId="{CD33D38C-E46A-4DD3-A351-0D4C0EAD3A91}" type="presParOf" srcId="{7CCB39CB-9D04-F349-A460-1ECD62822F09}" destId="{84963C60-80F4-8E43-AC60-24C4F1DDC738}" srcOrd="7" destOrd="0" presId="urn:microsoft.com/office/officeart/2005/8/layout/vList4"/>
    <dgm:cxn modelId="{1A81659B-5D95-4CA5-B7FE-1D9636A5BCB2}" type="presParOf" srcId="{7CCB39CB-9D04-F349-A460-1ECD62822F09}" destId="{6D3602DC-5795-2448-BA34-B73991A0C8A9}" srcOrd="8" destOrd="0" presId="urn:microsoft.com/office/officeart/2005/8/layout/vList4"/>
    <dgm:cxn modelId="{9FD92F56-84E6-41AA-83D0-60DB5BDB6775}" type="presParOf" srcId="{6D3602DC-5795-2448-BA34-B73991A0C8A9}" destId="{C998F798-DB0B-AA42-A489-E794DE09CCEE}" srcOrd="0" destOrd="0" presId="urn:microsoft.com/office/officeart/2005/8/layout/vList4"/>
    <dgm:cxn modelId="{00677F8F-7EC2-4FA4-BC9D-67868FF27E62}" type="presParOf" srcId="{6D3602DC-5795-2448-BA34-B73991A0C8A9}" destId="{8A268698-3494-2342-ABB2-4A5C02ACBDA6}" srcOrd="1" destOrd="0" presId="urn:microsoft.com/office/officeart/2005/8/layout/vList4"/>
    <dgm:cxn modelId="{D88439CD-A333-4BC4-8C1D-1BC32D39D36E}" type="presParOf" srcId="{6D3602DC-5795-2448-BA34-B73991A0C8A9}" destId="{63EADE8C-B44B-9A45-B091-714C37F28DF0}" srcOrd="2" destOrd="0" presId="urn:microsoft.com/office/officeart/2005/8/layout/vList4"/>
    <dgm:cxn modelId="{5247641F-C8F3-4B53-95AA-AC12F2F9F6D1}" type="presParOf" srcId="{7CCB39CB-9D04-F349-A460-1ECD62822F09}" destId="{1A28FC4D-1B61-0440-B7A3-B77EB4DBF0F7}" srcOrd="9" destOrd="0" presId="urn:microsoft.com/office/officeart/2005/8/layout/vList4"/>
    <dgm:cxn modelId="{BC04ED30-9B85-487A-B300-F1ADB4527B82}" type="presParOf" srcId="{7CCB39CB-9D04-F349-A460-1ECD62822F09}" destId="{135F80CD-38E8-B149-9E52-65121915A9CE}" srcOrd="10" destOrd="0" presId="urn:microsoft.com/office/officeart/2005/8/layout/vList4"/>
    <dgm:cxn modelId="{ED9C7DE8-4027-4DA4-8302-929E66DBF868}" type="presParOf" srcId="{135F80CD-38E8-B149-9E52-65121915A9CE}" destId="{0CA9334A-4E7D-454C-B26F-0032FEDE3F96}" srcOrd="0" destOrd="0" presId="urn:microsoft.com/office/officeart/2005/8/layout/vList4"/>
    <dgm:cxn modelId="{7564BC7C-7F49-4D75-8630-BE01FC6034C7}" type="presParOf" srcId="{135F80CD-38E8-B149-9E52-65121915A9CE}" destId="{9B599613-B810-FA40-8B88-4596243486B5}" srcOrd="1" destOrd="0" presId="urn:microsoft.com/office/officeart/2005/8/layout/vList4"/>
    <dgm:cxn modelId="{8D33AF34-C934-4596-99AE-09F448C6532F}" type="presParOf" srcId="{135F80CD-38E8-B149-9E52-65121915A9CE}" destId="{D1D8E0DA-3509-F248-81E4-6B679E906131}"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AA8CFF5-65AC-42C2-B0C7-543C297C164D}" type="doc">
      <dgm:prSet loTypeId="urn:microsoft.com/office/officeart/2005/8/layout/vList4" loCatId="list" qsTypeId="urn:microsoft.com/office/officeart/2005/8/quickstyle/simple2" qsCatId="simple" csTypeId="urn:microsoft.com/office/officeart/2005/8/colors/colorful2" csCatId="colorful" phldr="1"/>
      <dgm:spPr/>
      <dgm:t>
        <a:bodyPr/>
        <a:lstStyle/>
        <a:p>
          <a:endParaRPr lang="en-GB"/>
        </a:p>
      </dgm:t>
    </dgm:pt>
    <dgm:pt modelId="{27DE3F7E-40BB-492D-9B89-89E72C724390}">
      <dgm:prSet phldrT="[Text]"/>
      <dgm:spPr/>
      <dgm:t>
        <a:bodyPr/>
        <a:lstStyle/>
        <a:p>
          <a:r>
            <a:rPr lang="en-GB" b="1" dirty="0" smtClean="0"/>
            <a:t>Workforce planning and capacity  - across all sectors </a:t>
          </a:r>
          <a:endParaRPr lang="en-GB" dirty="0"/>
        </a:p>
      </dgm:t>
    </dgm:pt>
    <dgm:pt modelId="{08CD7988-24B1-4AEE-BD94-ED4EE3F4C3D9}" type="parTrans" cxnId="{63CD142B-D132-43FF-AB3E-6DD95B040079}">
      <dgm:prSet/>
      <dgm:spPr/>
      <dgm:t>
        <a:bodyPr/>
        <a:lstStyle/>
        <a:p>
          <a:endParaRPr lang="en-GB"/>
        </a:p>
      </dgm:t>
    </dgm:pt>
    <dgm:pt modelId="{C757D867-9E93-4FA2-BA68-14EDE4E43129}" type="sibTrans" cxnId="{63CD142B-D132-43FF-AB3E-6DD95B040079}">
      <dgm:prSet/>
      <dgm:spPr/>
      <dgm:t>
        <a:bodyPr/>
        <a:lstStyle/>
        <a:p>
          <a:endParaRPr lang="en-GB"/>
        </a:p>
      </dgm:t>
    </dgm:pt>
    <dgm:pt modelId="{D3B55D09-C7F2-46A6-970A-89ACE2867504}">
      <dgm:prSet phldrT="[Text]"/>
      <dgm:spPr/>
      <dgm:t>
        <a:bodyPr/>
        <a:lstStyle/>
        <a:p>
          <a:r>
            <a:rPr lang="en-GB" b="1" dirty="0" smtClean="0"/>
            <a:t>Variable  leadership</a:t>
          </a:r>
          <a:r>
            <a:rPr lang="en-GB" dirty="0" smtClean="0"/>
            <a:t>, commissioning and collaboration </a:t>
          </a:r>
          <a:endParaRPr lang="en-GB" dirty="0"/>
        </a:p>
      </dgm:t>
    </dgm:pt>
    <dgm:pt modelId="{40BF7906-CA36-46BB-9213-B1BD8F78EA12}" type="parTrans" cxnId="{62E7C3BB-5C24-4598-BDC7-CA396D4A408B}">
      <dgm:prSet/>
      <dgm:spPr/>
      <dgm:t>
        <a:bodyPr/>
        <a:lstStyle/>
        <a:p>
          <a:endParaRPr lang="en-GB"/>
        </a:p>
      </dgm:t>
    </dgm:pt>
    <dgm:pt modelId="{647DDD35-C68E-4F05-892C-9FF7CCE5DF97}" type="sibTrans" cxnId="{62E7C3BB-5C24-4598-BDC7-CA396D4A408B}">
      <dgm:prSet/>
      <dgm:spPr/>
      <dgm:t>
        <a:bodyPr/>
        <a:lstStyle/>
        <a:p>
          <a:endParaRPr lang="en-GB"/>
        </a:p>
      </dgm:t>
    </dgm:pt>
    <dgm:pt modelId="{98B8C054-B021-4516-B047-50F476D94519}">
      <dgm:prSet phldrT="[Text]"/>
      <dgm:spPr/>
      <dgm:t>
        <a:bodyPr/>
        <a:lstStyle/>
        <a:p>
          <a:r>
            <a:rPr lang="en-GB" b="1" dirty="0" smtClean="0"/>
            <a:t>Joint commissioning </a:t>
          </a:r>
          <a:r>
            <a:rPr lang="en-GB" dirty="0" smtClean="0"/>
            <a:t>– how rather than why </a:t>
          </a:r>
          <a:endParaRPr lang="en-GB" dirty="0"/>
        </a:p>
      </dgm:t>
    </dgm:pt>
    <dgm:pt modelId="{4BF2202F-DAF1-477D-AC9D-7A65C0CB1850}" type="parTrans" cxnId="{C739672B-86B1-42B6-9CFB-530B625EB0BF}">
      <dgm:prSet/>
      <dgm:spPr/>
      <dgm:t>
        <a:bodyPr/>
        <a:lstStyle/>
        <a:p>
          <a:endParaRPr lang="en-GB"/>
        </a:p>
      </dgm:t>
    </dgm:pt>
    <dgm:pt modelId="{4274718F-9101-4009-B5D6-CC2CCA5BB2B4}" type="sibTrans" cxnId="{C739672B-86B1-42B6-9CFB-530B625EB0BF}">
      <dgm:prSet/>
      <dgm:spPr/>
      <dgm:t>
        <a:bodyPr/>
        <a:lstStyle/>
        <a:p>
          <a:endParaRPr lang="en-GB"/>
        </a:p>
      </dgm:t>
    </dgm:pt>
    <dgm:pt modelId="{47B95089-9CD9-4371-A7F3-DD867B253E84}">
      <dgm:prSet phldrT="[Text]"/>
      <dgm:spPr/>
      <dgm:t>
        <a:bodyPr/>
        <a:lstStyle/>
        <a:p>
          <a:r>
            <a:rPr lang="en-GB" b="1" dirty="0" smtClean="0"/>
            <a:t>IT planning  </a:t>
          </a:r>
          <a:r>
            <a:rPr lang="en-GB" dirty="0" smtClean="0"/>
            <a:t>- need to comply with requirements to be able to flow data and use outcomes in the room</a:t>
          </a:r>
          <a:endParaRPr lang="en-GB" dirty="0"/>
        </a:p>
      </dgm:t>
    </dgm:pt>
    <dgm:pt modelId="{0AEF2A38-7C6D-4C8B-B8E9-23F095E34B80}" type="parTrans" cxnId="{EFCA4112-719A-4042-AF8F-13F0FFF74C89}">
      <dgm:prSet/>
      <dgm:spPr/>
      <dgm:t>
        <a:bodyPr/>
        <a:lstStyle/>
        <a:p>
          <a:endParaRPr lang="en-GB"/>
        </a:p>
      </dgm:t>
    </dgm:pt>
    <dgm:pt modelId="{8078E44F-CE40-403E-BAF5-D7597E1459DA}" type="sibTrans" cxnId="{EFCA4112-719A-4042-AF8F-13F0FFF74C89}">
      <dgm:prSet/>
      <dgm:spPr/>
      <dgm:t>
        <a:bodyPr/>
        <a:lstStyle/>
        <a:p>
          <a:endParaRPr lang="en-GB"/>
        </a:p>
      </dgm:t>
    </dgm:pt>
    <dgm:pt modelId="{4CBA7F76-8CE2-40F3-A78E-56D3DB3BDCB4}">
      <dgm:prSet phldrT="[Text]"/>
      <dgm:spPr/>
      <dgm:t>
        <a:bodyPr/>
        <a:lstStyle/>
        <a:p>
          <a:r>
            <a:rPr lang="en-GB" b="1" dirty="0" smtClean="0"/>
            <a:t>Anxiety about spending</a:t>
          </a:r>
          <a:r>
            <a:rPr lang="en-GB" dirty="0" smtClean="0"/>
            <a:t> the money in the </a:t>
          </a:r>
          <a:r>
            <a:rPr lang="en-GB" b="1" dirty="0" smtClean="0"/>
            <a:t>best possible </a:t>
          </a:r>
          <a:r>
            <a:rPr lang="en-GB" dirty="0" smtClean="0"/>
            <a:t>way</a:t>
          </a:r>
          <a:endParaRPr lang="en-GB" dirty="0"/>
        </a:p>
      </dgm:t>
    </dgm:pt>
    <dgm:pt modelId="{1268ED73-C44B-4E2D-BAC8-41AE4FC399A1}" type="parTrans" cxnId="{BF6544D7-F258-4745-A7D6-59C527384632}">
      <dgm:prSet/>
      <dgm:spPr/>
      <dgm:t>
        <a:bodyPr/>
        <a:lstStyle/>
        <a:p>
          <a:endParaRPr lang="en-GB"/>
        </a:p>
      </dgm:t>
    </dgm:pt>
    <dgm:pt modelId="{D0B0CC15-2A50-45EE-9FE0-4F5699A8772D}" type="sibTrans" cxnId="{BF6544D7-F258-4745-A7D6-59C527384632}">
      <dgm:prSet/>
      <dgm:spPr/>
      <dgm:t>
        <a:bodyPr/>
        <a:lstStyle/>
        <a:p>
          <a:endParaRPr lang="en-GB"/>
        </a:p>
      </dgm:t>
    </dgm:pt>
    <dgm:pt modelId="{1E3914CB-AAE5-4A6A-A2F0-2125AF8B5760}" type="pres">
      <dgm:prSet presAssocID="{4AA8CFF5-65AC-42C2-B0C7-543C297C164D}" presName="linear" presStyleCnt="0">
        <dgm:presLayoutVars>
          <dgm:dir/>
          <dgm:resizeHandles val="exact"/>
        </dgm:presLayoutVars>
      </dgm:prSet>
      <dgm:spPr/>
      <dgm:t>
        <a:bodyPr/>
        <a:lstStyle/>
        <a:p>
          <a:endParaRPr lang="en-GB"/>
        </a:p>
      </dgm:t>
    </dgm:pt>
    <dgm:pt modelId="{3456B95F-7435-4263-802F-57BCB37AC5B5}" type="pres">
      <dgm:prSet presAssocID="{27DE3F7E-40BB-492D-9B89-89E72C724390}" presName="comp" presStyleCnt="0"/>
      <dgm:spPr/>
      <dgm:t>
        <a:bodyPr/>
        <a:lstStyle/>
        <a:p>
          <a:endParaRPr lang="en-GB"/>
        </a:p>
      </dgm:t>
    </dgm:pt>
    <dgm:pt modelId="{B76A3F30-9C32-487A-918E-AAC8EE281121}" type="pres">
      <dgm:prSet presAssocID="{27DE3F7E-40BB-492D-9B89-89E72C724390}" presName="box" presStyleLbl="node1" presStyleIdx="0" presStyleCnt="5"/>
      <dgm:spPr/>
      <dgm:t>
        <a:bodyPr/>
        <a:lstStyle/>
        <a:p>
          <a:endParaRPr lang="en-GB"/>
        </a:p>
      </dgm:t>
    </dgm:pt>
    <dgm:pt modelId="{2AA58EE4-7FF0-4674-B220-64018E2C2110}" type="pres">
      <dgm:prSet presAssocID="{27DE3F7E-40BB-492D-9B89-89E72C724390}" presName="img" presStyleLbl="fgImgPlace1" presStyleIdx="0" presStyleCnt="5"/>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t="309" b="-38309"/>
          </a:stretch>
        </a:blipFill>
      </dgm:spPr>
      <dgm:t>
        <a:bodyPr/>
        <a:lstStyle/>
        <a:p>
          <a:endParaRPr lang="en-GB"/>
        </a:p>
      </dgm:t>
    </dgm:pt>
    <dgm:pt modelId="{B6660FCF-6246-4CBD-A7FE-5FD5C233C559}" type="pres">
      <dgm:prSet presAssocID="{27DE3F7E-40BB-492D-9B89-89E72C724390}" presName="text" presStyleLbl="node1" presStyleIdx="0" presStyleCnt="5">
        <dgm:presLayoutVars>
          <dgm:bulletEnabled val="1"/>
        </dgm:presLayoutVars>
      </dgm:prSet>
      <dgm:spPr/>
      <dgm:t>
        <a:bodyPr/>
        <a:lstStyle/>
        <a:p>
          <a:endParaRPr lang="en-GB"/>
        </a:p>
      </dgm:t>
    </dgm:pt>
    <dgm:pt modelId="{BDD42AB3-274A-4EF2-B81D-691EA0FA2106}" type="pres">
      <dgm:prSet presAssocID="{C757D867-9E93-4FA2-BA68-14EDE4E43129}" presName="spacer" presStyleCnt="0"/>
      <dgm:spPr/>
      <dgm:t>
        <a:bodyPr/>
        <a:lstStyle/>
        <a:p>
          <a:endParaRPr lang="en-GB"/>
        </a:p>
      </dgm:t>
    </dgm:pt>
    <dgm:pt modelId="{06763FA4-C85A-470B-9B9B-94E4E7E2C42C}" type="pres">
      <dgm:prSet presAssocID="{D3B55D09-C7F2-46A6-970A-89ACE2867504}" presName="comp" presStyleCnt="0"/>
      <dgm:spPr/>
      <dgm:t>
        <a:bodyPr/>
        <a:lstStyle/>
        <a:p>
          <a:endParaRPr lang="en-GB"/>
        </a:p>
      </dgm:t>
    </dgm:pt>
    <dgm:pt modelId="{1D8BFC56-3825-4829-8C15-64AFA376C806}" type="pres">
      <dgm:prSet presAssocID="{D3B55D09-C7F2-46A6-970A-89ACE2867504}" presName="box" presStyleLbl="node1" presStyleIdx="1" presStyleCnt="5"/>
      <dgm:spPr/>
      <dgm:t>
        <a:bodyPr/>
        <a:lstStyle/>
        <a:p>
          <a:endParaRPr lang="en-GB"/>
        </a:p>
      </dgm:t>
    </dgm:pt>
    <dgm:pt modelId="{6DDFE1EE-4025-4A83-8D0B-0D8AC6CA8792}" type="pres">
      <dgm:prSet presAssocID="{D3B55D09-C7F2-46A6-970A-89ACE2867504}" presName="img" presStyleLbl="fgImgPlace1" presStyleIdx="1" presStyleCnt="5"/>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2000" t="-14589" r="-2000" b="-27227"/>
          </a:stretch>
        </a:blipFill>
      </dgm:spPr>
      <dgm:t>
        <a:bodyPr/>
        <a:lstStyle/>
        <a:p>
          <a:endParaRPr lang="en-GB"/>
        </a:p>
      </dgm:t>
    </dgm:pt>
    <dgm:pt modelId="{E062F60B-C7D9-4052-AEA6-8922D543ECDC}" type="pres">
      <dgm:prSet presAssocID="{D3B55D09-C7F2-46A6-970A-89ACE2867504}" presName="text" presStyleLbl="node1" presStyleIdx="1" presStyleCnt="5">
        <dgm:presLayoutVars>
          <dgm:bulletEnabled val="1"/>
        </dgm:presLayoutVars>
      </dgm:prSet>
      <dgm:spPr/>
      <dgm:t>
        <a:bodyPr/>
        <a:lstStyle/>
        <a:p>
          <a:endParaRPr lang="en-GB"/>
        </a:p>
      </dgm:t>
    </dgm:pt>
    <dgm:pt modelId="{DDE4F861-9AE1-410E-A1CE-E3C8FAA8112D}" type="pres">
      <dgm:prSet presAssocID="{647DDD35-C68E-4F05-892C-9FF7CCE5DF97}" presName="spacer" presStyleCnt="0"/>
      <dgm:spPr/>
      <dgm:t>
        <a:bodyPr/>
        <a:lstStyle/>
        <a:p>
          <a:endParaRPr lang="en-GB"/>
        </a:p>
      </dgm:t>
    </dgm:pt>
    <dgm:pt modelId="{8BE070B9-2CD2-42BC-B744-B70C9A78235E}" type="pres">
      <dgm:prSet presAssocID="{98B8C054-B021-4516-B047-50F476D94519}" presName="comp" presStyleCnt="0"/>
      <dgm:spPr/>
      <dgm:t>
        <a:bodyPr/>
        <a:lstStyle/>
        <a:p>
          <a:endParaRPr lang="en-GB"/>
        </a:p>
      </dgm:t>
    </dgm:pt>
    <dgm:pt modelId="{B3F8EE43-280A-48C4-AD27-2347543F9462}" type="pres">
      <dgm:prSet presAssocID="{98B8C054-B021-4516-B047-50F476D94519}" presName="box" presStyleLbl="node1" presStyleIdx="2" presStyleCnt="5"/>
      <dgm:spPr/>
      <dgm:t>
        <a:bodyPr/>
        <a:lstStyle/>
        <a:p>
          <a:endParaRPr lang="en-GB"/>
        </a:p>
      </dgm:t>
    </dgm:pt>
    <dgm:pt modelId="{8E3FC99F-9991-440B-86AF-1CDFB8AD24CD}" type="pres">
      <dgm:prSet presAssocID="{98B8C054-B021-4516-B047-50F476D94519}" presName="img" presStyleLbl="fgImgPlace1" presStyleIdx="2" presStyleCnt="5"/>
      <dgm:spPr>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t="-14865" r="-1633" b="-42822"/>
          </a:stretch>
        </a:blipFill>
      </dgm:spPr>
      <dgm:t>
        <a:bodyPr/>
        <a:lstStyle/>
        <a:p>
          <a:endParaRPr lang="en-GB"/>
        </a:p>
      </dgm:t>
    </dgm:pt>
    <dgm:pt modelId="{F8C9F089-B386-4E21-8D19-9070F2083C55}" type="pres">
      <dgm:prSet presAssocID="{98B8C054-B021-4516-B047-50F476D94519}" presName="text" presStyleLbl="node1" presStyleIdx="2" presStyleCnt="5">
        <dgm:presLayoutVars>
          <dgm:bulletEnabled val="1"/>
        </dgm:presLayoutVars>
      </dgm:prSet>
      <dgm:spPr/>
      <dgm:t>
        <a:bodyPr/>
        <a:lstStyle/>
        <a:p>
          <a:endParaRPr lang="en-GB"/>
        </a:p>
      </dgm:t>
    </dgm:pt>
    <dgm:pt modelId="{64BE25BE-2840-4720-8C38-9D8145151367}" type="pres">
      <dgm:prSet presAssocID="{4274718F-9101-4009-B5D6-CC2CCA5BB2B4}" presName="spacer" presStyleCnt="0"/>
      <dgm:spPr/>
      <dgm:t>
        <a:bodyPr/>
        <a:lstStyle/>
        <a:p>
          <a:endParaRPr lang="en-GB"/>
        </a:p>
      </dgm:t>
    </dgm:pt>
    <dgm:pt modelId="{2F593445-5AED-4F6A-8F5B-9331627A1AF6}" type="pres">
      <dgm:prSet presAssocID="{47B95089-9CD9-4371-A7F3-DD867B253E84}" presName="comp" presStyleCnt="0"/>
      <dgm:spPr/>
      <dgm:t>
        <a:bodyPr/>
        <a:lstStyle/>
        <a:p>
          <a:endParaRPr lang="en-GB"/>
        </a:p>
      </dgm:t>
    </dgm:pt>
    <dgm:pt modelId="{BD14D183-2370-49AB-96F2-BBF880932FD3}" type="pres">
      <dgm:prSet presAssocID="{47B95089-9CD9-4371-A7F3-DD867B253E84}" presName="box" presStyleLbl="node1" presStyleIdx="3" presStyleCnt="5"/>
      <dgm:spPr/>
      <dgm:t>
        <a:bodyPr/>
        <a:lstStyle/>
        <a:p>
          <a:endParaRPr lang="en-GB"/>
        </a:p>
      </dgm:t>
    </dgm:pt>
    <dgm:pt modelId="{0BBDDC39-186D-4C9B-A1D5-B5D6A6AC3F38}" type="pres">
      <dgm:prSet presAssocID="{47B95089-9CD9-4371-A7F3-DD867B253E84}" presName="img" presStyleLbl="fgImgPlace1"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t="-51000" b="-51000"/>
          </a:stretch>
        </a:blipFill>
      </dgm:spPr>
      <dgm:t>
        <a:bodyPr/>
        <a:lstStyle/>
        <a:p>
          <a:endParaRPr lang="en-GB"/>
        </a:p>
      </dgm:t>
    </dgm:pt>
    <dgm:pt modelId="{528E22B7-FC2B-4567-B821-A2F6FBE21BD0}" type="pres">
      <dgm:prSet presAssocID="{47B95089-9CD9-4371-A7F3-DD867B253E84}" presName="text" presStyleLbl="node1" presStyleIdx="3" presStyleCnt="5">
        <dgm:presLayoutVars>
          <dgm:bulletEnabled val="1"/>
        </dgm:presLayoutVars>
      </dgm:prSet>
      <dgm:spPr/>
      <dgm:t>
        <a:bodyPr/>
        <a:lstStyle/>
        <a:p>
          <a:endParaRPr lang="en-GB"/>
        </a:p>
      </dgm:t>
    </dgm:pt>
    <dgm:pt modelId="{F6A89041-BBAB-47CB-A962-802B663FE967}" type="pres">
      <dgm:prSet presAssocID="{8078E44F-CE40-403E-BAF5-D7597E1459DA}" presName="spacer" presStyleCnt="0"/>
      <dgm:spPr/>
      <dgm:t>
        <a:bodyPr/>
        <a:lstStyle/>
        <a:p>
          <a:endParaRPr lang="en-GB"/>
        </a:p>
      </dgm:t>
    </dgm:pt>
    <dgm:pt modelId="{78CB312C-AEDE-4A3E-BBCA-BFB6BCE71F09}" type="pres">
      <dgm:prSet presAssocID="{4CBA7F76-8CE2-40F3-A78E-56D3DB3BDCB4}" presName="comp" presStyleCnt="0"/>
      <dgm:spPr/>
      <dgm:t>
        <a:bodyPr/>
        <a:lstStyle/>
        <a:p>
          <a:endParaRPr lang="en-GB"/>
        </a:p>
      </dgm:t>
    </dgm:pt>
    <dgm:pt modelId="{A6AAD5E1-0326-44DD-8D5B-640D13077FB8}" type="pres">
      <dgm:prSet presAssocID="{4CBA7F76-8CE2-40F3-A78E-56D3DB3BDCB4}" presName="box" presStyleLbl="node1" presStyleIdx="4" presStyleCnt="5"/>
      <dgm:spPr/>
      <dgm:t>
        <a:bodyPr/>
        <a:lstStyle/>
        <a:p>
          <a:endParaRPr lang="en-GB"/>
        </a:p>
      </dgm:t>
    </dgm:pt>
    <dgm:pt modelId="{678A7A26-0F46-42FE-B104-E674B1B0BCE9}" type="pres">
      <dgm:prSet presAssocID="{4CBA7F76-8CE2-40F3-A78E-56D3DB3BDCB4}" presName="img" presStyleLbl="fgImgPlace1"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t="-90000" b="-90000"/>
          </a:stretch>
        </a:blipFill>
      </dgm:spPr>
      <dgm:t>
        <a:bodyPr/>
        <a:lstStyle/>
        <a:p>
          <a:endParaRPr lang="en-GB"/>
        </a:p>
      </dgm:t>
    </dgm:pt>
    <dgm:pt modelId="{7D200142-D71A-4C7A-96A2-CBAEA8E50EB8}" type="pres">
      <dgm:prSet presAssocID="{4CBA7F76-8CE2-40F3-A78E-56D3DB3BDCB4}" presName="text" presStyleLbl="node1" presStyleIdx="4" presStyleCnt="5">
        <dgm:presLayoutVars>
          <dgm:bulletEnabled val="1"/>
        </dgm:presLayoutVars>
      </dgm:prSet>
      <dgm:spPr/>
      <dgm:t>
        <a:bodyPr/>
        <a:lstStyle/>
        <a:p>
          <a:endParaRPr lang="en-GB"/>
        </a:p>
      </dgm:t>
    </dgm:pt>
  </dgm:ptLst>
  <dgm:cxnLst>
    <dgm:cxn modelId="{63865EE5-0309-4DD6-B8AE-0F4F467ED09B}" type="presOf" srcId="{27DE3F7E-40BB-492D-9B89-89E72C724390}" destId="{B6660FCF-6246-4CBD-A7FE-5FD5C233C559}" srcOrd="1" destOrd="0" presId="urn:microsoft.com/office/officeart/2005/8/layout/vList4"/>
    <dgm:cxn modelId="{97509E83-D539-48A6-98FC-0C4DDDDF8F21}" type="presOf" srcId="{98B8C054-B021-4516-B047-50F476D94519}" destId="{F8C9F089-B386-4E21-8D19-9070F2083C55}" srcOrd="1" destOrd="0" presId="urn:microsoft.com/office/officeart/2005/8/layout/vList4"/>
    <dgm:cxn modelId="{B70AE045-A7E6-49FA-AD42-905F1BFB2804}" type="presOf" srcId="{4AA8CFF5-65AC-42C2-B0C7-543C297C164D}" destId="{1E3914CB-AAE5-4A6A-A2F0-2125AF8B5760}" srcOrd="0" destOrd="0" presId="urn:microsoft.com/office/officeart/2005/8/layout/vList4"/>
    <dgm:cxn modelId="{536B27E9-9A1C-4F44-B657-C274984C3D5E}" type="presOf" srcId="{D3B55D09-C7F2-46A6-970A-89ACE2867504}" destId="{1D8BFC56-3825-4829-8C15-64AFA376C806}" srcOrd="0" destOrd="0" presId="urn:microsoft.com/office/officeart/2005/8/layout/vList4"/>
    <dgm:cxn modelId="{8714DF4F-2F25-4A08-A568-9E647AEFBBAB}" type="presOf" srcId="{4CBA7F76-8CE2-40F3-A78E-56D3DB3BDCB4}" destId="{7D200142-D71A-4C7A-96A2-CBAEA8E50EB8}" srcOrd="1" destOrd="0" presId="urn:microsoft.com/office/officeart/2005/8/layout/vList4"/>
    <dgm:cxn modelId="{9D33ABF5-0E07-4F1D-9AD3-528C99C66EF2}" type="presOf" srcId="{27DE3F7E-40BB-492D-9B89-89E72C724390}" destId="{B76A3F30-9C32-487A-918E-AAC8EE281121}" srcOrd="0" destOrd="0" presId="urn:microsoft.com/office/officeart/2005/8/layout/vList4"/>
    <dgm:cxn modelId="{BDC199F4-E711-4361-ABED-5AC9AA7A18F4}" type="presOf" srcId="{47B95089-9CD9-4371-A7F3-DD867B253E84}" destId="{528E22B7-FC2B-4567-B821-A2F6FBE21BD0}" srcOrd="1" destOrd="0" presId="urn:microsoft.com/office/officeart/2005/8/layout/vList4"/>
    <dgm:cxn modelId="{C739672B-86B1-42B6-9CFB-530B625EB0BF}" srcId="{4AA8CFF5-65AC-42C2-B0C7-543C297C164D}" destId="{98B8C054-B021-4516-B047-50F476D94519}" srcOrd="2" destOrd="0" parTransId="{4BF2202F-DAF1-477D-AC9D-7A65C0CB1850}" sibTransId="{4274718F-9101-4009-B5D6-CC2CCA5BB2B4}"/>
    <dgm:cxn modelId="{62E7C3BB-5C24-4598-BDC7-CA396D4A408B}" srcId="{4AA8CFF5-65AC-42C2-B0C7-543C297C164D}" destId="{D3B55D09-C7F2-46A6-970A-89ACE2867504}" srcOrd="1" destOrd="0" parTransId="{40BF7906-CA36-46BB-9213-B1BD8F78EA12}" sibTransId="{647DDD35-C68E-4F05-892C-9FF7CCE5DF97}"/>
    <dgm:cxn modelId="{E1867E4E-1F22-4C1A-984D-74BB6ECB7882}" type="presOf" srcId="{4CBA7F76-8CE2-40F3-A78E-56D3DB3BDCB4}" destId="{A6AAD5E1-0326-44DD-8D5B-640D13077FB8}" srcOrd="0" destOrd="0" presId="urn:microsoft.com/office/officeart/2005/8/layout/vList4"/>
    <dgm:cxn modelId="{BA62018B-8D7D-46A3-8CF6-9A67D9B9E972}" type="presOf" srcId="{47B95089-9CD9-4371-A7F3-DD867B253E84}" destId="{BD14D183-2370-49AB-96F2-BBF880932FD3}" srcOrd="0" destOrd="0" presId="urn:microsoft.com/office/officeart/2005/8/layout/vList4"/>
    <dgm:cxn modelId="{BF6544D7-F258-4745-A7D6-59C527384632}" srcId="{4AA8CFF5-65AC-42C2-B0C7-543C297C164D}" destId="{4CBA7F76-8CE2-40F3-A78E-56D3DB3BDCB4}" srcOrd="4" destOrd="0" parTransId="{1268ED73-C44B-4E2D-BAC8-41AE4FC399A1}" sibTransId="{D0B0CC15-2A50-45EE-9FE0-4F5699A8772D}"/>
    <dgm:cxn modelId="{63CD142B-D132-43FF-AB3E-6DD95B040079}" srcId="{4AA8CFF5-65AC-42C2-B0C7-543C297C164D}" destId="{27DE3F7E-40BB-492D-9B89-89E72C724390}" srcOrd="0" destOrd="0" parTransId="{08CD7988-24B1-4AEE-BD94-ED4EE3F4C3D9}" sibTransId="{C757D867-9E93-4FA2-BA68-14EDE4E43129}"/>
    <dgm:cxn modelId="{EFCA4112-719A-4042-AF8F-13F0FFF74C89}" srcId="{4AA8CFF5-65AC-42C2-B0C7-543C297C164D}" destId="{47B95089-9CD9-4371-A7F3-DD867B253E84}" srcOrd="3" destOrd="0" parTransId="{0AEF2A38-7C6D-4C8B-B8E9-23F095E34B80}" sibTransId="{8078E44F-CE40-403E-BAF5-D7597E1459DA}"/>
    <dgm:cxn modelId="{7141472B-75F1-463D-A4D0-9A4449935908}" type="presOf" srcId="{98B8C054-B021-4516-B047-50F476D94519}" destId="{B3F8EE43-280A-48C4-AD27-2347543F9462}" srcOrd="0" destOrd="0" presId="urn:microsoft.com/office/officeart/2005/8/layout/vList4"/>
    <dgm:cxn modelId="{7CCA64F8-487F-46D1-B32E-EE2A365459C2}" type="presOf" srcId="{D3B55D09-C7F2-46A6-970A-89ACE2867504}" destId="{E062F60B-C7D9-4052-AEA6-8922D543ECDC}" srcOrd="1" destOrd="0" presId="urn:microsoft.com/office/officeart/2005/8/layout/vList4"/>
    <dgm:cxn modelId="{C0573FFB-7DF3-49F6-A51F-AC3A1458792E}" type="presParOf" srcId="{1E3914CB-AAE5-4A6A-A2F0-2125AF8B5760}" destId="{3456B95F-7435-4263-802F-57BCB37AC5B5}" srcOrd="0" destOrd="0" presId="urn:microsoft.com/office/officeart/2005/8/layout/vList4"/>
    <dgm:cxn modelId="{E6CF4A99-91AD-467F-9F04-98FF6379360C}" type="presParOf" srcId="{3456B95F-7435-4263-802F-57BCB37AC5B5}" destId="{B76A3F30-9C32-487A-918E-AAC8EE281121}" srcOrd="0" destOrd="0" presId="urn:microsoft.com/office/officeart/2005/8/layout/vList4"/>
    <dgm:cxn modelId="{3C1B8206-6E19-4366-A863-71F54EDF3A22}" type="presParOf" srcId="{3456B95F-7435-4263-802F-57BCB37AC5B5}" destId="{2AA58EE4-7FF0-4674-B220-64018E2C2110}" srcOrd="1" destOrd="0" presId="urn:microsoft.com/office/officeart/2005/8/layout/vList4"/>
    <dgm:cxn modelId="{22FE0E1E-CF1F-4EA9-8DE2-D31979874AF2}" type="presParOf" srcId="{3456B95F-7435-4263-802F-57BCB37AC5B5}" destId="{B6660FCF-6246-4CBD-A7FE-5FD5C233C559}" srcOrd="2" destOrd="0" presId="urn:microsoft.com/office/officeart/2005/8/layout/vList4"/>
    <dgm:cxn modelId="{DA3AB47C-398A-44A2-93DE-D8D01ACE8318}" type="presParOf" srcId="{1E3914CB-AAE5-4A6A-A2F0-2125AF8B5760}" destId="{BDD42AB3-274A-4EF2-B81D-691EA0FA2106}" srcOrd="1" destOrd="0" presId="urn:microsoft.com/office/officeart/2005/8/layout/vList4"/>
    <dgm:cxn modelId="{55645D70-CF8C-493D-B510-E8FD740F1672}" type="presParOf" srcId="{1E3914CB-AAE5-4A6A-A2F0-2125AF8B5760}" destId="{06763FA4-C85A-470B-9B9B-94E4E7E2C42C}" srcOrd="2" destOrd="0" presId="urn:microsoft.com/office/officeart/2005/8/layout/vList4"/>
    <dgm:cxn modelId="{8DF9BB2C-A26C-47F1-8E4C-16B3642C6462}" type="presParOf" srcId="{06763FA4-C85A-470B-9B9B-94E4E7E2C42C}" destId="{1D8BFC56-3825-4829-8C15-64AFA376C806}" srcOrd="0" destOrd="0" presId="urn:microsoft.com/office/officeart/2005/8/layout/vList4"/>
    <dgm:cxn modelId="{C8AB7785-002C-42EC-8E0B-10ECCBEFD2D4}" type="presParOf" srcId="{06763FA4-C85A-470B-9B9B-94E4E7E2C42C}" destId="{6DDFE1EE-4025-4A83-8D0B-0D8AC6CA8792}" srcOrd="1" destOrd="0" presId="urn:microsoft.com/office/officeart/2005/8/layout/vList4"/>
    <dgm:cxn modelId="{5FC1481E-B6FF-45D5-AB72-F2160A1E278A}" type="presParOf" srcId="{06763FA4-C85A-470B-9B9B-94E4E7E2C42C}" destId="{E062F60B-C7D9-4052-AEA6-8922D543ECDC}" srcOrd="2" destOrd="0" presId="urn:microsoft.com/office/officeart/2005/8/layout/vList4"/>
    <dgm:cxn modelId="{EF2F73DB-B301-4787-A859-875749929A71}" type="presParOf" srcId="{1E3914CB-AAE5-4A6A-A2F0-2125AF8B5760}" destId="{DDE4F861-9AE1-410E-A1CE-E3C8FAA8112D}" srcOrd="3" destOrd="0" presId="urn:microsoft.com/office/officeart/2005/8/layout/vList4"/>
    <dgm:cxn modelId="{347A170F-B9AB-4F9C-8496-9F040376E3AB}" type="presParOf" srcId="{1E3914CB-AAE5-4A6A-A2F0-2125AF8B5760}" destId="{8BE070B9-2CD2-42BC-B744-B70C9A78235E}" srcOrd="4" destOrd="0" presId="urn:microsoft.com/office/officeart/2005/8/layout/vList4"/>
    <dgm:cxn modelId="{13D23180-5D29-490F-BF9C-74C9FB9C2203}" type="presParOf" srcId="{8BE070B9-2CD2-42BC-B744-B70C9A78235E}" destId="{B3F8EE43-280A-48C4-AD27-2347543F9462}" srcOrd="0" destOrd="0" presId="urn:microsoft.com/office/officeart/2005/8/layout/vList4"/>
    <dgm:cxn modelId="{4DE45EC1-9391-44D0-BE0C-DF45ECE2F51F}" type="presParOf" srcId="{8BE070B9-2CD2-42BC-B744-B70C9A78235E}" destId="{8E3FC99F-9991-440B-86AF-1CDFB8AD24CD}" srcOrd="1" destOrd="0" presId="urn:microsoft.com/office/officeart/2005/8/layout/vList4"/>
    <dgm:cxn modelId="{F4ED6395-3A63-444C-B7F4-C1D475B8366B}" type="presParOf" srcId="{8BE070B9-2CD2-42BC-B744-B70C9A78235E}" destId="{F8C9F089-B386-4E21-8D19-9070F2083C55}" srcOrd="2" destOrd="0" presId="urn:microsoft.com/office/officeart/2005/8/layout/vList4"/>
    <dgm:cxn modelId="{47EE3598-7DDF-4430-8539-51119CA2E3A7}" type="presParOf" srcId="{1E3914CB-AAE5-4A6A-A2F0-2125AF8B5760}" destId="{64BE25BE-2840-4720-8C38-9D8145151367}" srcOrd="5" destOrd="0" presId="urn:microsoft.com/office/officeart/2005/8/layout/vList4"/>
    <dgm:cxn modelId="{B812157E-66D3-4A58-AD42-015126C475B8}" type="presParOf" srcId="{1E3914CB-AAE5-4A6A-A2F0-2125AF8B5760}" destId="{2F593445-5AED-4F6A-8F5B-9331627A1AF6}" srcOrd="6" destOrd="0" presId="urn:microsoft.com/office/officeart/2005/8/layout/vList4"/>
    <dgm:cxn modelId="{3A8D9A9B-5661-4AF7-BB64-BE6CE31948C5}" type="presParOf" srcId="{2F593445-5AED-4F6A-8F5B-9331627A1AF6}" destId="{BD14D183-2370-49AB-96F2-BBF880932FD3}" srcOrd="0" destOrd="0" presId="urn:microsoft.com/office/officeart/2005/8/layout/vList4"/>
    <dgm:cxn modelId="{8FD2D3F5-27DC-43A6-9B13-CD18CFA00E71}" type="presParOf" srcId="{2F593445-5AED-4F6A-8F5B-9331627A1AF6}" destId="{0BBDDC39-186D-4C9B-A1D5-B5D6A6AC3F38}" srcOrd="1" destOrd="0" presId="urn:microsoft.com/office/officeart/2005/8/layout/vList4"/>
    <dgm:cxn modelId="{B3AB1F0E-8AF6-46F5-B6A0-261E860A601D}" type="presParOf" srcId="{2F593445-5AED-4F6A-8F5B-9331627A1AF6}" destId="{528E22B7-FC2B-4567-B821-A2F6FBE21BD0}" srcOrd="2" destOrd="0" presId="urn:microsoft.com/office/officeart/2005/8/layout/vList4"/>
    <dgm:cxn modelId="{3DEA4852-294E-4EF5-8912-395589F96C52}" type="presParOf" srcId="{1E3914CB-AAE5-4A6A-A2F0-2125AF8B5760}" destId="{F6A89041-BBAB-47CB-A962-802B663FE967}" srcOrd="7" destOrd="0" presId="urn:microsoft.com/office/officeart/2005/8/layout/vList4"/>
    <dgm:cxn modelId="{EE0F7921-46D5-433E-9C72-8E7EE81BEE2F}" type="presParOf" srcId="{1E3914CB-AAE5-4A6A-A2F0-2125AF8B5760}" destId="{78CB312C-AEDE-4A3E-BBCA-BFB6BCE71F09}" srcOrd="8" destOrd="0" presId="urn:microsoft.com/office/officeart/2005/8/layout/vList4"/>
    <dgm:cxn modelId="{E4C0587D-3CE6-4C23-A48C-019009F02885}" type="presParOf" srcId="{78CB312C-AEDE-4A3E-BBCA-BFB6BCE71F09}" destId="{A6AAD5E1-0326-44DD-8D5B-640D13077FB8}" srcOrd="0" destOrd="0" presId="urn:microsoft.com/office/officeart/2005/8/layout/vList4"/>
    <dgm:cxn modelId="{E1706A1A-448B-4687-9AB3-DCEBAEA7E6DD}" type="presParOf" srcId="{78CB312C-AEDE-4A3E-BBCA-BFB6BCE71F09}" destId="{678A7A26-0F46-42FE-B104-E674B1B0BCE9}" srcOrd="1" destOrd="0" presId="urn:microsoft.com/office/officeart/2005/8/layout/vList4"/>
    <dgm:cxn modelId="{4B569E59-051B-4AEB-B58C-58B2026537A2}" type="presParOf" srcId="{78CB312C-AEDE-4A3E-BBCA-BFB6BCE71F09}" destId="{7D200142-D71A-4C7A-96A2-CBAEA8E50EB8}"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3CE0B97-AC2B-42FC-90DE-F6557D11B469}" type="doc">
      <dgm:prSet loTypeId="urn:microsoft.com/office/officeart/2005/8/layout/default" loCatId="list" qsTypeId="urn:microsoft.com/office/officeart/2005/8/quickstyle/simple1" qsCatId="simple" csTypeId="urn:microsoft.com/office/officeart/2005/8/colors/accent1_3" csCatId="accent1" phldr="1"/>
      <dgm:spPr/>
      <dgm:t>
        <a:bodyPr/>
        <a:lstStyle/>
        <a:p>
          <a:endParaRPr lang="en-GB"/>
        </a:p>
      </dgm:t>
    </dgm:pt>
    <dgm:pt modelId="{5BEE77F5-1319-4CBE-A178-FC8EF62B4A28}">
      <dgm:prSet custT="1"/>
      <dgm:spPr>
        <a:solidFill>
          <a:srgbClr val="2884C7"/>
        </a:solidFill>
      </dgm:spPr>
      <dgm:t>
        <a:bodyPr anchor="ctr"/>
        <a:lstStyle/>
        <a:p>
          <a:pPr algn="l"/>
          <a:endParaRPr lang="en-GB" sz="1200" dirty="0" smtClean="0">
            <a:latin typeface="Arial" pitchFamily="34" charset="0"/>
            <a:cs typeface="Arial" pitchFamily="34" charset="0"/>
          </a:endParaRPr>
        </a:p>
      </dgm:t>
    </dgm:pt>
    <dgm:pt modelId="{E9645FF2-2225-4F1D-B791-A0D359831B30}" type="parTrans" cxnId="{143DEF39-BDE8-41DE-8BE5-D48A51704C2F}">
      <dgm:prSet/>
      <dgm:spPr/>
      <dgm:t>
        <a:bodyPr/>
        <a:lstStyle/>
        <a:p>
          <a:endParaRPr lang="en-GB" sz="1800"/>
        </a:p>
      </dgm:t>
    </dgm:pt>
    <dgm:pt modelId="{AB9D716E-8E28-4A98-A684-1BA6CBC0C22C}" type="sibTrans" cxnId="{143DEF39-BDE8-41DE-8BE5-D48A51704C2F}">
      <dgm:prSet/>
      <dgm:spPr/>
      <dgm:t>
        <a:bodyPr/>
        <a:lstStyle/>
        <a:p>
          <a:endParaRPr lang="en-GB" sz="1800"/>
        </a:p>
      </dgm:t>
    </dgm:pt>
    <dgm:pt modelId="{3A92DEE6-D947-4459-A6E8-226D4D8BEC4A}">
      <dgm:prSet custT="1"/>
      <dgm:spPr>
        <a:solidFill>
          <a:srgbClr val="33A9CC"/>
        </a:solidFill>
      </dgm:spPr>
      <dgm:t>
        <a:bodyPr/>
        <a:lstStyle/>
        <a:p>
          <a:endParaRPr lang="en-GB" sz="1200" dirty="0" smtClean="0">
            <a:latin typeface="Arial" pitchFamily="34" charset="0"/>
            <a:cs typeface="Arial" pitchFamily="34" charset="0"/>
          </a:endParaRPr>
        </a:p>
      </dgm:t>
    </dgm:pt>
    <dgm:pt modelId="{83C600D9-7BA5-4D40-B05F-FE504C81BCE5}" type="parTrans" cxnId="{FF6EA37C-1B7E-44AE-9DEE-595837C8786B}">
      <dgm:prSet/>
      <dgm:spPr/>
      <dgm:t>
        <a:bodyPr/>
        <a:lstStyle/>
        <a:p>
          <a:endParaRPr lang="en-GB" sz="1800"/>
        </a:p>
      </dgm:t>
    </dgm:pt>
    <dgm:pt modelId="{FD0A247D-AAAC-4BE9-A9B5-206A9C286077}" type="sibTrans" cxnId="{FF6EA37C-1B7E-44AE-9DEE-595837C8786B}">
      <dgm:prSet/>
      <dgm:spPr/>
      <dgm:t>
        <a:bodyPr/>
        <a:lstStyle/>
        <a:p>
          <a:endParaRPr lang="en-GB" sz="1800"/>
        </a:p>
      </dgm:t>
    </dgm:pt>
    <dgm:pt modelId="{5863D306-6F09-4E06-9442-A6549E40A0BA}">
      <dgm:prSet custT="1"/>
      <dgm:spPr>
        <a:solidFill>
          <a:srgbClr val="1D5FB7"/>
        </a:solidFill>
      </dgm:spPr>
      <dgm:t>
        <a:bodyPr/>
        <a:lstStyle/>
        <a:p>
          <a:endParaRPr lang="en-GB" sz="1400" dirty="0" smtClean="0">
            <a:latin typeface="Arial" pitchFamily="34" charset="0"/>
            <a:cs typeface="Arial" pitchFamily="34" charset="0"/>
          </a:endParaRPr>
        </a:p>
      </dgm:t>
    </dgm:pt>
    <dgm:pt modelId="{DEF4277B-8FA8-4A3F-8029-E5945D3F94DE}" type="parTrans" cxnId="{0018F3B3-B6CF-484A-8654-4DB8D6EDF9F5}">
      <dgm:prSet/>
      <dgm:spPr/>
      <dgm:t>
        <a:bodyPr/>
        <a:lstStyle/>
        <a:p>
          <a:endParaRPr lang="en-GB" sz="1800"/>
        </a:p>
      </dgm:t>
    </dgm:pt>
    <dgm:pt modelId="{DD9D8179-86F8-47EE-BC33-467F96E67180}" type="sibTrans" cxnId="{0018F3B3-B6CF-484A-8654-4DB8D6EDF9F5}">
      <dgm:prSet/>
      <dgm:spPr/>
      <dgm:t>
        <a:bodyPr/>
        <a:lstStyle/>
        <a:p>
          <a:endParaRPr lang="en-GB" sz="1800"/>
        </a:p>
      </dgm:t>
    </dgm:pt>
    <dgm:pt modelId="{AA2FB278-A43E-4B37-AB08-670453EAD288}">
      <dgm:prSet custT="1"/>
      <dgm:spPr/>
      <dgm:t>
        <a:bodyPr anchor="ctr"/>
        <a:lstStyle/>
        <a:p>
          <a:r>
            <a:rPr lang="en-GB" sz="1200" smtClean="0"/>
            <a:t>Improved appropriate referrals to CAMHS</a:t>
          </a:r>
          <a:endParaRPr lang="en-GB" sz="1200" dirty="0"/>
        </a:p>
      </dgm:t>
    </dgm:pt>
    <dgm:pt modelId="{126DC431-2AF1-4B23-8710-80C7A9D80526}" type="parTrans" cxnId="{CDACE1CF-B1D9-4F0C-9979-F40A87922A11}">
      <dgm:prSet/>
      <dgm:spPr/>
      <dgm:t>
        <a:bodyPr/>
        <a:lstStyle/>
        <a:p>
          <a:endParaRPr lang="en-GB"/>
        </a:p>
      </dgm:t>
    </dgm:pt>
    <dgm:pt modelId="{29C9A5F0-374B-41D9-BA2F-861651A719E0}" type="sibTrans" cxnId="{CDACE1CF-B1D9-4F0C-9979-F40A87922A11}">
      <dgm:prSet/>
      <dgm:spPr/>
      <dgm:t>
        <a:bodyPr/>
        <a:lstStyle/>
        <a:p>
          <a:endParaRPr lang="en-GB"/>
        </a:p>
      </dgm:t>
    </dgm:pt>
    <dgm:pt modelId="{6B6E2BCA-B048-461F-BB3A-B14844C003EB}">
      <dgm:prSet custT="1"/>
      <dgm:spPr/>
      <dgm:t>
        <a:bodyPr/>
        <a:lstStyle/>
        <a:p>
          <a:r>
            <a:rPr lang="en-GB" sz="1200" dirty="0" smtClean="0"/>
            <a:t>Development of digital apps/e-material to improve self-care, resilience &amp; CAMHS offer</a:t>
          </a:r>
          <a:endParaRPr lang="en-GB" sz="1200" dirty="0"/>
        </a:p>
      </dgm:t>
    </dgm:pt>
    <dgm:pt modelId="{09968896-CC30-44AB-8FEE-21DD2D82C8A8}" type="parTrans" cxnId="{75BEA9C2-9841-424F-B928-D7AFCD370033}">
      <dgm:prSet/>
      <dgm:spPr/>
      <dgm:t>
        <a:bodyPr/>
        <a:lstStyle/>
        <a:p>
          <a:endParaRPr lang="en-GB"/>
        </a:p>
      </dgm:t>
    </dgm:pt>
    <dgm:pt modelId="{73885E43-79DE-4E9F-A328-D48AC83E4FE5}" type="sibTrans" cxnId="{75BEA9C2-9841-424F-B928-D7AFCD370033}">
      <dgm:prSet/>
      <dgm:spPr/>
      <dgm:t>
        <a:bodyPr/>
        <a:lstStyle/>
        <a:p>
          <a:endParaRPr lang="en-GB"/>
        </a:p>
      </dgm:t>
    </dgm:pt>
    <dgm:pt modelId="{9049A8BF-4C56-405D-87A0-BCB252075DE0}">
      <dgm:prSet custT="1"/>
      <dgm:spPr/>
      <dgm:t>
        <a:bodyPr/>
        <a:lstStyle/>
        <a:p>
          <a:r>
            <a:rPr lang="en-GB" sz="1200" smtClean="0"/>
            <a:t>All schools and colleges to have a named mental health &amp; wellbeing lead</a:t>
          </a:r>
          <a:endParaRPr lang="en-GB" sz="1200" dirty="0"/>
        </a:p>
      </dgm:t>
    </dgm:pt>
    <dgm:pt modelId="{A23F5603-68E4-4EB8-B06F-800D18677492}" type="parTrans" cxnId="{BEE04219-0DBF-409B-93E3-A33756F78F14}">
      <dgm:prSet/>
      <dgm:spPr/>
      <dgm:t>
        <a:bodyPr/>
        <a:lstStyle/>
        <a:p>
          <a:endParaRPr lang="en-GB"/>
        </a:p>
      </dgm:t>
    </dgm:pt>
    <dgm:pt modelId="{B601EFAC-1597-431A-B3F9-F61940CB08B6}" type="sibTrans" cxnId="{BEE04219-0DBF-409B-93E3-A33756F78F14}">
      <dgm:prSet/>
      <dgm:spPr/>
      <dgm:t>
        <a:bodyPr/>
        <a:lstStyle/>
        <a:p>
          <a:endParaRPr lang="en-GB"/>
        </a:p>
      </dgm:t>
    </dgm:pt>
    <dgm:pt modelId="{83119666-CF53-49CD-812F-02AACC96AD7C}">
      <dgm:prSet custT="1"/>
      <dgm:spPr/>
      <dgm:t>
        <a:bodyPr/>
        <a:lstStyle/>
        <a:p>
          <a:r>
            <a:rPr lang="en-GB" sz="1200" dirty="0" smtClean="0"/>
            <a:t>Improvement in classroom learning &amp; emotional resilience</a:t>
          </a:r>
          <a:endParaRPr lang="en-GB" sz="1200" dirty="0"/>
        </a:p>
      </dgm:t>
    </dgm:pt>
    <dgm:pt modelId="{EC40CEB9-AB41-4791-9BEB-2F4B0F31F9E4}" type="parTrans" cxnId="{6BC7860E-58C2-477E-8787-A64959546104}">
      <dgm:prSet/>
      <dgm:spPr/>
      <dgm:t>
        <a:bodyPr/>
        <a:lstStyle/>
        <a:p>
          <a:endParaRPr lang="en-GB"/>
        </a:p>
      </dgm:t>
    </dgm:pt>
    <dgm:pt modelId="{C8E755A9-0E64-49F7-B864-FBE8E2A5D09A}" type="sibTrans" cxnId="{6BC7860E-58C2-477E-8787-A64959546104}">
      <dgm:prSet/>
      <dgm:spPr/>
      <dgm:t>
        <a:bodyPr/>
        <a:lstStyle/>
        <a:p>
          <a:endParaRPr lang="en-GB"/>
        </a:p>
      </dgm:t>
    </dgm:pt>
    <dgm:pt modelId="{B08F6E10-77A2-4CF4-894B-AF8457B9E6A8}">
      <dgm:prSet custT="1"/>
      <dgm:spPr/>
      <dgm:t>
        <a:bodyPr/>
        <a:lstStyle/>
        <a:p>
          <a:r>
            <a:rPr lang="en-GB" sz="1200" smtClean="0"/>
            <a:t>Increased awareness &amp; access of mental health services</a:t>
          </a:r>
          <a:endParaRPr lang="en-GB" sz="1200" dirty="0"/>
        </a:p>
      </dgm:t>
    </dgm:pt>
    <dgm:pt modelId="{D54E03F5-6B39-42FA-8CD8-C34F5AE43FDE}" type="parTrans" cxnId="{76053A0B-1239-41FD-9C1A-D5940B3AFF2D}">
      <dgm:prSet/>
      <dgm:spPr/>
      <dgm:t>
        <a:bodyPr/>
        <a:lstStyle/>
        <a:p>
          <a:endParaRPr lang="en-GB"/>
        </a:p>
      </dgm:t>
    </dgm:pt>
    <dgm:pt modelId="{6FB6E09E-57C3-4166-8539-8B449C7086D9}" type="sibTrans" cxnId="{76053A0B-1239-41FD-9C1A-D5940B3AFF2D}">
      <dgm:prSet/>
      <dgm:spPr/>
      <dgm:t>
        <a:bodyPr/>
        <a:lstStyle/>
        <a:p>
          <a:endParaRPr lang="en-GB"/>
        </a:p>
      </dgm:t>
    </dgm:pt>
    <dgm:pt modelId="{92DB8241-198A-4F61-B1D7-6A922816E942}">
      <dgm:prSet custT="1"/>
      <dgm:spPr/>
      <dgm:t>
        <a:bodyPr/>
        <a:lstStyle/>
        <a:p>
          <a:r>
            <a:rPr lang="en-GB" sz="1200" dirty="0" smtClean="0"/>
            <a:t>Increased training &amp; confidence in managing mental health issues</a:t>
          </a:r>
          <a:endParaRPr lang="en-GB" sz="1200" dirty="0"/>
        </a:p>
      </dgm:t>
    </dgm:pt>
    <dgm:pt modelId="{2C7C0C02-943B-412B-96B6-3AFBCD488678}" type="parTrans" cxnId="{760DBB0D-CB00-4DC4-9A83-412158B9626A}">
      <dgm:prSet/>
      <dgm:spPr/>
      <dgm:t>
        <a:bodyPr/>
        <a:lstStyle/>
        <a:p>
          <a:endParaRPr lang="en-GB"/>
        </a:p>
      </dgm:t>
    </dgm:pt>
    <dgm:pt modelId="{0D9C3305-68F4-4F40-BF49-A414685895E9}" type="sibTrans" cxnId="{760DBB0D-CB00-4DC4-9A83-412158B9626A}">
      <dgm:prSet/>
      <dgm:spPr/>
      <dgm:t>
        <a:bodyPr/>
        <a:lstStyle/>
        <a:p>
          <a:endParaRPr lang="en-GB"/>
        </a:p>
      </dgm:t>
    </dgm:pt>
    <dgm:pt modelId="{F799235A-BF66-4423-98CE-52673AE557AA}">
      <dgm:prSet custT="1"/>
      <dgm:spPr/>
      <dgm:t>
        <a:bodyPr/>
        <a:lstStyle/>
        <a:p>
          <a:r>
            <a:rPr lang="en-GB" sz="1200" dirty="0" smtClean="0"/>
            <a:t>Number of CYP accessing appropriate interventions as part of a coordinated package</a:t>
          </a:r>
          <a:endParaRPr lang="en-GB" sz="1200" dirty="0"/>
        </a:p>
      </dgm:t>
    </dgm:pt>
    <dgm:pt modelId="{B6B92E09-3A4D-4E29-8CA5-9EF29FA4B5E2}" type="parTrans" cxnId="{BCC42407-8DB1-4FBE-9A97-BB612BFBC4F4}">
      <dgm:prSet/>
      <dgm:spPr/>
      <dgm:t>
        <a:bodyPr/>
        <a:lstStyle/>
        <a:p>
          <a:endParaRPr lang="en-GB"/>
        </a:p>
      </dgm:t>
    </dgm:pt>
    <dgm:pt modelId="{DC5F691F-5065-4EE9-B754-EAE1882E647D}" type="sibTrans" cxnId="{BCC42407-8DB1-4FBE-9A97-BB612BFBC4F4}">
      <dgm:prSet/>
      <dgm:spPr/>
      <dgm:t>
        <a:bodyPr/>
        <a:lstStyle/>
        <a:p>
          <a:endParaRPr lang="en-GB"/>
        </a:p>
      </dgm:t>
    </dgm:pt>
    <dgm:pt modelId="{546A2C75-26C9-49F4-97FC-E5DA551FD0A5}">
      <dgm:prSet custT="1"/>
      <dgm:spPr/>
      <dgm:t>
        <a:bodyPr/>
        <a:lstStyle/>
        <a:p>
          <a:endParaRPr lang="en-GB" sz="1200" dirty="0"/>
        </a:p>
      </dgm:t>
    </dgm:pt>
    <dgm:pt modelId="{842DECA1-C9B7-4256-A0B7-55A09B6F0AFD}" type="parTrans" cxnId="{8A0BF20F-3163-4356-9D14-C01EE44DAF01}">
      <dgm:prSet/>
      <dgm:spPr/>
      <dgm:t>
        <a:bodyPr/>
        <a:lstStyle/>
        <a:p>
          <a:endParaRPr lang="en-GB"/>
        </a:p>
      </dgm:t>
    </dgm:pt>
    <dgm:pt modelId="{910C4C50-DF1D-460B-9D03-E3A715D73F52}" type="sibTrans" cxnId="{8A0BF20F-3163-4356-9D14-C01EE44DAF01}">
      <dgm:prSet/>
      <dgm:spPr/>
      <dgm:t>
        <a:bodyPr/>
        <a:lstStyle/>
        <a:p>
          <a:endParaRPr lang="en-GB"/>
        </a:p>
      </dgm:t>
    </dgm:pt>
    <dgm:pt modelId="{A9655DDC-F80A-476B-A0EE-BF0AB86542A7}">
      <dgm:prSet custT="1"/>
      <dgm:spPr/>
      <dgm:t>
        <a:bodyPr/>
        <a:lstStyle/>
        <a:p>
          <a:r>
            <a:rPr lang="en-GB" sz="1200" dirty="0" smtClean="0"/>
            <a:t>Increased number of CYP reaching appropriate level of development</a:t>
          </a:r>
          <a:endParaRPr lang="en-GB" sz="1200" dirty="0"/>
        </a:p>
      </dgm:t>
    </dgm:pt>
    <dgm:pt modelId="{0EB134C4-14DB-4BF9-999A-57CEECE2E815}" type="parTrans" cxnId="{A9B37B77-AD7F-4AA9-A553-D91AFFC483AF}">
      <dgm:prSet/>
      <dgm:spPr/>
      <dgm:t>
        <a:bodyPr/>
        <a:lstStyle/>
        <a:p>
          <a:endParaRPr lang="en-GB"/>
        </a:p>
      </dgm:t>
    </dgm:pt>
    <dgm:pt modelId="{9AA93553-201D-4EA4-9C1A-D6BB8285D96E}" type="sibTrans" cxnId="{A9B37B77-AD7F-4AA9-A553-D91AFFC483AF}">
      <dgm:prSet/>
      <dgm:spPr/>
      <dgm:t>
        <a:bodyPr/>
        <a:lstStyle/>
        <a:p>
          <a:endParaRPr lang="en-GB"/>
        </a:p>
      </dgm:t>
    </dgm:pt>
    <dgm:pt modelId="{63BEC5DC-A34F-49E3-A25B-1989A1222D9C}">
      <dgm:prSet custT="1"/>
      <dgm:spPr/>
      <dgm:t>
        <a:bodyPr/>
        <a:lstStyle/>
        <a:p>
          <a:r>
            <a:rPr lang="en-GB" sz="1200" dirty="0" smtClean="0"/>
            <a:t>Number of early help assessments</a:t>
          </a:r>
          <a:endParaRPr lang="en-GB" sz="1200" dirty="0"/>
        </a:p>
      </dgm:t>
    </dgm:pt>
    <dgm:pt modelId="{FC367499-80DC-4677-9086-1452DABAABF8}" type="parTrans" cxnId="{E5667AAB-2CC6-499F-8805-20DF58F9D60A}">
      <dgm:prSet/>
      <dgm:spPr/>
      <dgm:t>
        <a:bodyPr/>
        <a:lstStyle/>
        <a:p>
          <a:endParaRPr lang="en-GB"/>
        </a:p>
      </dgm:t>
    </dgm:pt>
    <dgm:pt modelId="{E995A185-772B-4131-87B2-5332C0419984}" type="sibTrans" cxnId="{E5667AAB-2CC6-499F-8805-20DF58F9D60A}">
      <dgm:prSet/>
      <dgm:spPr/>
      <dgm:t>
        <a:bodyPr/>
        <a:lstStyle/>
        <a:p>
          <a:endParaRPr lang="en-GB"/>
        </a:p>
      </dgm:t>
    </dgm:pt>
    <dgm:pt modelId="{B927511B-F8C9-4BAD-B4A4-A74671B1726D}">
      <dgm:prSet custT="1"/>
      <dgm:spPr/>
      <dgm:t>
        <a:bodyPr/>
        <a:lstStyle/>
        <a:p>
          <a:r>
            <a:rPr lang="en-GB" sz="1200" dirty="0" smtClean="0"/>
            <a:t>Develop vulnerable CYP outcome measure</a:t>
          </a:r>
          <a:endParaRPr lang="en-GB" sz="1200" dirty="0"/>
        </a:p>
      </dgm:t>
    </dgm:pt>
    <dgm:pt modelId="{A6ECA6CE-218F-4803-BA66-AAB43AD28897}" type="parTrans" cxnId="{3C6F0C7D-17B9-444F-8D16-9FD9F80C48BE}">
      <dgm:prSet/>
      <dgm:spPr/>
      <dgm:t>
        <a:bodyPr/>
        <a:lstStyle/>
        <a:p>
          <a:endParaRPr lang="en-GB"/>
        </a:p>
      </dgm:t>
    </dgm:pt>
    <dgm:pt modelId="{A0470D25-B4DE-4C2D-9243-67CEB8FDBEF6}" type="sibTrans" cxnId="{3C6F0C7D-17B9-444F-8D16-9FD9F80C48BE}">
      <dgm:prSet/>
      <dgm:spPr/>
      <dgm:t>
        <a:bodyPr/>
        <a:lstStyle/>
        <a:p>
          <a:endParaRPr lang="en-GB"/>
        </a:p>
      </dgm:t>
    </dgm:pt>
    <dgm:pt modelId="{7F8D3B99-4650-41F3-AF3E-F98A6E660D37}">
      <dgm:prSet custT="1"/>
      <dgm:spPr/>
      <dgm:t>
        <a:bodyPr/>
        <a:lstStyle/>
        <a:p>
          <a:r>
            <a:rPr lang="en-GB" sz="1200" dirty="0" smtClean="0"/>
            <a:t>Improved access for hard to reach groups</a:t>
          </a:r>
          <a:endParaRPr lang="en-GB" sz="1200" dirty="0"/>
        </a:p>
      </dgm:t>
    </dgm:pt>
    <dgm:pt modelId="{4CD975A1-6EBC-4E57-97FD-7448C1CF829C}" type="parTrans" cxnId="{C5317C9E-B435-451A-A9A0-D385A28817BC}">
      <dgm:prSet/>
      <dgm:spPr/>
      <dgm:t>
        <a:bodyPr/>
        <a:lstStyle/>
        <a:p>
          <a:endParaRPr lang="en-GB"/>
        </a:p>
      </dgm:t>
    </dgm:pt>
    <dgm:pt modelId="{A6F2297C-313B-4D2E-A7F8-3EB44288C11B}" type="sibTrans" cxnId="{C5317C9E-B435-451A-A9A0-D385A28817BC}">
      <dgm:prSet/>
      <dgm:spPr/>
      <dgm:t>
        <a:bodyPr/>
        <a:lstStyle/>
        <a:p>
          <a:endParaRPr lang="en-GB"/>
        </a:p>
      </dgm:t>
    </dgm:pt>
    <dgm:pt modelId="{5C0B67F3-77F8-4AD6-ADFB-FA13D845E285}">
      <dgm:prSet custT="1"/>
      <dgm:spPr/>
      <dgm:t>
        <a:bodyPr/>
        <a:lstStyle/>
        <a:p>
          <a:r>
            <a:rPr lang="en-GB" sz="1200" dirty="0" smtClean="0"/>
            <a:t>Integrated care pathways &amp; outcomes through IT</a:t>
          </a:r>
          <a:endParaRPr lang="en-GB" sz="1200" dirty="0"/>
        </a:p>
      </dgm:t>
    </dgm:pt>
    <dgm:pt modelId="{CEFEAFC4-0168-4D60-BC4E-1C29DC713270}" type="parTrans" cxnId="{7592CB66-DC4C-4492-A8C4-E501F0F5CD8A}">
      <dgm:prSet/>
      <dgm:spPr/>
      <dgm:t>
        <a:bodyPr/>
        <a:lstStyle/>
        <a:p>
          <a:endParaRPr lang="en-GB"/>
        </a:p>
      </dgm:t>
    </dgm:pt>
    <dgm:pt modelId="{BE2120EA-2A8A-4099-93B5-8B9048A05333}" type="sibTrans" cxnId="{7592CB66-DC4C-4492-A8C4-E501F0F5CD8A}">
      <dgm:prSet/>
      <dgm:spPr/>
      <dgm:t>
        <a:bodyPr/>
        <a:lstStyle/>
        <a:p>
          <a:endParaRPr lang="en-GB"/>
        </a:p>
      </dgm:t>
    </dgm:pt>
    <dgm:pt modelId="{884BE623-5886-4174-B909-EA18A30F163D}">
      <dgm:prSet custT="1"/>
      <dgm:spPr/>
      <dgm:t>
        <a:bodyPr/>
        <a:lstStyle/>
        <a:p>
          <a:r>
            <a:rPr lang="en-GB" sz="1200" dirty="0" smtClean="0"/>
            <a:t>Meeting minimum dataset requirements &amp; outcomes monitoring</a:t>
          </a:r>
          <a:endParaRPr lang="en-GB" sz="1200" dirty="0"/>
        </a:p>
      </dgm:t>
    </dgm:pt>
    <dgm:pt modelId="{FE307643-7330-4B95-A288-81E9763BD6A5}" type="parTrans" cxnId="{636F52E6-DDE7-4020-BD1D-452FF42D1DB2}">
      <dgm:prSet/>
      <dgm:spPr/>
      <dgm:t>
        <a:bodyPr/>
        <a:lstStyle/>
        <a:p>
          <a:endParaRPr lang="en-GB"/>
        </a:p>
      </dgm:t>
    </dgm:pt>
    <dgm:pt modelId="{1C436AE2-BB27-4181-909E-4F26F2470D29}" type="sibTrans" cxnId="{636F52E6-DDE7-4020-BD1D-452FF42D1DB2}">
      <dgm:prSet/>
      <dgm:spPr/>
      <dgm:t>
        <a:bodyPr/>
        <a:lstStyle/>
        <a:p>
          <a:endParaRPr lang="en-GB"/>
        </a:p>
      </dgm:t>
    </dgm:pt>
    <dgm:pt modelId="{8A79224B-697C-4185-A564-710CBBB7D66E}">
      <dgm:prSet custT="1"/>
      <dgm:spPr/>
      <dgm:t>
        <a:bodyPr/>
        <a:lstStyle/>
        <a:p>
          <a:r>
            <a:rPr lang="en-GB" sz="1200" dirty="0" smtClean="0"/>
            <a:t>Use of online counselling</a:t>
          </a:r>
          <a:endParaRPr lang="en-GB" sz="1200" dirty="0"/>
        </a:p>
      </dgm:t>
    </dgm:pt>
    <dgm:pt modelId="{FB0AF16E-B9B3-4437-9A5D-4127FDD932C9}" type="parTrans" cxnId="{CE071882-B8F2-4CFD-9A32-B841B13A7280}">
      <dgm:prSet/>
      <dgm:spPr/>
      <dgm:t>
        <a:bodyPr/>
        <a:lstStyle/>
        <a:p>
          <a:endParaRPr lang="en-GB"/>
        </a:p>
      </dgm:t>
    </dgm:pt>
    <dgm:pt modelId="{D0553D23-F173-4E09-865D-741E6E89083F}" type="sibTrans" cxnId="{CE071882-B8F2-4CFD-9A32-B841B13A7280}">
      <dgm:prSet/>
      <dgm:spPr/>
      <dgm:t>
        <a:bodyPr/>
        <a:lstStyle/>
        <a:p>
          <a:endParaRPr lang="en-GB"/>
        </a:p>
      </dgm:t>
    </dgm:pt>
    <dgm:pt modelId="{CA8FA33B-44FE-413A-A0B4-00BE3F10A4FD}">
      <dgm:prSet custT="1"/>
      <dgm:spPr/>
      <dgm:t>
        <a:bodyPr/>
        <a:lstStyle/>
        <a:p>
          <a:r>
            <a:rPr lang="en-GB" sz="1200" dirty="0" smtClean="0"/>
            <a:t>CYP able to access support &amp; interact with consultants/clinicians virtually</a:t>
          </a:r>
          <a:endParaRPr lang="en-GB" sz="1200" dirty="0"/>
        </a:p>
      </dgm:t>
    </dgm:pt>
    <dgm:pt modelId="{3419784C-EE92-46DD-B6CB-FCC5014DC3AF}" type="parTrans" cxnId="{CB2CEEC0-A429-4DDD-AF28-3A79241F1524}">
      <dgm:prSet/>
      <dgm:spPr/>
      <dgm:t>
        <a:bodyPr/>
        <a:lstStyle/>
        <a:p>
          <a:endParaRPr lang="en-GB"/>
        </a:p>
      </dgm:t>
    </dgm:pt>
    <dgm:pt modelId="{E7C7C212-E72D-4822-9B65-839870065707}" type="sibTrans" cxnId="{CB2CEEC0-A429-4DDD-AF28-3A79241F1524}">
      <dgm:prSet/>
      <dgm:spPr/>
      <dgm:t>
        <a:bodyPr/>
        <a:lstStyle/>
        <a:p>
          <a:endParaRPr lang="en-GB"/>
        </a:p>
      </dgm:t>
    </dgm:pt>
    <dgm:pt modelId="{42DB64D0-9267-43CF-9C3E-541FF05DB064}" type="pres">
      <dgm:prSet presAssocID="{A3CE0B97-AC2B-42FC-90DE-F6557D11B469}" presName="diagram" presStyleCnt="0">
        <dgm:presLayoutVars>
          <dgm:dir/>
          <dgm:resizeHandles val="exact"/>
        </dgm:presLayoutVars>
      </dgm:prSet>
      <dgm:spPr/>
      <dgm:t>
        <a:bodyPr/>
        <a:lstStyle/>
        <a:p>
          <a:endParaRPr lang="en-GB"/>
        </a:p>
      </dgm:t>
    </dgm:pt>
    <dgm:pt modelId="{CFCB34A3-2D4D-4B74-AA0D-E23C851AC325}" type="pres">
      <dgm:prSet presAssocID="{5BEE77F5-1319-4CBE-A178-FC8EF62B4A28}" presName="node" presStyleLbl="node1" presStyleIdx="0" presStyleCnt="3" custScaleY="156422">
        <dgm:presLayoutVars>
          <dgm:bulletEnabled val="1"/>
        </dgm:presLayoutVars>
      </dgm:prSet>
      <dgm:spPr/>
      <dgm:t>
        <a:bodyPr/>
        <a:lstStyle/>
        <a:p>
          <a:endParaRPr lang="en-GB"/>
        </a:p>
      </dgm:t>
    </dgm:pt>
    <dgm:pt modelId="{9386F0F5-C74A-492F-A753-3D5895EEC090}" type="pres">
      <dgm:prSet presAssocID="{AB9D716E-8E28-4A98-A684-1BA6CBC0C22C}" presName="sibTrans" presStyleCnt="0"/>
      <dgm:spPr/>
    </dgm:pt>
    <dgm:pt modelId="{70CE463E-A54A-48E6-B848-81D4B078C7AF}" type="pres">
      <dgm:prSet presAssocID="{3A92DEE6-D947-4459-A6E8-226D4D8BEC4A}" presName="node" presStyleLbl="node1" presStyleIdx="1" presStyleCnt="3" custScaleY="156176">
        <dgm:presLayoutVars>
          <dgm:bulletEnabled val="1"/>
        </dgm:presLayoutVars>
      </dgm:prSet>
      <dgm:spPr/>
      <dgm:t>
        <a:bodyPr/>
        <a:lstStyle/>
        <a:p>
          <a:endParaRPr lang="en-GB"/>
        </a:p>
      </dgm:t>
    </dgm:pt>
    <dgm:pt modelId="{107A56AF-983E-4D15-BF88-95B1EA4D73D9}" type="pres">
      <dgm:prSet presAssocID="{FD0A247D-AAAC-4BE9-A9B5-206A9C286077}" presName="sibTrans" presStyleCnt="0"/>
      <dgm:spPr/>
    </dgm:pt>
    <dgm:pt modelId="{60E93354-231B-4420-8852-DBFFAD3B3A1B}" type="pres">
      <dgm:prSet presAssocID="{5863D306-6F09-4E06-9442-A6549E40A0BA}" presName="node" presStyleLbl="node1" presStyleIdx="2" presStyleCnt="3" custScaleY="157810">
        <dgm:presLayoutVars>
          <dgm:bulletEnabled val="1"/>
        </dgm:presLayoutVars>
      </dgm:prSet>
      <dgm:spPr/>
      <dgm:t>
        <a:bodyPr/>
        <a:lstStyle/>
        <a:p>
          <a:endParaRPr lang="en-GB"/>
        </a:p>
      </dgm:t>
    </dgm:pt>
  </dgm:ptLst>
  <dgm:cxnLst>
    <dgm:cxn modelId="{BEE04219-0DBF-409B-93E3-A33756F78F14}" srcId="{5BEE77F5-1319-4CBE-A178-FC8EF62B4A28}" destId="{9049A8BF-4C56-405D-87A0-BCB252075DE0}" srcOrd="1" destOrd="0" parTransId="{A23F5603-68E4-4EB8-B06F-800D18677492}" sibTransId="{B601EFAC-1597-431A-B3F9-F61940CB08B6}"/>
    <dgm:cxn modelId="{F011C4B3-6FC6-400B-AC07-9ADD90272544}" type="presOf" srcId="{B927511B-F8C9-4BAD-B4A4-A74671B1726D}" destId="{60E93354-231B-4420-8852-DBFFAD3B3A1B}" srcOrd="0" destOrd="4" presId="urn:microsoft.com/office/officeart/2005/8/layout/default"/>
    <dgm:cxn modelId="{827BDE9A-F486-4654-9FD0-3CD8CBA416E3}" type="presOf" srcId="{B08F6E10-77A2-4CF4-894B-AF8457B9E6A8}" destId="{CFCB34A3-2D4D-4B74-AA0D-E23C851AC325}" srcOrd="0" destOrd="4" presId="urn:microsoft.com/office/officeart/2005/8/layout/default"/>
    <dgm:cxn modelId="{B75AF2E1-9E86-4BA0-BB8C-F10972D84A4F}" type="presOf" srcId="{A9655DDC-F80A-476B-A0EE-BF0AB86542A7}" destId="{60E93354-231B-4420-8852-DBFFAD3B3A1B}" srcOrd="0" destOrd="2" presId="urn:microsoft.com/office/officeart/2005/8/layout/default"/>
    <dgm:cxn modelId="{7592CB66-DC4C-4492-A8C4-E501F0F5CD8A}" srcId="{3A92DEE6-D947-4459-A6E8-226D4D8BEC4A}" destId="{5C0B67F3-77F8-4AD6-ADFB-FA13D845E285}" srcOrd="1" destOrd="0" parTransId="{CEFEAFC4-0168-4D60-BC4E-1C29DC713270}" sibTransId="{BE2120EA-2A8A-4099-93B5-8B9048A05333}"/>
    <dgm:cxn modelId="{6BC7860E-58C2-477E-8787-A64959546104}" srcId="{5BEE77F5-1319-4CBE-A178-FC8EF62B4A28}" destId="{83119666-CF53-49CD-812F-02AACC96AD7C}" srcOrd="2" destOrd="0" parTransId="{EC40CEB9-AB41-4791-9BEB-2F4B0F31F9E4}" sibTransId="{C8E755A9-0E64-49F7-B864-FBE8E2A5D09A}"/>
    <dgm:cxn modelId="{56707F5D-ED1C-434E-BD35-52F2E0C9DA3F}" type="presOf" srcId="{CA8FA33B-44FE-413A-A0B4-00BE3F10A4FD}" destId="{70CE463E-A54A-48E6-B848-81D4B078C7AF}" srcOrd="0" destOrd="5" presId="urn:microsoft.com/office/officeart/2005/8/layout/default"/>
    <dgm:cxn modelId="{AACBFB39-BCCA-437F-AD74-0FC547BA2D7C}" type="presOf" srcId="{5863D306-6F09-4E06-9442-A6549E40A0BA}" destId="{60E93354-231B-4420-8852-DBFFAD3B3A1B}" srcOrd="0" destOrd="0" presId="urn:microsoft.com/office/officeart/2005/8/layout/default"/>
    <dgm:cxn modelId="{DC961878-8434-4E48-9973-F1A638074E66}" type="presOf" srcId="{83119666-CF53-49CD-812F-02AACC96AD7C}" destId="{CFCB34A3-2D4D-4B74-AA0D-E23C851AC325}" srcOrd="0" destOrd="3" presId="urn:microsoft.com/office/officeart/2005/8/layout/default"/>
    <dgm:cxn modelId="{1EE1D250-50E8-41A2-888F-489E8656B3C2}" type="presOf" srcId="{3A92DEE6-D947-4459-A6E8-226D4D8BEC4A}" destId="{70CE463E-A54A-48E6-B848-81D4B078C7AF}" srcOrd="0" destOrd="0" presId="urn:microsoft.com/office/officeart/2005/8/layout/default"/>
    <dgm:cxn modelId="{C5317C9E-B435-451A-A9A0-D385A28817BC}" srcId="{5863D306-6F09-4E06-9442-A6549E40A0BA}" destId="{7F8D3B99-4650-41F3-AF3E-F98A6E660D37}" srcOrd="4" destOrd="0" parTransId="{4CD975A1-6EBC-4E57-97FD-7448C1CF829C}" sibTransId="{A6F2297C-313B-4D2E-A7F8-3EB44288C11B}"/>
    <dgm:cxn modelId="{A09678BA-CF0A-4765-BCA2-3DD965FF0A96}" type="presOf" srcId="{884BE623-5886-4174-B909-EA18A30F163D}" destId="{70CE463E-A54A-48E6-B848-81D4B078C7AF}" srcOrd="0" destOrd="3" presId="urn:microsoft.com/office/officeart/2005/8/layout/default"/>
    <dgm:cxn modelId="{760DBB0D-CB00-4DC4-9A83-412158B9626A}" srcId="{5BEE77F5-1319-4CBE-A178-FC8EF62B4A28}" destId="{92DB8241-198A-4F61-B1D7-6A922816E942}" srcOrd="4" destOrd="0" parTransId="{2C7C0C02-943B-412B-96B6-3AFBCD488678}" sibTransId="{0D9C3305-68F4-4F40-BF49-A414685895E9}"/>
    <dgm:cxn modelId="{FF6EA37C-1B7E-44AE-9DEE-595837C8786B}" srcId="{A3CE0B97-AC2B-42FC-90DE-F6557D11B469}" destId="{3A92DEE6-D947-4459-A6E8-226D4D8BEC4A}" srcOrd="1" destOrd="0" parTransId="{83C600D9-7BA5-4D40-B05F-FE504C81BCE5}" sibTransId="{FD0A247D-AAAC-4BE9-A9B5-206A9C286077}"/>
    <dgm:cxn modelId="{DDB36D17-BE93-49D3-8438-5B67F861A098}" type="presOf" srcId="{63BEC5DC-A34F-49E3-A25B-1989A1222D9C}" destId="{60E93354-231B-4420-8852-DBFFAD3B3A1B}" srcOrd="0" destOrd="3" presId="urn:microsoft.com/office/officeart/2005/8/layout/default"/>
    <dgm:cxn modelId="{0E8B6B5E-CCA3-4C26-819D-A3D62D683B93}" type="presOf" srcId="{A3CE0B97-AC2B-42FC-90DE-F6557D11B469}" destId="{42DB64D0-9267-43CF-9C3E-541FF05DB064}" srcOrd="0" destOrd="0" presId="urn:microsoft.com/office/officeart/2005/8/layout/default"/>
    <dgm:cxn modelId="{402A277D-F129-4590-A292-62BB94F73BB1}" type="presOf" srcId="{5BEE77F5-1319-4CBE-A178-FC8EF62B4A28}" destId="{CFCB34A3-2D4D-4B74-AA0D-E23C851AC325}" srcOrd="0" destOrd="0" presId="urn:microsoft.com/office/officeart/2005/8/layout/default"/>
    <dgm:cxn modelId="{143DEF39-BDE8-41DE-8BE5-D48A51704C2F}" srcId="{A3CE0B97-AC2B-42FC-90DE-F6557D11B469}" destId="{5BEE77F5-1319-4CBE-A178-FC8EF62B4A28}" srcOrd="0" destOrd="0" parTransId="{E9645FF2-2225-4F1D-B791-A0D359831B30}" sibTransId="{AB9D716E-8E28-4A98-A684-1BA6CBC0C22C}"/>
    <dgm:cxn modelId="{636F52E6-DDE7-4020-BD1D-452FF42D1DB2}" srcId="{3A92DEE6-D947-4459-A6E8-226D4D8BEC4A}" destId="{884BE623-5886-4174-B909-EA18A30F163D}" srcOrd="2" destOrd="0" parTransId="{FE307643-7330-4B95-A288-81E9763BD6A5}" sibTransId="{1C436AE2-BB27-4181-909E-4F26F2470D29}"/>
    <dgm:cxn modelId="{FAB80568-57AA-42CE-B222-2AE44DE079CA}" type="presOf" srcId="{92DB8241-198A-4F61-B1D7-6A922816E942}" destId="{CFCB34A3-2D4D-4B74-AA0D-E23C851AC325}" srcOrd="0" destOrd="5" presId="urn:microsoft.com/office/officeart/2005/8/layout/default"/>
    <dgm:cxn modelId="{81D87D5D-5523-4C21-AEF6-FDC7D43479DC}" type="presOf" srcId="{7F8D3B99-4650-41F3-AF3E-F98A6E660D37}" destId="{60E93354-231B-4420-8852-DBFFAD3B3A1B}" srcOrd="0" destOrd="5" presId="urn:microsoft.com/office/officeart/2005/8/layout/default"/>
    <dgm:cxn modelId="{CB2CEEC0-A429-4DDD-AF28-3A79241F1524}" srcId="{3A92DEE6-D947-4459-A6E8-226D4D8BEC4A}" destId="{CA8FA33B-44FE-413A-A0B4-00BE3F10A4FD}" srcOrd="4" destOrd="0" parTransId="{3419784C-EE92-46DD-B6CB-FCC5014DC3AF}" sibTransId="{E7C7C212-E72D-4822-9B65-839870065707}"/>
    <dgm:cxn modelId="{6D67DBFC-B10B-46F3-844D-EEAE3818D115}" type="presOf" srcId="{9049A8BF-4C56-405D-87A0-BCB252075DE0}" destId="{CFCB34A3-2D4D-4B74-AA0D-E23C851AC325}" srcOrd="0" destOrd="2" presId="urn:microsoft.com/office/officeart/2005/8/layout/default"/>
    <dgm:cxn modelId="{26F487B0-ACBB-4FC0-9F24-CF4ED1108FAB}" type="presOf" srcId="{5C0B67F3-77F8-4AD6-ADFB-FA13D845E285}" destId="{70CE463E-A54A-48E6-B848-81D4B078C7AF}" srcOrd="0" destOrd="2" presId="urn:microsoft.com/office/officeart/2005/8/layout/default"/>
    <dgm:cxn modelId="{AD28C3FA-6672-4691-8493-334FA7D67B4B}" type="presOf" srcId="{8A79224B-697C-4185-A564-710CBBB7D66E}" destId="{70CE463E-A54A-48E6-B848-81D4B078C7AF}" srcOrd="0" destOrd="4" presId="urn:microsoft.com/office/officeart/2005/8/layout/default"/>
    <dgm:cxn modelId="{E5667AAB-2CC6-499F-8805-20DF58F9D60A}" srcId="{5863D306-6F09-4E06-9442-A6549E40A0BA}" destId="{63BEC5DC-A34F-49E3-A25B-1989A1222D9C}" srcOrd="2" destOrd="0" parTransId="{FC367499-80DC-4677-9086-1452DABAABF8}" sibTransId="{E995A185-772B-4131-87B2-5332C0419984}"/>
    <dgm:cxn modelId="{75BEA9C2-9841-424F-B928-D7AFCD370033}" srcId="{3A92DEE6-D947-4459-A6E8-226D4D8BEC4A}" destId="{6B6E2BCA-B048-461F-BB3A-B14844C003EB}" srcOrd="0" destOrd="0" parTransId="{09968896-CC30-44AB-8FEE-21DD2D82C8A8}" sibTransId="{73885E43-79DE-4E9F-A328-D48AC83E4FE5}"/>
    <dgm:cxn modelId="{0018F3B3-B6CF-484A-8654-4DB8D6EDF9F5}" srcId="{A3CE0B97-AC2B-42FC-90DE-F6557D11B469}" destId="{5863D306-6F09-4E06-9442-A6549E40A0BA}" srcOrd="2" destOrd="0" parTransId="{DEF4277B-8FA8-4A3F-8029-E5945D3F94DE}" sibTransId="{DD9D8179-86F8-47EE-BC33-467F96E67180}"/>
    <dgm:cxn modelId="{3C6F0C7D-17B9-444F-8D16-9FD9F80C48BE}" srcId="{5863D306-6F09-4E06-9442-A6549E40A0BA}" destId="{B927511B-F8C9-4BAD-B4A4-A74671B1726D}" srcOrd="3" destOrd="0" parTransId="{A6ECA6CE-218F-4803-BA66-AAB43AD28897}" sibTransId="{A0470D25-B4DE-4C2D-9243-67CEB8FDBEF6}"/>
    <dgm:cxn modelId="{049F15D8-A075-4DEE-A3CD-42D116A21188}" type="presOf" srcId="{6B6E2BCA-B048-461F-BB3A-B14844C003EB}" destId="{70CE463E-A54A-48E6-B848-81D4B078C7AF}" srcOrd="0" destOrd="1" presId="urn:microsoft.com/office/officeart/2005/8/layout/default"/>
    <dgm:cxn modelId="{BCC42407-8DB1-4FBE-9A97-BB612BFBC4F4}" srcId="{5863D306-6F09-4E06-9442-A6549E40A0BA}" destId="{F799235A-BF66-4423-98CE-52673AE557AA}" srcOrd="0" destOrd="0" parTransId="{B6B92E09-3A4D-4E29-8CA5-9EF29FA4B5E2}" sibTransId="{DC5F691F-5065-4EE9-B754-EAE1882E647D}"/>
    <dgm:cxn modelId="{FA9D7AD7-B0C7-4E8A-B245-3690B06E9FDE}" type="presOf" srcId="{546A2C75-26C9-49F4-97FC-E5DA551FD0A5}" destId="{60E93354-231B-4420-8852-DBFFAD3B3A1B}" srcOrd="0" destOrd="6" presId="urn:microsoft.com/office/officeart/2005/8/layout/default"/>
    <dgm:cxn modelId="{A9B37B77-AD7F-4AA9-A553-D91AFFC483AF}" srcId="{5863D306-6F09-4E06-9442-A6549E40A0BA}" destId="{A9655DDC-F80A-476B-A0EE-BF0AB86542A7}" srcOrd="1" destOrd="0" parTransId="{0EB134C4-14DB-4BF9-999A-57CEECE2E815}" sibTransId="{9AA93553-201D-4EA4-9C1A-D6BB8285D96E}"/>
    <dgm:cxn modelId="{55E69680-3198-45EF-BA17-5BB026B89DD4}" type="presOf" srcId="{F799235A-BF66-4423-98CE-52673AE557AA}" destId="{60E93354-231B-4420-8852-DBFFAD3B3A1B}" srcOrd="0" destOrd="1" presId="urn:microsoft.com/office/officeart/2005/8/layout/default"/>
    <dgm:cxn modelId="{904049A1-10A8-4774-8C7A-E2C390A318AE}" type="presOf" srcId="{AA2FB278-A43E-4B37-AB08-670453EAD288}" destId="{CFCB34A3-2D4D-4B74-AA0D-E23C851AC325}" srcOrd="0" destOrd="1" presId="urn:microsoft.com/office/officeart/2005/8/layout/default"/>
    <dgm:cxn modelId="{76053A0B-1239-41FD-9C1A-D5940B3AFF2D}" srcId="{5BEE77F5-1319-4CBE-A178-FC8EF62B4A28}" destId="{B08F6E10-77A2-4CF4-894B-AF8457B9E6A8}" srcOrd="3" destOrd="0" parTransId="{D54E03F5-6B39-42FA-8CD8-C34F5AE43FDE}" sibTransId="{6FB6E09E-57C3-4166-8539-8B449C7086D9}"/>
    <dgm:cxn modelId="{CDACE1CF-B1D9-4F0C-9979-F40A87922A11}" srcId="{5BEE77F5-1319-4CBE-A178-FC8EF62B4A28}" destId="{AA2FB278-A43E-4B37-AB08-670453EAD288}" srcOrd="0" destOrd="0" parTransId="{126DC431-2AF1-4B23-8710-80C7A9D80526}" sibTransId="{29C9A5F0-374B-41D9-BA2F-861651A719E0}"/>
    <dgm:cxn modelId="{CE071882-B8F2-4CFD-9A32-B841B13A7280}" srcId="{3A92DEE6-D947-4459-A6E8-226D4D8BEC4A}" destId="{8A79224B-697C-4185-A564-710CBBB7D66E}" srcOrd="3" destOrd="0" parTransId="{FB0AF16E-B9B3-4437-9A5D-4127FDD932C9}" sibTransId="{D0553D23-F173-4E09-865D-741E6E89083F}"/>
    <dgm:cxn modelId="{8A0BF20F-3163-4356-9D14-C01EE44DAF01}" srcId="{5863D306-6F09-4E06-9442-A6549E40A0BA}" destId="{546A2C75-26C9-49F4-97FC-E5DA551FD0A5}" srcOrd="5" destOrd="0" parTransId="{842DECA1-C9B7-4256-A0B7-55A09B6F0AFD}" sibTransId="{910C4C50-DF1D-460B-9D03-E3A715D73F52}"/>
    <dgm:cxn modelId="{5F1C881D-BF05-4E25-9969-6E6E83EADD5B}" type="presParOf" srcId="{42DB64D0-9267-43CF-9C3E-541FF05DB064}" destId="{CFCB34A3-2D4D-4B74-AA0D-E23C851AC325}" srcOrd="0" destOrd="0" presId="urn:microsoft.com/office/officeart/2005/8/layout/default"/>
    <dgm:cxn modelId="{C9EFC74A-415D-4339-9E71-B9E67CD095BA}" type="presParOf" srcId="{42DB64D0-9267-43CF-9C3E-541FF05DB064}" destId="{9386F0F5-C74A-492F-A753-3D5895EEC090}" srcOrd="1" destOrd="0" presId="urn:microsoft.com/office/officeart/2005/8/layout/default"/>
    <dgm:cxn modelId="{5AADDEB2-9B1A-4F47-8CBC-E8AD95B9EB99}" type="presParOf" srcId="{42DB64D0-9267-43CF-9C3E-541FF05DB064}" destId="{70CE463E-A54A-48E6-B848-81D4B078C7AF}" srcOrd="2" destOrd="0" presId="urn:microsoft.com/office/officeart/2005/8/layout/default"/>
    <dgm:cxn modelId="{B9202B82-8CCE-46BC-8251-60D4182EE5A9}" type="presParOf" srcId="{42DB64D0-9267-43CF-9C3E-541FF05DB064}" destId="{107A56AF-983E-4D15-BF88-95B1EA4D73D9}" srcOrd="3" destOrd="0" presId="urn:microsoft.com/office/officeart/2005/8/layout/default"/>
    <dgm:cxn modelId="{3B5E60D2-55B5-42E9-8C12-D05D27F03773}" type="presParOf" srcId="{42DB64D0-9267-43CF-9C3E-541FF05DB064}" destId="{60E93354-231B-4420-8852-DBFFAD3B3A1B}"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EA04CF2-F4BD-2A40-BB15-65D97385DB88}" type="doc">
      <dgm:prSet loTypeId="urn:microsoft.com/office/officeart/2005/8/layout/list1" loCatId="" qsTypeId="urn:microsoft.com/office/officeart/2005/8/quickstyle/simple1" qsCatId="simple" csTypeId="urn:microsoft.com/office/officeart/2005/8/colors/accent3_2" csCatId="accent3" phldr="1"/>
      <dgm:spPr/>
      <dgm:t>
        <a:bodyPr/>
        <a:lstStyle/>
        <a:p>
          <a:endParaRPr lang="en-GB"/>
        </a:p>
      </dgm:t>
    </dgm:pt>
    <dgm:pt modelId="{368EEDEA-08EB-FB4A-AB4A-8EBB1DC4F413}">
      <dgm:prSet custT="1"/>
      <dgm:spPr/>
      <dgm:t>
        <a:bodyPr/>
        <a:lstStyle/>
        <a:p>
          <a:pPr rtl="0"/>
          <a:r>
            <a:rPr lang="en-GB" sz="1500" dirty="0" smtClean="0"/>
            <a:t>Continued commitment to embedding </a:t>
          </a:r>
          <a:r>
            <a:rPr lang="en-GB" sz="1500" b="1" dirty="0" smtClean="0"/>
            <a:t>evidence based, outcome focussed collaborative service transformation </a:t>
          </a:r>
          <a:r>
            <a:rPr lang="en-GB" sz="1500" b="0" dirty="0" smtClean="0"/>
            <a:t>with</a:t>
          </a:r>
          <a:r>
            <a:rPr lang="en-GB" sz="1500" b="1" dirty="0" smtClean="0"/>
            <a:t> full participation </a:t>
          </a:r>
          <a:endParaRPr lang="en-GB" sz="1500" dirty="0"/>
        </a:p>
      </dgm:t>
    </dgm:pt>
    <dgm:pt modelId="{6D666049-AEC0-3546-87DC-959227B30300}" type="parTrans" cxnId="{731070E9-AB55-C240-920D-26880F40AF49}">
      <dgm:prSet/>
      <dgm:spPr/>
      <dgm:t>
        <a:bodyPr/>
        <a:lstStyle/>
        <a:p>
          <a:endParaRPr lang="en-GB" sz="5400"/>
        </a:p>
      </dgm:t>
    </dgm:pt>
    <dgm:pt modelId="{DDAC9E93-F857-8043-A9A7-B6C3C2BAF71F}" type="sibTrans" cxnId="{731070E9-AB55-C240-920D-26880F40AF49}">
      <dgm:prSet/>
      <dgm:spPr/>
      <dgm:t>
        <a:bodyPr/>
        <a:lstStyle/>
        <a:p>
          <a:endParaRPr lang="en-GB" sz="5400"/>
        </a:p>
      </dgm:t>
    </dgm:pt>
    <dgm:pt modelId="{ED5884DC-8F06-9147-9E15-2282994E7687}">
      <dgm:prSet custT="1"/>
      <dgm:spPr/>
      <dgm:t>
        <a:bodyPr/>
        <a:lstStyle/>
        <a:p>
          <a:pPr rtl="0"/>
          <a:r>
            <a:rPr lang="en-GB" sz="1500" b="0" dirty="0" smtClean="0"/>
            <a:t>Model of delivery is through a </a:t>
          </a:r>
          <a:r>
            <a:rPr lang="en-GB" sz="1500" b="1" dirty="0" smtClean="0"/>
            <a:t>collaborative and mentoring scheme </a:t>
          </a:r>
          <a:r>
            <a:rPr lang="en-GB" sz="1500" b="0" dirty="0" smtClean="0"/>
            <a:t>between </a:t>
          </a:r>
          <a:r>
            <a:rPr lang="en-GB" sz="1500" b="1" dirty="0" smtClean="0"/>
            <a:t>learning </a:t>
          </a:r>
          <a:r>
            <a:rPr lang="en-GB" sz="1500" b="1" dirty="0" err="1" smtClean="0"/>
            <a:t>collaboratives</a:t>
          </a:r>
          <a:r>
            <a:rPr lang="en-GB" sz="1500" b="1" dirty="0" smtClean="0"/>
            <a:t> </a:t>
          </a:r>
          <a:r>
            <a:rPr lang="en-GB" sz="1500" b="0" dirty="0" smtClean="0"/>
            <a:t>(HEI) that work in partnership with local providers</a:t>
          </a:r>
          <a:endParaRPr lang="en-GB" sz="1500" b="0" dirty="0"/>
        </a:p>
      </dgm:t>
    </dgm:pt>
    <dgm:pt modelId="{AD12A1C5-7A81-0141-AD98-DE16E89D1F7B}" type="parTrans" cxnId="{014E1F3E-AE19-604D-8EBA-9CC5C51EFCFD}">
      <dgm:prSet/>
      <dgm:spPr/>
      <dgm:t>
        <a:bodyPr/>
        <a:lstStyle/>
        <a:p>
          <a:endParaRPr lang="en-GB" sz="5400"/>
        </a:p>
      </dgm:t>
    </dgm:pt>
    <dgm:pt modelId="{95825729-6911-9F45-A6F3-A205F610037E}" type="sibTrans" cxnId="{014E1F3E-AE19-604D-8EBA-9CC5C51EFCFD}">
      <dgm:prSet/>
      <dgm:spPr/>
      <dgm:t>
        <a:bodyPr/>
        <a:lstStyle/>
        <a:p>
          <a:endParaRPr lang="en-GB" sz="5400"/>
        </a:p>
      </dgm:t>
    </dgm:pt>
    <dgm:pt modelId="{8D27F37B-C310-8242-857A-D0CB5097C53E}">
      <dgm:prSet custT="1"/>
      <dgm:spPr/>
      <dgm:t>
        <a:bodyPr/>
        <a:lstStyle/>
        <a:p>
          <a:pPr rtl="0"/>
          <a:r>
            <a:rPr lang="en-GB" sz="1500" b="0" dirty="0" smtClean="0"/>
            <a:t>Increased </a:t>
          </a:r>
          <a:r>
            <a:rPr lang="en-GB" sz="1500" b="1" dirty="0" smtClean="0"/>
            <a:t>geographical coverage </a:t>
          </a:r>
          <a:r>
            <a:rPr lang="en-GB" sz="1500" b="0" dirty="0" smtClean="0"/>
            <a:t>of service transformation programme </a:t>
          </a:r>
          <a:r>
            <a:rPr lang="en-GB" sz="1500" b="1" dirty="0" smtClean="0"/>
            <a:t>to100 % by 2018 </a:t>
          </a:r>
          <a:endParaRPr lang="en-GB" sz="1500" b="1" dirty="0"/>
        </a:p>
      </dgm:t>
    </dgm:pt>
    <dgm:pt modelId="{B4789658-38F4-5242-9A1B-23C1818A42E5}" type="parTrans" cxnId="{5D996F01-3FE3-6E43-A71A-F71763EFAB9F}">
      <dgm:prSet/>
      <dgm:spPr/>
      <dgm:t>
        <a:bodyPr/>
        <a:lstStyle/>
        <a:p>
          <a:endParaRPr lang="en-GB" sz="5400"/>
        </a:p>
      </dgm:t>
    </dgm:pt>
    <dgm:pt modelId="{88D226AF-5AE8-D64A-B9F3-A411DF0FAE1F}" type="sibTrans" cxnId="{5D996F01-3FE3-6E43-A71A-F71763EFAB9F}">
      <dgm:prSet/>
      <dgm:spPr/>
      <dgm:t>
        <a:bodyPr/>
        <a:lstStyle/>
        <a:p>
          <a:endParaRPr lang="en-GB" sz="5400"/>
        </a:p>
      </dgm:t>
    </dgm:pt>
    <dgm:pt modelId="{9DAA5641-F87D-074A-A627-5F89F463099C}">
      <dgm:prSet custT="1"/>
      <dgm:spPr/>
      <dgm:t>
        <a:bodyPr/>
        <a:lstStyle/>
        <a:p>
          <a:pPr rtl="0"/>
          <a:r>
            <a:rPr lang="en-GB" sz="1400" dirty="0" smtClean="0"/>
            <a:t>Offer training across partnerships (NHS, LA, </a:t>
          </a:r>
          <a:r>
            <a:rPr lang="en-GB" sz="1400" dirty="0" err="1" smtClean="0"/>
            <a:t>Vol</a:t>
          </a:r>
          <a:r>
            <a:rPr lang="en-GB" sz="1400" dirty="0" smtClean="0"/>
            <a:t> sect): </a:t>
          </a:r>
          <a:r>
            <a:rPr lang="en-GB" sz="1400" b="1" dirty="0" smtClean="0"/>
            <a:t>CBT, SFP, IPT-A, Parenting, Supervision, Service Transformational Leadership, EEBP</a:t>
          </a:r>
          <a:r>
            <a:rPr lang="en-GB" sz="1400" dirty="0" smtClean="0"/>
            <a:t>, </a:t>
          </a:r>
          <a:r>
            <a:rPr lang="en-GB" sz="1400" b="1" dirty="0" smtClean="0"/>
            <a:t>outreach service development, outreach enhanced supervision.</a:t>
          </a:r>
          <a:endParaRPr lang="en-GB" sz="1400" dirty="0"/>
        </a:p>
      </dgm:t>
    </dgm:pt>
    <dgm:pt modelId="{5C78F3E7-6E20-7445-8AB5-5C147C714287}" type="parTrans" cxnId="{0BA446B1-9CF0-B84A-A9A2-2534980D7F47}">
      <dgm:prSet/>
      <dgm:spPr/>
      <dgm:t>
        <a:bodyPr/>
        <a:lstStyle/>
        <a:p>
          <a:endParaRPr lang="en-GB" sz="5400"/>
        </a:p>
      </dgm:t>
    </dgm:pt>
    <dgm:pt modelId="{9DF1F924-E236-304E-A47E-3A3AFDA25B91}" type="sibTrans" cxnId="{0BA446B1-9CF0-B84A-A9A2-2534980D7F47}">
      <dgm:prSet/>
      <dgm:spPr/>
      <dgm:t>
        <a:bodyPr/>
        <a:lstStyle/>
        <a:p>
          <a:endParaRPr lang="en-GB" sz="5400"/>
        </a:p>
      </dgm:t>
    </dgm:pt>
    <dgm:pt modelId="{91C16BEE-25D7-3149-A810-324EB1FE9945}">
      <dgm:prSet custT="1"/>
      <dgm:spPr/>
      <dgm:t>
        <a:bodyPr/>
        <a:lstStyle/>
        <a:p>
          <a:pPr rtl="0"/>
          <a:r>
            <a:rPr lang="en-GB" sz="1400" b="1" smtClean="0"/>
            <a:t>New curricula </a:t>
          </a:r>
          <a:r>
            <a:rPr lang="en-GB" sz="1400" smtClean="0"/>
            <a:t>– evidence based interventions for </a:t>
          </a:r>
          <a:endParaRPr lang="en-GB" sz="1400"/>
        </a:p>
      </dgm:t>
    </dgm:pt>
    <dgm:pt modelId="{81E57D1F-0865-5749-BA0B-8E9788A22D99}" type="parTrans" cxnId="{33A01425-162F-DD4C-9266-10AC1C5E554B}">
      <dgm:prSet/>
      <dgm:spPr/>
      <dgm:t>
        <a:bodyPr/>
        <a:lstStyle/>
        <a:p>
          <a:endParaRPr lang="en-GB" sz="5400"/>
        </a:p>
      </dgm:t>
    </dgm:pt>
    <dgm:pt modelId="{8A97285C-898F-954D-B746-EA971D9D0297}" type="sibTrans" cxnId="{33A01425-162F-DD4C-9266-10AC1C5E554B}">
      <dgm:prSet/>
      <dgm:spPr/>
      <dgm:t>
        <a:bodyPr/>
        <a:lstStyle/>
        <a:p>
          <a:endParaRPr lang="en-GB" sz="5400"/>
        </a:p>
      </dgm:t>
    </dgm:pt>
    <dgm:pt modelId="{E6FE4F26-E59E-5641-95EE-79E164088AEB}">
      <dgm:prSet custT="1"/>
      <dgm:spPr/>
      <dgm:t>
        <a:bodyPr/>
        <a:lstStyle/>
        <a:p>
          <a:pPr rtl="0"/>
          <a:r>
            <a:rPr lang="en-GB" sz="1000" dirty="0" smtClean="0"/>
            <a:t>Children and young people with learning disabilities or autistic spectrum disorder</a:t>
          </a:r>
          <a:endParaRPr lang="en-GB" sz="1000" dirty="0"/>
        </a:p>
      </dgm:t>
    </dgm:pt>
    <dgm:pt modelId="{6D34B5F3-261D-AF47-BC6A-94E4144CE7A2}" type="parTrans" cxnId="{6ACA08B1-E6CE-5941-A678-B9AAED292CE9}">
      <dgm:prSet/>
      <dgm:spPr/>
      <dgm:t>
        <a:bodyPr/>
        <a:lstStyle/>
        <a:p>
          <a:endParaRPr lang="en-GB" sz="5400"/>
        </a:p>
      </dgm:t>
    </dgm:pt>
    <dgm:pt modelId="{A1F40871-2F58-7640-A9F5-7E76700DCA69}" type="sibTrans" cxnId="{6ACA08B1-E6CE-5941-A678-B9AAED292CE9}">
      <dgm:prSet/>
      <dgm:spPr/>
      <dgm:t>
        <a:bodyPr/>
        <a:lstStyle/>
        <a:p>
          <a:endParaRPr lang="en-GB" sz="5400"/>
        </a:p>
      </dgm:t>
    </dgm:pt>
    <dgm:pt modelId="{9344C5E6-1D9C-CD48-AD5D-DE79BEECCF2D}">
      <dgm:prSet custT="1"/>
      <dgm:spPr/>
      <dgm:t>
        <a:bodyPr/>
        <a:lstStyle/>
        <a:p>
          <a:pPr rtl="0"/>
          <a:r>
            <a:rPr lang="en-GB" sz="1000" dirty="0" smtClean="0"/>
            <a:t>Working with 0-5s</a:t>
          </a:r>
          <a:endParaRPr lang="en-GB" sz="1000" dirty="0"/>
        </a:p>
      </dgm:t>
    </dgm:pt>
    <dgm:pt modelId="{A28978D6-538B-F24B-91C8-1859C9F96D4E}" type="parTrans" cxnId="{00F28E39-34CB-B444-A487-717A129832A3}">
      <dgm:prSet/>
      <dgm:spPr/>
      <dgm:t>
        <a:bodyPr/>
        <a:lstStyle/>
        <a:p>
          <a:endParaRPr lang="en-GB" sz="5400"/>
        </a:p>
      </dgm:t>
    </dgm:pt>
    <dgm:pt modelId="{0B55FD18-6FED-D04B-9BDD-4B58D112376C}" type="sibTrans" cxnId="{00F28E39-34CB-B444-A487-717A129832A3}">
      <dgm:prSet/>
      <dgm:spPr/>
      <dgm:t>
        <a:bodyPr/>
        <a:lstStyle/>
        <a:p>
          <a:endParaRPr lang="en-GB" sz="5400"/>
        </a:p>
      </dgm:t>
    </dgm:pt>
    <dgm:pt modelId="{6F0E1A48-F22A-DC4B-AA14-07791EA36DAE}">
      <dgm:prSet custT="1"/>
      <dgm:spPr/>
      <dgm:t>
        <a:bodyPr/>
        <a:lstStyle/>
        <a:p>
          <a:pPr rtl="0"/>
          <a:r>
            <a:rPr lang="en-US" sz="1000" smtClean="0"/>
            <a:t>Counselling </a:t>
          </a:r>
          <a:endParaRPr lang="en-US" sz="1000"/>
        </a:p>
      </dgm:t>
    </dgm:pt>
    <dgm:pt modelId="{9A4437FD-9065-4347-A7AC-F39F7C9DD387}" type="parTrans" cxnId="{2EFCB2BA-F993-224B-AAB4-F35E2542DE85}">
      <dgm:prSet/>
      <dgm:spPr/>
      <dgm:t>
        <a:bodyPr/>
        <a:lstStyle/>
        <a:p>
          <a:endParaRPr lang="en-GB" sz="5400"/>
        </a:p>
      </dgm:t>
    </dgm:pt>
    <dgm:pt modelId="{4E72BEC4-2D3D-BB46-AD77-85C54A055EFA}" type="sibTrans" cxnId="{2EFCB2BA-F993-224B-AAB4-F35E2542DE85}">
      <dgm:prSet/>
      <dgm:spPr/>
      <dgm:t>
        <a:bodyPr/>
        <a:lstStyle/>
        <a:p>
          <a:endParaRPr lang="en-GB" sz="5400"/>
        </a:p>
      </dgm:t>
    </dgm:pt>
    <dgm:pt modelId="{34FE7DE3-7925-8B49-BCF1-F35BC68AA5F4}">
      <dgm:prSet custT="1"/>
      <dgm:spPr/>
      <dgm:t>
        <a:bodyPr/>
        <a:lstStyle/>
        <a:p>
          <a:pPr rtl="0"/>
          <a:r>
            <a:rPr lang="en-US" sz="1000" dirty="0" smtClean="0"/>
            <a:t>Combination - Prescribing and therapy </a:t>
          </a:r>
          <a:endParaRPr lang="en-US" sz="1000" dirty="0"/>
        </a:p>
      </dgm:t>
    </dgm:pt>
    <dgm:pt modelId="{49933A15-CADE-8C4A-8464-1E08820B04B8}" type="parTrans" cxnId="{7AB7271D-14A1-3E4A-BEFA-5757C9C28ACE}">
      <dgm:prSet/>
      <dgm:spPr/>
      <dgm:t>
        <a:bodyPr/>
        <a:lstStyle/>
        <a:p>
          <a:endParaRPr lang="en-GB" sz="5400"/>
        </a:p>
      </dgm:t>
    </dgm:pt>
    <dgm:pt modelId="{3B75C49F-1C72-A045-8DDA-9F8C95AB82CE}" type="sibTrans" cxnId="{7AB7271D-14A1-3E4A-BEFA-5757C9C28ACE}">
      <dgm:prSet/>
      <dgm:spPr/>
      <dgm:t>
        <a:bodyPr/>
        <a:lstStyle/>
        <a:p>
          <a:endParaRPr lang="en-GB" sz="5400"/>
        </a:p>
      </dgm:t>
    </dgm:pt>
    <dgm:pt modelId="{FFDC06B2-522B-1540-9D2B-2994DF7066C8}">
      <dgm:prSet custT="1"/>
      <dgm:spPr/>
      <dgm:t>
        <a:bodyPr/>
        <a:lstStyle/>
        <a:p>
          <a:pPr rtl="0"/>
          <a:r>
            <a:rPr lang="en-US" sz="1000" dirty="0" smtClean="0"/>
            <a:t>Inpatient CAMHS </a:t>
          </a:r>
          <a:endParaRPr lang="en-US" sz="1000" dirty="0"/>
        </a:p>
      </dgm:t>
    </dgm:pt>
    <dgm:pt modelId="{37BE25AE-04FF-FD4D-8EF6-0CE48539CB74}" type="parTrans" cxnId="{51E88948-CC5B-4D41-9079-CB54FB21169E}">
      <dgm:prSet/>
      <dgm:spPr/>
      <dgm:t>
        <a:bodyPr/>
        <a:lstStyle/>
        <a:p>
          <a:endParaRPr lang="en-GB" sz="5400"/>
        </a:p>
      </dgm:t>
    </dgm:pt>
    <dgm:pt modelId="{ED64ECA5-7FCD-2449-A78C-24EB2A834A3E}" type="sibTrans" cxnId="{51E88948-CC5B-4D41-9079-CB54FB21169E}">
      <dgm:prSet/>
      <dgm:spPr/>
      <dgm:t>
        <a:bodyPr/>
        <a:lstStyle/>
        <a:p>
          <a:endParaRPr lang="en-GB" sz="5400"/>
        </a:p>
      </dgm:t>
    </dgm:pt>
    <dgm:pt modelId="{1CAD2C2E-B2AC-F640-B741-2F0DDA4B47C5}">
      <dgm:prSet custT="1"/>
      <dgm:spPr/>
      <dgm:t>
        <a:bodyPr/>
        <a:lstStyle/>
        <a:p>
          <a:pPr rtl="0"/>
          <a:r>
            <a:rPr lang="en-US" sz="1400" b="1" smtClean="0"/>
            <a:t>National Accreditation Council </a:t>
          </a:r>
          <a:r>
            <a:rPr lang="en-US" sz="1400" smtClean="0"/>
            <a:t>– assure quality of training and embedding of principles</a:t>
          </a:r>
          <a:endParaRPr lang="en-US" sz="1400"/>
        </a:p>
      </dgm:t>
    </dgm:pt>
    <dgm:pt modelId="{E3EA1714-D089-A845-B2F2-11E47219B180}" type="parTrans" cxnId="{5A54CF97-5347-E545-AF6D-80FC0DC4F5DE}">
      <dgm:prSet/>
      <dgm:spPr/>
      <dgm:t>
        <a:bodyPr/>
        <a:lstStyle/>
        <a:p>
          <a:endParaRPr lang="en-GB" sz="5400"/>
        </a:p>
      </dgm:t>
    </dgm:pt>
    <dgm:pt modelId="{1446A338-DD8B-9548-A30A-37A45583168C}" type="sibTrans" cxnId="{5A54CF97-5347-E545-AF6D-80FC0DC4F5DE}">
      <dgm:prSet/>
      <dgm:spPr/>
      <dgm:t>
        <a:bodyPr/>
        <a:lstStyle/>
        <a:p>
          <a:endParaRPr lang="en-GB" sz="5400"/>
        </a:p>
      </dgm:t>
    </dgm:pt>
    <dgm:pt modelId="{13AB38CF-0623-5946-849C-B509F21845D3}" type="pres">
      <dgm:prSet presAssocID="{1EA04CF2-F4BD-2A40-BB15-65D97385DB88}" presName="linear" presStyleCnt="0">
        <dgm:presLayoutVars>
          <dgm:dir/>
          <dgm:animLvl val="lvl"/>
          <dgm:resizeHandles val="exact"/>
        </dgm:presLayoutVars>
      </dgm:prSet>
      <dgm:spPr/>
      <dgm:t>
        <a:bodyPr/>
        <a:lstStyle/>
        <a:p>
          <a:endParaRPr lang="en-GB"/>
        </a:p>
      </dgm:t>
    </dgm:pt>
    <dgm:pt modelId="{61D324A0-4CC1-4C41-A060-326073A3E508}" type="pres">
      <dgm:prSet presAssocID="{368EEDEA-08EB-FB4A-AB4A-8EBB1DC4F413}" presName="parentLin" presStyleCnt="0"/>
      <dgm:spPr/>
      <dgm:t>
        <a:bodyPr/>
        <a:lstStyle/>
        <a:p>
          <a:endParaRPr lang="en-GB"/>
        </a:p>
      </dgm:t>
    </dgm:pt>
    <dgm:pt modelId="{E640EE42-AF27-CD46-9264-BDCC9D305185}" type="pres">
      <dgm:prSet presAssocID="{368EEDEA-08EB-FB4A-AB4A-8EBB1DC4F413}" presName="parentLeftMargin" presStyleLbl="node1" presStyleIdx="0" presStyleCnt="6"/>
      <dgm:spPr/>
      <dgm:t>
        <a:bodyPr/>
        <a:lstStyle/>
        <a:p>
          <a:endParaRPr lang="en-GB"/>
        </a:p>
      </dgm:t>
    </dgm:pt>
    <dgm:pt modelId="{2A3D1182-03D1-6749-A566-DDEB4B1C40BA}" type="pres">
      <dgm:prSet presAssocID="{368EEDEA-08EB-FB4A-AB4A-8EBB1DC4F413}" presName="parentText" presStyleLbl="node1" presStyleIdx="0" presStyleCnt="6" custScaleY="135619">
        <dgm:presLayoutVars>
          <dgm:chMax val="0"/>
          <dgm:bulletEnabled val="1"/>
        </dgm:presLayoutVars>
      </dgm:prSet>
      <dgm:spPr/>
      <dgm:t>
        <a:bodyPr/>
        <a:lstStyle/>
        <a:p>
          <a:endParaRPr lang="en-GB"/>
        </a:p>
      </dgm:t>
    </dgm:pt>
    <dgm:pt modelId="{FDECEA8F-34B9-AC49-9434-87750E98EAA1}" type="pres">
      <dgm:prSet presAssocID="{368EEDEA-08EB-FB4A-AB4A-8EBB1DC4F413}" presName="negativeSpace" presStyleCnt="0"/>
      <dgm:spPr/>
      <dgm:t>
        <a:bodyPr/>
        <a:lstStyle/>
        <a:p>
          <a:endParaRPr lang="en-GB"/>
        </a:p>
      </dgm:t>
    </dgm:pt>
    <dgm:pt modelId="{EFD74EF6-48EF-654E-964E-2B85EF2C2E66}" type="pres">
      <dgm:prSet presAssocID="{368EEDEA-08EB-FB4A-AB4A-8EBB1DC4F413}" presName="childText" presStyleLbl="conFgAcc1" presStyleIdx="0" presStyleCnt="6">
        <dgm:presLayoutVars>
          <dgm:bulletEnabled val="1"/>
        </dgm:presLayoutVars>
      </dgm:prSet>
      <dgm:spPr/>
      <dgm:t>
        <a:bodyPr/>
        <a:lstStyle/>
        <a:p>
          <a:endParaRPr lang="en-GB"/>
        </a:p>
      </dgm:t>
    </dgm:pt>
    <dgm:pt modelId="{74EE1CBE-E2C1-C44F-8A3D-3B049F018602}" type="pres">
      <dgm:prSet presAssocID="{DDAC9E93-F857-8043-A9A7-B6C3C2BAF71F}" presName="spaceBetweenRectangles" presStyleCnt="0"/>
      <dgm:spPr/>
      <dgm:t>
        <a:bodyPr/>
        <a:lstStyle/>
        <a:p>
          <a:endParaRPr lang="en-GB"/>
        </a:p>
      </dgm:t>
    </dgm:pt>
    <dgm:pt modelId="{3D853EE5-7E85-5D44-8EEC-FF3E1B7C17A1}" type="pres">
      <dgm:prSet presAssocID="{ED5884DC-8F06-9147-9E15-2282994E7687}" presName="parentLin" presStyleCnt="0"/>
      <dgm:spPr/>
      <dgm:t>
        <a:bodyPr/>
        <a:lstStyle/>
        <a:p>
          <a:endParaRPr lang="en-GB"/>
        </a:p>
      </dgm:t>
    </dgm:pt>
    <dgm:pt modelId="{CE8CF485-4179-7244-9E0C-C6A64F30142F}" type="pres">
      <dgm:prSet presAssocID="{ED5884DC-8F06-9147-9E15-2282994E7687}" presName="parentLeftMargin" presStyleLbl="node1" presStyleIdx="0" presStyleCnt="6"/>
      <dgm:spPr/>
      <dgm:t>
        <a:bodyPr/>
        <a:lstStyle/>
        <a:p>
          <a:endParaRPr lang="en-GB"/>
        </a:p>
      </dgm:t>
    </dgm:pt>
    <dgm:pt modelId="{B309F9B6-5E16-EE45-AC77-C9DF3398C0AB}" type="pres">
      <dgm:prSet presAssocID="{ED5884DC-8F06-9147-9E15-2282994E7687}" presName="parentText" presStyleLbl="node1" presStyleIdx="1" presStyleCnt="6" custScaleY="131909">
        <dgm:presLayoutVars>
          <dgm:chMax val="0"/>
          <dgm:bulletEnabled val="1"/>
        </dgm:presLayoutVars>
      </dgm:prSet>
      <dgm:spPr/>
      <dgm:t>
        <a:bodyPr/>
        <a:lstStyle/>
        <a:p>
          <a:endParaRPr lang="en-GB"/>
        </a:p>
      </dgm:t>
    </dgm:pt>
    <dgm:pt modelId="{D89BAB1C-515F-7D42-94FA-5C4125F22759}" type="pres">
      <dgm:prSet presAssocID="{ED5884DC-8F06-9147-9E15-2282994E7687}" presName="negativeSpace" presStyleCnt="0"/>
      <dgm:spPr/>
      <dgm:t>
        <a:bodyPr/>
        <a:lstStyle/>
        <a:p>
          <a:endParaRPr lang="en-GB"/>
        </a:p>
      </dgm:t>
    </dgm:pt>
    <dgm:pt modelId="{FD3CD125-A0A5-8648-85A9-2BB9665A2CBE}" type="pres">
      <dgm:prSet presAssocID="{ED5884DC-8F06-9147-9E15-2282994E7687}" presName="childText" presStyleLbl="conFgAcc1" presStyleIdx="1" presStyleCnt="6">
        <dgm:presLayoutVars>
          <dgm:bulletEnabled val="1"/>
        </dgm:presLayoutVars>
      </dgm:prSet>
      <dgm:spPr/>
      <dgm:t>
        <a:bodyPr/>
        <a:lstStyle/>
        <a:p>
          <a:endParaRPr lang="en-GB"/>
        </a:p>
      </dgm:t>
    </dgm:pt>
    <dgm:pt modelId="{14859721-FC60-0949-90B9-2FB0D802CC82}" type="pres">
      <dgm:prSet presAssocID="{95825729-6911-9F45-A6F3-A205F610037E}" presName="spaceBetweenRectangles" presStyleCnt="0"/>
      <dgm:spPr/>
      <dgm:t>
        <a:bodyPr/>
        <a:lstStyle/>
        <a:p>
          <a:endParaRPr lang="en-GB"/>
        </a:p>
      </dgm:t>
    </dgm:pt>
    <dgm:pt modelId="{D114CDAE-DFBD-6E4B-A671-A25753E24085}" type="pres">
      <dgm:prSet presAssocID="{8D27F37B-C310-8242-857A-D0CB5097C53E}" presName="parentLin" presStyleCnt="0"/>
      <dgm:spPr/>
      <dgm:t>
        <a:bodyPr/>
        <a:lstStyle/>
        <a:p>
          <a:endParaRPr lang="en-GB"/>
        </a:p>
      </dgm:t>
    </dgm:pt>
    <dgm:pt modelId="{B6BD5992-329A-6246-AF56-43888EC61BCC}" type="pres">
      <dgm:prSet presAssocID="{8D27F37B-C310-8242-857A-D0CB5097C53E}" presName="parentLeftMargin" presStyleLbl="node1" presStyleIdx="1" presStyleCnt="6"/>
      <dgm:spPr/>
      <dgm:t>
        <a:bodyPr/>
        <a:lstStyle/>
        <a:p>
          <a:endParaRPr lang="en-GB"/>
        </a:p>
      </dgm:t>
    </dgm:pt>
    <dgm:pt modelId="{6F87BDFE-1EEB-064D-82FD-F18077E423E4}" type="pres">
      <dgm:prSet presAssocID="{8D27F37B-C310-8242-857A-D0CB5097C53E}" presName="parentText" presStyleLbl="node1" presStyleIdx="2" presStyleCnt="6">
        <dgm:presLayoutVars>
          <dgm:chMax val="0"/>
          <dgm:bulletEnabled val="1"/>
        </dgm:presLayoutVars>
      </dgm:prSet>
      <dgm:spPr/>
      <dgm:t>
        <a:bodyPr/>
        <a:lstStyle/>
        <a:p>
          <a:endParaRPr lang="en-GB"/>
        </a:p>
      </dgm:t>
    </dgm:pt>
    <dgm:pt modelId="{D88D656B-C2C7-CB47-B616-52BB56978396}" type="pres">
      <dgm:prSet presAssocID="{8D27F37B-C310-8242-857A-D0CB5097C53E}" presName="negativeSpace" presStyleCnt="0"/>
      <dgm:spPr/>
      <dgm:t>
        <a:bodyPr/>
        <a:lstStyle/>
        <a:p>
          <a:endParaRPr lang="en-GB"/>
        </a:p>
      </dgm:t>
    </dgm:pt>
    <dgm:pt modelId="{170056AA-12C7-DC41-BD04-5E446310A61C}" type="pres">
      <dgm:prSet presAssocID="{8D27F37B-C310-8242-857A-D0CB5097C53E}" presName="childText" presStyleLbl="conFgAcc1" presStyleIdx="2" presStyleCnt="6">
        <dgm:presLayoutVars>
          <dgm:bulletEnabled val="1"/>
        </dgm:presLayoutVars>
      </dgm:prSet>
      <dgm:spPr/>
      <dgm:t>
        <a:bodyPr/>
        <a:lstStyle/>
        <a:p>
          <a:endParaRPr lang="en-GB"/>
        </a:p>
      </dgm:t>
    </dgm:pt>
    <dgm:pt modelId="{740C2C65-E43A-C449-9695-39D0E5005459}" type="pres">
      <dgm:prSet presAssocID="{88D226AF-5AE8-D64A-B9F3-A411DF0FAE1F}" presName="spaceBetweenRectangles" presStyleCnt="0"/>
      <dgm:spPr/>
      <dgm:t>
        <a:bodyPr/>
        <a:lstStyle/>
        <a:p>
          <a:endParaRPr lang="en-GB"/>
        </a:p>
      </dgm:t>
    </dgm:pt>
    <dgm:pt modelId="{F2B47801-1C5B-6C4B-B97F-4E041E3AFFCD}" type="pres">
      <dgm:prSet presAssocID="{9DAA5641-F87D-074A-A627-5F89F463099C}" presName="parentLin" presStyleCnt="0"/>
      <dgm:spPr/>
      <dgm:t>
        <a:bodyPr/>
        <a:lstStyle/>
        <a:p>
          <a:endParaRPr lang="en-GB"/>
        </a:p>
      </dgm:t>
    </dgm:pt>
    <dgm:pt modelId="{6F44EAD4-510A-704F-AE19-C5FD4CC2264B}" type="pres">
      <dgm:prSet presAssocID="{9DAA5641-F87D-074A-A627-5F89F463099C}" presName="parentLeftMargin" presStyleLbl="node1" presStyleIdx="2" presStyleCnt="6"/>
      <dgm:spPr/>
      <dgm:t>
        <a:bodyPr/>
        <a:lstStyle/>
        <a:p>
          <a:endParaRPr lang="en-GB"/>
        </a:p>
      </dgm:t>
    </dgm:pt>
    <dgm:pt modelId="{CD1DBFDE-ADF4-4C43-9E20-09610DA6A7AD}" type="pres">
      <dgm:prSet presAssocID="{9DAA5641-F87D-074A-A627-5F89F463099C}" presName="parentText" presStyleLbl="node1" presStyleIdx="3" presStyleCnt="6" custScaleY="190350">
        <dgm:presLayoutVars>
          <dgm:chMax val="0"/>
          <dgm:bulletEnabled val="1"/>
        </dgm:presLayoutVars>
      </dgm:prSet>
      <dgm:spPr/>
      <dgm:t>
        <a:bodyPr/>
        <a:lstStyle/>
        <a:p>
          <a:endParaRPr lang="en-GB"/>
        </a:p>
      </dgm:t>
    </dgm:pt>
    <dgm:pt modelId="{9415DDFB-E07F-A848-8ACF-016FC40F3871}" type="pres">
      <dgm:prSet presAssocID="{9DAA5641-F87D-074A-A627-5F89F463099C}" presName="negativeSpace" presStyleCnt="0"/>
      <dgm:spPr/>
      <dgm:t>
        <a:bodyPr/>
        <a:lstStyle/>
        <a:p>
          <a:endParaRPr lang="en-GB"/>
        </a:p>
      </dgm:t>
    </dgm:pt>
    <dgm:pt modelId="{FDEBE161-30E6-AF47-9BF8-8A00CCCF7CAD}" type="pres">
      <dgm:prSet presAssocID="{9DAA5641-F87D-074A-A627-5F89F463099C}" presName="childText" presStyleLbl="conFgAcc1" presStyleIdx="3" presStyleCnt="6">
        <dgm:presLayoutVars>
          <dgm:bulletEnabled val="1"/>
        </dgm:presLayoutVars>
      </dgm:prSet>
      <dgm:spPr/>
      <dgm:t>
        <a:bodyPr/>
        <a:lstStyle/>
        <a:p>
          <a:endParaRPr lang="en-GB"/>
        </a:p>
      </dgm:t>
    </dgm:pt>
    <dgm:pt modelId="{044AD8AB-BFCE-BF40-812A-16B1561C1042}" type="pres">
      <dgm:prSet presAssocID="{9DF1F924-E236-304E-A47E-3A3AFDA25B91}" presName="spaceBetweenRectangles" presStyleCnt="0"/>
      <dgm:spPr/>
      <dgm:t>
        <a:bodyPr/>
        <a:lstStyle/>
        <a:p>
          <a:endParaRPr lang="en-GB"/>
        </a:p>
      </dgm:t>
    </dgm:pt>
    <dgm:pt modelId="{A78FDE72-8CFB-E045-84BA-0C406F6935BE}" type="pres">
      <dgm:prSet presAssocID="{91C16BEE-25D7-3149-A810-324EB1FE9945}" presName="parentLin" presStyleCnt="0"/>
      <dgm:spPr/>
      <dgm:t>
        <a:bodyPr/>
        <a:lstStyle/>
        <a:p>
          <a:endParaRPr lang="en-GB"/>
        </a:p>
      </dgm:t>
    </dgm:pt>
    <dgm:pt modelId="{7EEEE482-5BA5-3B46-8BA1-489357BDB2AD}" type="pres">
      <dgm:prSet presAssocID="{91C16BEE-25D7-3149-A810-324EB1FE9945}" presName="parentLeftMargin" presStyleLbl="node1" presStyleIdx="3" presStyleCnt="6"/>
      <dgm:spPr/>
      <dgm:t>
        <a:bodyPr/>
        <a:lstStyle/>
        <a:p>
          <a:endParaRPr lang="en-GB"/>
        </a:p>
      </dgm:t>
    </dgm:pt>
    <dgm:pt modelId="{D516BA34-C8D9-DF46-8DFF-27DB277741E4}" type="pres">
      <dgm:prSet presAssocID="{91C16BEE-25D7-3149-A810-324EB1FE9945}" presName="parentText" presStyleLbl="node1" presStyleIdx="4" presStyleCnt="6">
        <dgm:presLayoutVars>
          <dgm:chMax val="0"/>
          <dgm:bulletEnabled val="1"/>
        </dgm:presLayoutVars>
      </dgm:prSet>
      <dgm:spPr/>
      <dgm:t>
        <a:bodyPr/>
        <a:lstStyle/>
        <a:p>
          <a:endParaRPr lang="en-GB"/>
        </a:p>
      </dgm:t>
    </dgm:pt>
    <dgm:pt modelId="{EDB525C7-8BDC-0D42-8782-1360FD281ACB}" type="pres">
      <dgm:prSet presAssocID="{91C16BEE-25D7-3149-A810-324EB1FE9945}" presName="negativeSpace" presStyleCnt="0"/>
      <dgm:spPr/>
      <dgm:t>
        <a:bodyPr/>
        <a:lstStyle/>
        <a:p>
          <a:endParaRPr lang="en-GB"/>
        </a:p>
      </dgm:t>
    </dgm:pt>
    <dgm:pt modelId="{9CA6AAB9-5FA1-9046-8A15-1236CFC12D94}" type="pres">
      <dgm:prSet presAssocID="{91C16BEE-25D7-3149-A810-324EB1FE9945}" presName="childText" presStyleLbl="conFgAcc1" presStyleIdx="4" presStyleCnt="6">
        <dgm:presLayoutVars>
          <dgm:bulletEnabled val="1"/>
        </dgm:presLayoutVars>
      </dgm:prSet>
      <dgm:spPr/>
      <dgm:t>
        <a:bodyPr/>
        <a:lstStyle/>
        <a:p>
          <a:endParaRPr lang="en-GB"/>
        </a:p>
      </dgm:t>
    </dgm:pt>
    <dgm:pt modelId="{B570E341-8230-8B4B-A2EF-D75CCD90F90C}" type="pres">
      <dgm:prSet presAssocID="{8A97285C-898F-954D-B746-EA971D9D0297}" presName="spaceBetweenRectangles" presStyleCnt="0"/>
      <dgm:spPr/>
      <dgm:t>
        <a:bodyPr/>
        <a:lstStyle/>
        <a:p>
          <a:endParaRPr lang="en-GB"/>
        </a:p>
      </dgm:t>
    </dgm:pt>
    <dgm:pt modelId="{8B544462-8F5A-E346-8921-09F58A0C5E85}" type="pres">
      <dgm:prSet presAssocID="{1CAD2C2E-B2AC-F640-B741-2F0DDA4B47C5}" presName="parentLin" presStyleCnt="0"/>
      <dgm:spPr/>
      <dgm:t>
        <a:bodyPr/>
        <a:lstStyle/>
        <a:p>
          <a:endParaRPr lang="en-GB"/>
        </a:p>
      </dgm:t>
    </dgm:pt>
    <dgm:pt modelId="{8EE145A7-97A4-E849-885D-0908281F9128}" type="pres">
      <dgm:prSet presAssocID="{1CAD2C2E-B2AC-F640-B741-2F0DDA4B47C5}" presName="parentLeftMargin" presStyleLbl="node1" presStyleIdx="4" presStyleCnt="6"/>
      <dgm:spPr/>
      <dgm:t>
        <a:bodyPr/>
        <a:lstStyle/>
        <a:p>
          <a:endParaRPr lang="en-GB"/>
        </a:p>
      </dgm:t>
    </dgm:pt>
    <dgm:pt modelId="{B66D7ACD-D34C-7B4B-A7FB-176902DA7A5B}" type="pres">
      <dgm:prSet presAssocID="{1CAD2C2E-B2AC-F640-B741-2F0DDA4B47C5}" presName="parentText" presStyleLbl="node1" presStyleIdx="5" presStyleCnt="6">
        <dgm:presLayoutVars>
          <dgm:chMax val="0"/>
          <dgm:bulletEnabled val="1"/>
        </dgm:presLayoutVars>
      </dgm:prSet>
      <dgm:spPr/>
      <dgm:t>
        <a:bodyPr/>
        <a:lstStyle/>
        <a:p>
          <a:endParaRPr lang="en-GB"/>
        </a:p>
      </dgm:t>
    </dgm:pt>
    <dgm:pt modelId="{0E8F20FD-133D-7743-95CB-0AE828178BF8}" type="pres">
      <dgm:prSet presAssocID="{1CAD2C2E-B2AC-F640-B741-2F0DDA4B47C5}" presName="negativeSpace" presStyleCnt="0"/>
      <dgm:spPr/>
      <dgm:t>
        <a:bodyPr/>
        <a:lstStyle/>
        <a:p>
          <a:endParaRPr lang="en-GB"/>
        </a:p>
      </dgm:t>
    </dgm:pt>
    <dgm:pt modelId="{46D0CE96-3C6D-8541-AB87-EFF125E523A0}" type="pres">
      <dgm:prSet presAssocID="{1CAD2C2E-B2AC-F640-B741-2F0DDA4B47C5}" presName="childText" presStyleLbl="conFgAcc1" presStyleIdx="5" presStyleCnt="6">
        <dgm:presLayoutVars>
          <dgm:bulletEnabled val="1"/>
        </dgm:presLayoutVars>
      </dgm:prSet>
      <dgm:spPr/>
      <dgm:t>
        <a:bodyPr/>
        <a:lstStyle/>
        <a:p>
          <a:endParaRPr lang="en-GB"/>
        </a:p>
      </dgm:t>
    </dgm:pt>
  </dgm:ptLst>
  <dgm:cxnLst>
    <dgm:cxn modelId="{014E1F3E-AE19-604D-8EBA-9CC5C51EFCFD}" srcId="{1EA04CF2-F4BD-2A40-BB15-65D97385DB88}" destId="{ED5884DC-8F06-9147-9E15-2282994E7687}" srcOrd="1" destOrd="0" parTransId="{AD12A1C5-7A81-0141-AD98-DE16E89D1F7B}" sibTransId="{95825729-6911-9F45-A6F3-A205F610037E}"/>
    <dgm:cxn modelId="{A1CCE55E-96F9-476C-8FFF-E54DE0E4984E}" type="presOf" srcId="{E6FE4F26-E59E-5641-95EE-79E164088AEB}" destId="{9CA6AAB9-5FA1-9046-8A15-1236CFC12D94}" srcOrd="0" destOrd="0" presId="urn:microsoft.com/office/officeart/2005/8/layout/list1"/>
    <dgm:cxn modelId="{00ED83A2-0A81-47C0-A682-D46603CF59CF}" type="presOf" srcId="{368EEDEA-08EB-FB4A-AB4A-8EBB1DC4F413}" destId="{E640EE42-AF27-CD46-9264-BDCC9D305185}" srcOrd="0" destOrd="0" presId="urn:microsoft.com/office/officeart/2005/8/layout/list1"/>
    <dgm:cxn modelId="{DAAE07EE-B123-42CB-B446-B31BF26227CC}" type="presOf" srcId="{91C16BEE-25D7-3149-A810-324EB1FE9945}" destId="{7EEEE482-5BA5-3B46-8BA1-489357BDB2AD}" srcOrd="0" destOrd="0" presId="urn:microsoft.com/office/officeart/2005/8/layout/list1"/>
    <dgm:cxn modelId="{5D996F01-3FE3-6E43-A71A-F71763EFAB9F}" srcId="{1EA04CF2-F4BD-2A40-BB15-65D97385DB88}" destId="{8D27F37B-C310-8242-857A-D0CB5097C53E}" srcOrd="2" destOrd="0" parTransId="{B4789658-38F4-5242-9A1B-23C1818A42E5}" sibTransId="{88D226AF-5AE8-D64A-B9F3-A411DF0FAE1F}"/>
    <dgm:cxn modelId="{045F0885-49BC-412A-BDED-62663AC202D9}" type="presOf" srcId="{ED5884DC-8F06-9147-9E15-2282994E7687}" destId="{B309F9B6-5E16-EE45-AC77-C9DF3398C0AB}" srcOrd="1" destOrd="0" presId="urn:microsoft.com/office/officeart/2005/8/layout/list1"/>
    <dgm:cxn modelId="{731070E9-AB55-C240-920D-26880F40AF49}" srcId="{1EA04CF2-F4BD-2A40-BB15-65D97385DB88}" destId="{368EEDEA-08EB-FB4A-AB4A-8EBB1DC4F413}" srcOrd="0" destOrd="0" parTransId="{6D666049-AEC0-3546-87DC-959227B30300}" sibTransId="{DDAC9E93-F857-8043-A9A7-B6C3C2BAF71F}"/>
    <dgm:cxn modelId="{F3A068B6-8008-4CE5-BC8C-30031F80635C}" type="presOf" srcId="{1CAD2C2E-B2AC-F640-B741-2F0DDA4B47C5}" destId="{8EE145A7-97A4-E849-885D-0908281F9128}" srcOrd="0" destOrd="0" presId="urn:microsoft.com/office/officeart/2005/8/layout/list1"/>
    <dgm:cxn modelId="{E19C6159-9AE2-4C9F-AD9A-724B71BC7CE3}" type="presOf" srcId="{34FE7DE3-7925-8B49-BCF1-F35BC68AA5F4}" destId="{9CA6AAB9-5FA1-9046-8A15-1236CFC12D94}" srcOrd="0" destOrd="3" presId="urn:microsoft.com/office/officeart/2005/8/layout/list1"/>
    <dgm:cxn modelId="{0BA446B1-9CF0-B84A-A9A2-2534980D7F47}" srcId="{1EA04CF2-F4BD-2A40-BB15-65D97385DB88}" destId="{9DAA5641-F87D-074A-A627-5F89F463099C}" srcOrd="3" destOrd="0" parTransId="{5C78F3E7-6E20-7445-8AB5-5C147C714287}" sibTransId="{9DF1F924-E236-304E-A47E-3A3AFDA25B91}"/>
    <dgm:cxn modelId="{F23D3026-5C03-475F-9D89-A09C21139CFE}" type="presOf" srcId="{9DAA5641-F87D-074A-A627-5F89F463099C}" destId="{6F44EAD4-510A-704F-AE19-C5FD4CC2264B}" srcOrd="0" destOrd="0" presId="urn:microsoft.com/office/officeart/2005/8/layout/list1"/>
    <dgm:cxn modelId="{5CC892E0-A955-47F6-860E-660A9C3ED760}" type="presOf" srcId="{9DAA5641-F87D-074A-A627-5F89F463099C}" destId="{CD1DBFDE-ADF4-4C43-9E20-09610DA6A7AD}" srcOrd="1" destOrd="0" presId="urn:microsoft.com/office/officeart/2005/8/layout/list1"/>
    <dgm:cxn modelId="{5A54CF97-5347-E545-AF6D-80FC0DC4F5DE}" srcId="{1EA04CF2-F4BD-2A40-BB15-65D97385DB88}" destId="{1CAD2C2E-B2AC-F640-B741-2F0DDA4B47C5}" srcOrd="5" destOrd="0" parTransId="{E3EA1714-D089-A845-B2F2-11E47219B180}" sibTransId="{1446A338-DD8B-9548-A30A-37A45583168C}"/>
    <dgm:cxn modelId="{E97FECFA-7165-421D-A7F6-22A86991213B}" type="presOf" srcId="{9344C5E6-1D9C-CD48-AD5D-DE79BEECCF2D}" destId="{9CA6AAB9-5FA1-9046-8A15-1236CFC12D94}" srcOrd="0" destOrd="1" presId="urn:microsoft.com/office/officeart/2005/8/layout/list1"/>
    <dgm:cxn modelId="{51E88948-CC5B-4D41-9079-CB54FB21169E}" srcId="{91C16BEE-25D7-3149-A810-324EB1FE9945}" destId="{FFDC06B2-522B-1540-9D2B-2994DF7066C8}" srcOrd="4" destOrd="0" parTransId="{37BE25AE-04FF-FD4D-8EF6-0CE48539CB74}" sibTransId="{ED64ECA5-7FCD-2449-A78C-24EB2A834A3E}"/>
    <dgm:cxn modelId="{BE637952-4897-479C-8029-CAB8E9343A74}" type="presOf" srcId="{FFDC06B2-522B-1540-9D2B-2994DF7066C8}" destId="{9CA6AAB9-5FA1-9046-8A15-1236CFC12D94}" srcOrd="0" destOrd="4" presId="urn:microsoft.com/office/officeart/2005/8/layout/list1"/>
    <dgm:cxn modelId="{6ACA08B1-E6CE-5941-A678-B9AAED292CE9}" srcId="{91C16BEE-25D7-3149-A810-324EB1FE9945}" destId="{E6FE4F26-E59E-5641-95EE-79E164088AEB}" srcOrd="0" destOrd="0" parTransId="{6D34B5F3-261D-AF47-BC6A-94E4144CE7A2}" sibTransId="{A1F40871-2F58-7640-A9F5-7E76700DCA69}"/>
    <dgm:cxn modelId="{7AB7271D-14A1-3E4A-BEFA-5757C9C28ACE}" srcId="{91C16BEE-25D7-3149-A810-324EB1FE9945}" destId="{34FE7DE3-7925-8B49-BCF1-F35BC68AA5F4}" srcOrd="3" destOrd="0" parTransId="{49933A15-CADE-8C4A-8464-1E08820B04B8}" sibTransId="{3B75C49F-1C72-A045-8DDA-9F8C95AB82CE}"/>
    <dgm:cxn modelId="{31AA4A61-66D1-4506-85A0-E63BCA70EDF6}" type="presOf" srcId="{91C16BEE-25D7-3149-A810-324EB1FE9945}" destId="{D516BA34-C8D9-DF46-8DFF-27DB277741E4}" srcOrd="1" destOrd="0" presId="urn:microsoft.com/office/officeart/2005/8/layout/list1"/>
    <dgm:cxn modelId="{74C2614C-6C26-47D4-9EB9-268395D46A26}" type="presOf" srcId="{1CAD2C2E-B2AC-F640-B741-2F0DDA4B47C5}" destId="{B66D7ACD-D34C-7B4B-A7FB-176902DA7A5B}" srcOrd="1" destOrd="0" presId="urn:microsoft.com/office/officeart/2005/8/layout/list1"/>
    <dgm:cxn modelId="{47378EE5-4745-40C1-8A54-B66F428CFB3B}" type="presOf" srcId="{1EA04CF2-F4BD-2A40-BB15-65D97385DB88}" destId="{13AB38CF-0623-5946-849C-B509F21845D3}" srcOrd="0" destOrd="0" presId="urn:microsoft.com/office/officeart/2005/8/layout/list1"/>
    <dgm:cxn modelId="{2309CB92-7450-4284-B8D7-9BD9BFA5E751}" type="presOf" srcId="{8D27F37B-C310-8242-857A-D0CB5097C53E}" destId="{6F87BDFE-1EEB-064D-82FD-F18077E423E4}" srcOrd="1" destOrd="0" presId="urn:microsoft.com/office/officeart/2005/8/layout/list1"/>
    <dgm:cxn modelId="{00F28E39-34CB-B444-A487-717A129832A3}" srcId="{91C16BEE-25D7-3149-A810-324EB1FE9945}" destId="{9344C5E6-1D9C-CD48-AD5D-DE79BEECCF2D}" srcOrd="1" destOrd="0" parTransId="{A28978D6-538B-F24B-91C8-1859C9F96D4E}" sibTransId="{0B55FD18-6FED-D04B-9BDD-4B58D112376C}"/>
    <dgm:cxn modelId="{361AF347-BB3C-4E45-8B85-B0ED19A198A6}" type="presOf" srcId="{ED5884DC-8F06-9147-9E15-2282994E7687}" destId="{CE8CF485-4179-7244-9E0C-C6A64F30142F}" srcOrd="0" destOrd="0" presId="urn:microsoft.com/office/officeart/2005/8/layout/list1"/>
    <dgm:cxn modelId="{8E8C088E-2961-45E7-B7EF-65473B517C1B}" type="presOf" srcId="{368EEDEA-08EB-FB4A-AB4A-8EBB1DC4F413}" destId="{2A3D1182-03D1-6749-A566-DDEB4B1C40BA}" srcOrd="1" destOrd="0" presId="urn:microsoft.com/office/officeart/2005/8/layout/list1"/>
    <dgm:cxn modelId="{33A01425-162F-DD4C-9266-10AC1C5E554B}" srcId="{1EA04CF2-F4BD-2A40-BB15-65D97385DB88}" destId="{91C16BEE-25D7-3149-A810-324EB1FE9945}" srcOrd="4" destOrd="0" parTransId="{81E57D1F-0865-5749-BA0B-8E9788A22D99}" sibTransId="{8A97285C-898F-954D-B746-EA971D9D0297}"/>
    <dgm:cxn modelId="{5C21CEEB-D613-45DE-9B0F-9184A995FA7E}" type="presOf" srcId="{8D27F37B-C310-8242-857A-D0CB5097C53E}" destId="{B6BD5992-329A-6246-AF56-43888EC61BCC}" srcOrd="0" destOrd="0" presId="urn:microsoft.com/office/officeart/2005/8/layout/list1"/>
    <dgm:cxn modelId="{84A91F95-6977-436B-B164-24319CB8FC1E}" type="presOf" srcId="{6F0E1A48-F22A-DC4B-AA14-07791EA36DAE}" destId="{9CA6AAB9-5FA1-9046-8A15-1236CFC12D94}" srcOrd="0" destOrd="2" presId="urn:microsoft.com/office/officeart/2005/8/layout/list1"/>
    <dgm:cxn modelId="{2EFCB2BA-F993-224B-AAB4-F35E2542DE85}" srcId="{91C16BEE-25D7-3149-A810-324EB1FE9945}" destId="{6F0E1A48-F22A-DC4B-AA14-07791EA36DAE}" srcOrd="2" destOrd="0" parTransId="{9A4437FD-9065-4347-A7AC-F39F7C9DD387}" sibTransId="{4E72BEC4-2D3D-BB46-AD77-85C54A055EFA}"/>
    <dgm:cxn modelId="{81586EFE-94BD-4B46-91AD-9A1E9EA235E3}" type="presParOf" srcId="{13AB38CF-0623-5946-849C-B509F21845D3}" destId="{61D324A0-4CC1-4C41-A060-326073A3E508}" srcOrd="0" destOrd="0" presId="urn:microsoft.com/office/officeart/2005/8/layout/list1"/>
    <dgm:cxn modelId="{18185EDE-0228-4FFD-8EC2-D48D94520335}" type="presParOf" srcId="{61D324A0-4CC1-4C41-A060-326073A3E508}" destId="{E640EE42-AF27-CD46-9264-BDCC9D305185}" srcOrd="0" destOrd="0" presId="urn:microsoft.com/office/officeart/2005/8/layout/list1"/>
    <dgm:cxn modelId="{F5EE2E9F-9763-4CE8-8A37-3E9920212846}" type="presParOf" srcId="{61D324A0-4CC1-4C41-A060-326073A3E508}" destId="{2A3D1182-03D1-6749-A566-DDEB4B1C40BA}" srcOrd="1" destOrd="0" presId="urn:microsoft.com/office/officeart/2005/8/layout/list1"/>
    <dgm:cxn modelId="{E01CF7DE-498F-4A7C-84AF-8646184A516F}" type="presParOf" srcId="{13AB38CF-0623-5946-849C-B509F21845D3}" destId="{FDECEA8F-34B9-AC49-9434-87750E98EAA1}" srcOrd="1" destOrd="0" presId="urn:microsoft.com/office/officeart/2005/8/layout/list1"/>
    <dgm:cxn modelId="{C5262362-6163-4FEA-8839-957F244E4A13}" type="presParOf" srcId="{13AB38CF-0623-5946-849C-B509F21845D3}" destId="{EFD74EF6-48EF-654E-964E-2B85EF2C2E66}" srcOrd="2" destOrd="0" presId="urn:microsoft.com/office/officeart/2005/8/layout/list1"/>
    <dgm:cxn modelId="{D0E948C0-09A3-4DCE-940E-045AE717AEA9}" type="presParOf" srcId="{13AB38CF-0623-5946-849C-B509F21845D3}" destId="{74EE1CBE-E2C1-C44F-8A3D-3B049F018602}" srcOrd="3" destOrd="0" presId="urn:microsoft.com/office/officeart/2005/8/layout/list1"/>
    <dgm:cxn modelId="{26394FEF-861D-4429-A4B9-B34CCEC80EF3}" type="presParOf" srcId="{13AB38CF-0623-5946-849C-B509F21845D3}" destId="{3D853EE5-7E85-5D44-8EEC-FF3E1B7C17A1}" srcOrd="4" destOrd="0" presId="urn:microsoft.com/office/officeart/2005/8/layout/list1"/>
    <dgm:cxn modelId="{3AF32C18-979D-4401-B054-1334A32DA965}" type="presParOf" srcId="{3D853EE5-7E85-5D44-8EEC-FF3E1B7C17A1}" destId="{CE8CF485-4179-7244-9E0C-C6A64F30142F}" srcOrd="0" destOrd="0" presId="urn:microsoft.com/office/officeart/2005/8/layout/list1"/>
    <dgm:cxn modelId="{842BFEF2-4144-4E82-AA5F-B653C41995FC}" type="presParOf" srcId="{3D853EE5-7E85-5D44-8EEC-FF3E1B7C17A1}" destId="{B309F9B6-5E16-EE45-AC77-C9DF3398C0AB}" srcOrd="1" destOrd="0" presId="urn:microsoft.com/office/officeart/2005/8/layout/list1"/>
    <dgm:cxn modelId="{7D42C7DF-DFD6-4299-822B-21428AB461DA}" type="presParOf" srcId="{13AB38CF-0623-5946-849C-B509F21845D3}" destId="{D89BAB1C-515F-7D42-94FA-5C4125F22759}" srcOrd="5" destOrd="0" presId="urn:microsoft.com/office/officeart/2005/8/layout/list1"/>
    <dgm:cxn modelId="{78E44283-27D4-4109-9634-D00B20A107C2}" type="presParOf" srcId="{13AB38CF-0623-5946-849C-B509F21845D3}" destId="{FD3CD125-A0A5-8648-85A9-2BB9665A2CBE}" srcOrd="6" destOrd="0" presId="urn:microsoft.com/office/officeart/2005/8/layout/list1"/>
    <dgm:cxn modelId="{5C1CCB29-4DF6-40BC-901E-7FC8925FE3E1}" type="presParOf" srcId="{13AB38CF-0623-5946-849C-B509F21845D3}" destId="{14859721-FC60-0949-90B9-2FB0D802CC82}" srcOrd="7" destOrd="0" presId="urn:microsoft.com/office/officeart/2005/8/layout/list1"/>
    <dgm:cxn modelId="{2F773F9F-FF82-4ED5-8BA9-C278869AEC18}" type="presParOf" srcId="{13AB38CF-0623-5946-849C-B509F21845D3}" destId="{D114CDAE-DFBD-6E4B-A671-A25753E24085}" srcOrd="8" destOrd="0" presId="urn:microsoft.com/office/officeart/2005/8/layout/list1"/>
    <dgm:cxn modelId="{F014C59E-A1AB-4A1B-82E3-CF23405D6C8B}" type="presParOf" srcId="{D114CDAE-DFBD-6E4B-A671-A25753E24085}" destId="{B6BD5992-329A-6246-AF56-43888EC61BCC}" srcOrd="0" destOrd="0" presId="urn:microsoft.com/office/officeart/2005/8/layout/list1"/>
    <dgm:cxn modelId="{AAE8435F-4296-4421-AAA3-17C602789A38}" type="presParOf" srcId="{D114CDAE-DFBD-6E4B-A671-A25753E24085}" destId="{6F87BDFE-1EEB-064D-82FD-F18077E423E4}" srcOrd="1" destOrd="0" presId="urn:microsoft.com/office/officeart/2005/8/layout/list1"/>
    <dgm:cxn modelId="{C7985039-044E-4E52-B9E3-08BB300DF931}" type="presParOf" srcId="{13AB38CF-0623-5946-849C-B509F21845D3}" destId="{D88D656B-C2C7-CB47-B616-52BB56978396}" srcOrd="9" destOrd="0" presId="urn:microsoft.com/office/officeart/2005/8/layout/list1"/>
    <dgm:cxn modelId="{59492F8C-016E-4E05-A2A8-8F3A3E39A28A}" type="presParOf" srcId="{13AB38CF-0623-5946-849C-B509F21845D3}" destId="{170056AA-12C7-DC41-BD04-5E446310A61C}" srcOrd="10" destOrd="0" presId="urn:microsoft.com/office/officeart/2005/8/layout/list1"/>
    <dgm:cxn modelId="{A3AF3AA0-5FFA-47EB-9771-76D81B5A914C}" type="presParOf" srcId="{13AB38CF-0623-5946-849C-B509F21845D3}" destId="{740C2C65-E43A-C449-9695-39D0E5005459}" srcOrd="11" destOrd="0" presId="urn:microsoft.com/office/officeart/2005/8/layout/list1"/>
    <dgm:cxn modelId="{07BF0DED-D22B-449D-807F-D6AA6B61F068}" type="presParOf" srcId="{13AB38CF-0623-5946-849C-B509F21845D3}" destId="{F2B47801-1C5B-6C4B-B97F-4E041E3AFFCD}" srcOrd="12" destOrd="0" presId="urn:microsoft.com/office/officeart/2005/8/layout/list1"/>
    <dgm:cxn modelId="{3B20195C-E1C7-4BBE-AF0B-A6CCEFA96A2F}" type="presParOf" srcId="{F2B47801-1C5B-6C4B-B97F-4E041E3AFFCD}" destId="{6F44EAD4-510A-704F-AE19-C5FD4CC2264B}" srcOrd="0" destOrd="0" presId="urn:microsoft.com/office/officeart/2005/8/layout/list1"/>
    <dgm:cxn modelId="{AC217549-835E-4444-913E-1AE5A7694B51}" type="presParOf" srcId="{F2B47801-1C5B-6C4B-B97F-4E041E3AFFCD}" destId="{CD1DBFDE-ADF4-4C43-9E20-09610DA6A7AD}" srcOrd="1" destOrd="0" presId="urn:microsoft.com/office/officeart/2005/8/layout/list1"/>
    <dgm:cxn modelId="{86E5F34F-1D14-4B14-B760-8E2666F7D3B7}" type="presParOf" srcId="{13AB38CF-0623-5946-849C-B509F21845D3}" destId="{9415DDFB-E07F-A848-8ACF-016FC40F3871}" srcOrd="13" destOrd="0" presId="urn:microsoft.com/office/officeart/2005/8/layout/list1"/>
    <dgm:cxn modelId="{7D9C1903-FE9F-4934-8BE5-79189AA5BDAC}" type="presParOf" srcId="{13AB38CF-0623-5946-849C-B509F21845D3}" destId="{FDEBE161-30E6-AF47-9BF8-8A00CCCF7CAD}" srcOrd="14" destOrd="0" presId="urn:microsoft.com/office/officeart/2005/8/layout/list1"/>
    <dgm:cxn modelId="{63FB7088-1670-4447-BB54-BA998C73CFCB}" type="presParOf" srcId="{13AB38CF-0623-5946-849C-B509F21845D3}" destId="{044AD8AB-BFCE-BF40-812A-16B1561C1042}" srcOrd="15" destOrd="0" presId="urn:microsoft.com/office/officeart/2005/8/layout/list1"/>
    <dgm:cxn modelId="{22822431-7DA2-468E-8BB0-DB9DEA6F35F2}" type="presParOf" srcId="{13AB38CF-0623-5946-849C-B509F21845D3}" destId="{A78FDE72-8CFB-E045-84BA-0C406F6935BE}" srcOrd="16" destOrd="0" presId="urn:microsoft.com/office/officeart/2005/8/layout/list1"/>
    <dgm:cxn modelId="{42076E1E-289D-4A26-B06D-6F44253997AC}" type="presParOf" srcId="{A78FDE72-8CFB-E045-84BA-0C406F6935BE}" destId="{7EEEE482-5BA5-3B46-8BA1-489357BDB2AD}" srcOrd="0" destOrd="0" presId="urn:microsoft.com/office/officeart/2005/8/layout/list1"/>
    <dgm:cxn modelId="{AA118D40-9EA1-46DA-A5A1-E32CF36CD220}" type="presParOf" srcId="{A78FDE72-8CFB-E045-84BA-0C406F6935BE}" destId="{D516BA34-C8D9-DF46-8DFF-27DB277741E4}" srcOrd="1" destOrd="0" presId="urn:microsoft.com/office/officeart/2005/8/layout/list1"/>
    <dgm:cxn modelId="{64A9E137-5FDA-476A-953A-DF734FF81C89}" type="presParOf" srcId="{13AB38CF-0623-5946-849C-B509F21845D3}" destId="{EDB525C7-8BDC-0D42-8782-1360FD281ACB}" srcOrd="17" destOrd="0" presId="urn:microsoft.com/office/officeart/2005/8/layout/list1"/>
    <dgm:cxn modelId="{35E8EB64-5EA1-4AB7-A06F-DB2EAA7382FB}" type="presParOf" srcId="{13AB38CF-0623-5946-849C-B509F21845D3}" destId="{9CA6AAB9-5FA1-9046-8A15-1236CFC12D94}" srcOrd="18" destOrd="0" presId="urn:microsoft.com/office/officeart/2005/8/layout/list1"/>
    <dgm:cxn modelId="{E9F8AB85-DEDB-4FDA-8D80-C86B3B616930}" type="presParOf" srcId="{13AB38CF-0623-5946-849C-B509F21845D3}" destId="{B570E341-8230-8B4B-A2EF-D75CCD90F90C}" srcOrd="19" destOrd="0" presId="urn:microsoft.com/office/officeart/2005/8/layout/list1"/>
    <dgm:cxn modelId="{37E1941D-3F8C-434C-9014-5DA7305055AA}" type="presParOf" srcId="{13AB38CF-0623-5946-849C-B509F21845D3}" destId="{8B544462-8F5A-E346-8921-09F58A0C5E85}" srcOrd="20" destOrd="0" presId="urn:microsoft.com/office/officeart/2005/8/layout/list1"/>
    <dgm:cxn modelId="{C40F0689-793F-48BE-B1FF-BE0FB6C90F27}" type="presParOf" srcId="{8B544462-8F5A-E346-8921-09F58A0C5E85}" destId="{8EE145A7-97A4-E849-885D-0908281F9128}" srcOrd="0" destOrd="0" presId="urn:microsoft.com/office/officeart/2005/8/layout/list1"/>
    <dgm:cxn modelId="{A75257AE-F8C0-46F1-9DA7-94EF946A0E59}" type="presParOf" srcId="{8B544462-8F5A-E346-8921-09F58A0C5E85}" destId="{B66D7ACD-D34C-7B4B-A7FB-176902DA7A5B}" srcOrd="1" destOrd="0" presId="urn:microsoft.com/office/officeart/2005/8/layout/list1"/>
    <dgm:cxn modelId="{C2E81A42-89ED-4603-A658-06D3BA93F34F}" type="presParOf" srcId="{13AB38CF-0623-5946-849C-B509F21845D3}" destId="{0E8F20FD-133D-7743-95CB-0AE828178BF8}" srcOrd="21" destOrd="0" presId="urn:microsoft.com/office/officeart/2005/8/layout/list1"/>
    <dgm:cxn modelId="{E91EAEB0-B215-434F-9DAD-5233D9F8E1DF}" type="presParOf" srcId="{13AB38CF-0623-5946-849C-B509F21845D3}" destId="{46D0CE96-3C6D-8541-AB87-EFF125E523A0}" srcOrd="2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624813-E3E9-44F5-A083-0A5D4D511C84}">
      <dsp:nvSpPr>
        <dsp:cNvPr id="0" name=""/>
        <dsp:cNvSpPr/>
      </dsp:nvSpPr>
      <dsp:spPr>
        <a:xfrm>
          <a:off x="294500" y="125287"/>
          <a:ext cx="2742609" cy="857065"/>
        </a:xfrm>
        <a:prstGeom prst="rect">
          <a:avLst/>
        </a:prstGeom>
        <a:solidFill>
          <a:schemeClr val="accent2">
            <a:alpha val="40000"/>
            <a:tint val="4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80519" tIns="53340" rIns="53340" bIns="53340" numCol="1" spcCol="1270" anchor="ctr" anchorCtr="0">
          <a:noAutofit/>
        </a:bodyPr>
        <a:lstStyle/>
        <a:p>
          <a:pPr lvl="0" algn="l" defTabSz="622300">
            <a:lnSpc>
              <a:spcPct val="90000"/>
            </a:lnSpc>
            <a:spcBef>
              <a:spcPct val="0"/>
            </a:spcBef>
            <a:spcAft>
              <a:spcPct val="35000"/>
            </a:spcAft>
          </a:pPr>
          <a:r>
            <a:rPr lang="en-GB" sz="1400" b="1" kern="1200" dirty="0" smtClean="0">
              <a:cs typeface="Arial" charset="0"/>
            </a:rPr>
            <a:t>Improved crisis care</a:t>
          </a:r>
          <a:r>
            <a:rPr lang="en-GB" sz="1400" kern="1200" dirty="0" smtClean="0">
              <a:cs typeface="Arial" charset="0"/>
            </a:rPr>
            <a:t> for all ages:  right place, right time, close to home</a:t>
          </a:r>
          <a:endParaRPr lang="en-GB" sz="1400" kern="1200" dirty="0"/>
        </a:p>
      </dsp:txBody>
      <dsp:txXfrm>
        <a:off x="294500" y="125287"/>
        <a:ext cx="2742609" cy="857065"/>
      </dsp:txXfrm>
    </dsp:sp>
    <dsp:sp modelId="{9A442E16-FB21-46DD-9371-CE9F202874B4}">
      <dsp:nvSpPr>
        <dsp:cNvPr id="0" name=""/>
        <dsp:cNvSpPr/>
      </dsp:nvSpPr>
      <dsp:spPr>
        <a:xfrm>
          <a:off x="180224" y="1488"/>
          <a:ext cx="599945" cy="899918"/>
        </a:xfrm>
        <a:prstGeom prst="rect">
          <a:avLst/>
        </a:prstGeom>
        <a:blipFill rotWithShape="1">
          <a:blip xmlns:r="http://schemas.openxmlformats.org/officeDocument/2006/relationships" r:embed="rId1"/>
          <a:stretch>
            <a:fillRect/>
          </a:stretch>
        </a:blip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3D1387D7-9208-4E28-8EB1-A40B41E3468A}">
      <dsp:nvSpPr>
        <dsp:cNvPr id="0" name=""/>
        <dsp:cNvSpPr/>
      </dsp:nvSpPr>
      <dsp:spPr>
        <a:xfrm>
          <a:off x="3249718" y="125287"/>
          <a:ext cx="2742609" cy="857065"/>
        </a:xfrm>
        <a:prstGeom prst="rect">
          <a:avLst/>
        </a:prstGeom>
        <a:solidFill>
          <a:schemeClr val="accent2">
            <a:alpha val="40000"/>
            <a:tint val="4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80519" tIns="53340" rIns="53340" bIns="53340" numCol="1" spcCol="1270" anchor="ctr" anchorCtr="0">
          <a:noAutofit/>
        </a:bodyPr>
        <a:lstStyle/>
        <a:p>
          <a:pPr lvl="0" algn="l" defTabSz="622300">
            <a:lnSpc>
              <a:spcPct val="90000"/>
            </a:lnSpc>
            <a:spcBef>
              <a:spcPct val="0"/>
            </a:spcBef>
            <a:spcAft>
              <a:spcPct val="35000"/>
            </a:spcAft>
          </a:pPr>
          <a:r>
            <a:rPr lang="en-GB" sz="1400" b="1" kern="1200" dirty="0" smtClean="0">
              <a:cs typeface="Arial" charset="0"/>
            </a:rPr>
            <a:t>Improved transparency</a:t>
          </a:r>
          <a:r>
            <a:rPr lang="en-GB" sz="1400" kern="1200" dirty="0" smtClean="0">
              <a:cs typeface="Arial" charset="0"/>
            </a:rPr>
            <a:t>, </a:t>
          </a:r>
          <a:r>
            <a:rPr lang="en-GB" sz="1400" b="1" kern="1200" dirty="0" smtClean="0">
              <a:cs typeface="Arial" charset="0"/>
            </a:rPr>
            <a:t>leadership</a:t>
          </a:r>
          <a:r>
            <a:rPr lang="en-GB" sz="1400" kern="1200" dirty="0" smtClean="0">
              <a:cs typeface="Arial" charset="0"/>
            </a:rPr>
            <a:t>  and </a:t>
          </a:r>
          <a:r>
            <a:rPr lang="en-GB" sz="1400" b="1" kern="1200" dirty="0" smtClean="0">
              <a:cs typeface="Arial" charset="0"/>
            </a:rPr>
            <a:t>accountability</a:t>
          </a:r>
          <a:r>
            <a:rPr lang="en-GB" sz="1400" kern="1200" dirty="0" smtClean="0">
              <a:cs typeface="Arial" charset="0"/>
            </a:rPr>
            <a:t> across whole system</a:t>
          </a:r>
          <a:endParaRPr lang="en-GB" sz="1400" kern="1200" dirty="0"/>
        </a:p>
      </dsp:txBody>
      <dsp:txXfrm>
        <a:off x="3249718" y="125287"/>
        <a:ext cx="2742609" cy="857065"/>
      </dsp:txXfrm>
    </dsp:sp>
    <dsp:sp modelId="{F5328B7A-D5E0-4ABC-BA9F-047CAB0C8AE3}">
      <dsp:nvSpPr>
        <dsp:cNvPr id="0" name=""/>
        <dsp:cNvSpPr/>
      </dsp:nvSpPr>
      <dsp:spPr>
        <a:xfrm>
          <a:off x="3135442" y="1488"/>
          <a:ext cx="599945" cy="899918"/>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75000" r="-75000"/>
          </a:stretch>
        </a:blip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082384CF-1689-4E56-AC39-A24FA8184FC7}">
      <dsp:nvSpPr>
        <dsp:cNvPr id="0" name=""/>
        <dsp:cNvSpPr/>
      </dsp:nvSpPr>
      <dsp:spPr>
        <a:xfrm>
          <a:off x="6204936" y="125287"/>
          <a:ext cx="2742609" cy="857065"/>
        </a:xfrm>
        <a:prstGeom prst="rect">
          <a:avLst/>
        </a:prstGeom>
        <a:solidFill>
          <a:schemeClr val="accent2">
            <a:alpha val="40000"/>
            <a:tint val="4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80519" tIns="53340" rIns="53340" bIns="53340" numCol="1" spcCol="1270" anchor="ctr" anchorCtr="0">
          <a:noAutofit/>
        </a:bodyPr>
        <a:lstStyle/>
        <a:p>
          <a:pPr lvl="0" algn="l" defTabSz="622300">
            <a:lnSpc>
              <a:spcPct val="90000"/>
            </a:lnSpc>
            <a:spcBef>
              <a:spcPct val="0"/>
            </a:spcBef>
            <a:spcAft>
              <a:spcPct val="35000"/>
            </a:spcAft>
          </a:pPr>
          <a:r>
            <a:rPr lang="en-GB" sz="1400" b="1" kern="1200" dirty="0" smtClean="0"/>
            <a:t>More</a:t>
          </a:r>
          <a:r>
            <a:rPr lang="en-GB" sz="1400" kern="1200" dirty="0" smtClean="0"/>
            <a:t> </a:t>
          </a:r>
          <a:r>
            <a:rPr lang="en-GB" sz="1400" b="1" kern="1200" dirty="0" smtClean="0"/>
            <a:t>visible</a:t>
          </a:r>
          <a:r>
            <a:rPr lang="en-GB" sz="1400" kern="1200" dirty="0" smtClean="0"/>
            <a:t> and </a:t>
          </a:r>
          <a:r>
            <a:rPr lang="en-GB" sz="1400" b="1" kern="1200" dirty="0" smtClean="0"/>
            <a:t>accessible</a:t>
          </a:r>
          <a:r>
            <a:rPr lang="en-GB" sz="1400" kern="1200" dirty="0" smtClean="0"/>
            <a:t> support</a:t>
          </a:r>
          <a:endParaRPr lang="en-GB" sz="1400" kern="1200" dirty="0"/>
        </a:p>
      </dsp:txBody>
      <dsp:txXfrm>
        <a:off x="6204936" y="125287"/>
        <a:ext cx="2742609" cy="857065"/>
      </dsp:txXfrm>
    </dsp:sp>
    <dsp:sp modelId="{54D24B68-41F8-4B7D-A8DE-B7E344B287FC}">
      <dsp:nvSpPr>
        <dsp:cNvPr id="0" name=""/>
        <dsp:cNvSpPr/>
      </dsp:nvSpPr>
      <dsp:spPr>
        <a:xfrm>
          <a:off x="6090661" y="1488"/>
          <a:ext cx="599945" cy="899918"/>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D8B41ED8-F224-40C4-9C22-2C0D72F052AE}">
      <dsp:nvSpPr>
        <dsp:cNvPr id="0" name=""/>
        <dsp:cNvSpPr/>
      </dsp:nvSpPr>
      <dsp:spPr>
        <a:xfrm>
          <a:off x="294500" y="1204237"/>
          <a:ext cx="2742609" cy="857065"/>
        </a:xfrm>
        <a:prstGeom prst="rect">
          <a:avLst/>
        </a:prstGeom>
        <a:solidFill>
          <a:schemeClr val="accent2">
            <a:alpha val="40000"/>
            <a:tint val="4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80519" tIns="53340" rIns="53340" bIns="53340" numCol="1" spcCol="1270" anchor="ctr" anchorCtr="0">
          <a:noAutofit/>
        </a:bodyPr>
        <a:lstStyle/>
        <a:p>
          <a:pPr lvl="0" algn="l" defTabSz="622300">
            <a:lnSpc>
              <a:spcPct val="90000"/>
            </a:lnSpc>
            <a:spcBef>
              <a:spcPct val="0"/>
            </a:spcBef>
            <a:spcAft>
              <a:spcPct val="35000"/>
            </a:spcAft>
          </a:pPr>
          <a:r>
            <a:rPr lang="en-GB" sz="1400" kern="1200" dirty="0" smtClean="0">
              <a:cs typeface="Arial" charset="0"/>
            </a:rPr>
            <a:t>Improved public awareness </a:t>
          </a:r>
          <a:r>
            <a:rPr lang="en-GB" sz="1400" b="1" kern="1200" dirty="0" smtClean="0">
              <a:cs typeface="Arial" charset="0"/>
            </a:rPr>
            <a:t>less fear</a:t>
          </a:r>
          <a:r>
            <a:rPr lang="en-GB" sz="1400" kern="1200" dirty="0" smtClean="0">
              <a:cs typeface="Arial" charset="0"/>
            </a:rPr>
            <a:t>, </a:t>
          </a:r>
          <a:r>
            <a:rPr lang="en-GB" sz="1400" b="1" kern="1200" dirty="0" smtClean="0">
              <a:cs typeface="Arial" charset="0"/>
            </a:rPr>
            <a:t>stigma</a:t>
          </a:r>
          <a:r>
            <a:rPr lang="en-GB" sz="1400" kern="1200" dirty="0" smtClean="0">
              <a:cs typeface="Arial" charset="0"/>
            </a:rPr>
            <a:t> and </a:t>
          </a:r>
          <a:r>
            <a:rPr lang="en-GB" sz="1400" b="1" kern="1200" dirty="0" smtClean="0">
              <a:cs typeface="Arial" charset="0"/>
            </a:rPr>
            <a:t>discrimination</a:t>
          </a:r>
          <a:endParaRPr lang="en-GB" sz="1400" b="1" kern="1200" dirty="0"/>
        </a:p>
      </dsp:txBody>
      <dsp:txXfrm>
        <a:off x="294500" y="1204237"/>
        <a:ext cx="2742609" cy="857065"/>
      </dsp:txXfrm>
    </dsp:sp>
    <dsp:sp modelId="{93C0F870-6F8A-4B4C-B196-4D5061616F82}">
      <dsp:nvSpPr>
        <dsp:cNvPr id="0" name=""/>
        <dsp:cNvSpPr/>
      </dsp:nvSpPr>
      <dsp:spPr>
        <a:xfrm>
          <a:off x="180224" y="1080439"/>
          <a:ext cx="599945" cy="899918"/>
        </a:xfrm>
        <a:prstGeom prst="rect">
          <a:avLst/>
        </a:prstGeom>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l="-4860" t="15725" r="-6963" b="15449"/>
          </a:stretch>
        </a:blip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2F468DF2-67C7-4C54-A75C-F92D9C9D32FE}">
      <dsp:nvSpPr>
        <dsp:cNvPr id="0" name=""/>
        <dsp:cNvSpPr/>
      </dsp:nvSpPr>
      <dsp:spPr>
        <a:xfrm>
          <a:off x="3249718" y="1204237"/>
          <a:ext cx="2742609" cy="857065"/>
        </a:xfrm>
        <a:prstGeom prst="rect">
          <a:avLst/>
        </a:prstGeom>
        <a:solidFill>
          <a:schemeClr val="accent2">
            <a:alpha val="40000"/>
            <a:tint val="4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80519" tIns="53340" rIns="53340" bIns="53340" numCol="1" spcCol="1270" anchor="ctr" anchorCtr="0">
          <a:noAutofit/>
        </a:bodyPr>
        <a:lstStyle/>
        <a:p>
          <a:pPr lvl="0" algn="l" defTabSz="622300">
            <a:lnSpc>
              <a:spcPct val="90000"/>
            </a:lnSpc>
            <a:spcBef>
              <a:spcPct val="0"/>
            </a:spcBef>
            <a:spcAft>
              <a:spcPct val="35000"/>
            </a:spcAft>
          </a:pPr>
          <a:r>
            <a:rPr lang="en-GB" sz="1400" kern="1200" dirty="0" smtClean="0"/>
            <a:t>Timely access to </a:t>
          </a:r>
          <a:r>
            <a:rPr lang="en-GB" sz="1400" b="1" kern="1200" dirty="0" smtClean="0"/>
            <a:t>clinically</a:t>
          </a:r>
          <a:r>
            <a:rPr lang="en-GB" sz="1400" kern="1200" dirty="0" smtClean="0"/>
            <a:t> </a:t>
          </a:r>
          <a:r>
            <a:rPr lang="en-GB" sz="1400" b="1" kern="1200" dirty="0" smtClean="0"/>
            <a:t>effective</a:t>
          </a:r>
          <a:r>
            <a:rPr lang="en-GB" sz="1400" kern="1200" dirty="0" smtClean="0"/>
            <a:t> support</a:t>
          </a:r>
          <a:endParaRPr lang="en-GB" sz="1400" kern="1200" dirty="0"/>
        </a:p>
      </dsp:txBody>
      <dsp:txXfrm>
        <a:off x="3249718" y="1204237"/>
        <a:ext cx="2742609" cy="857065"/>
      </dsp:txXfrm>
    </dsp:sp>
    <dsp:sp modelId="{E3C39F00-FC34-4A37-9976-BC33F44822EF}">
      <dsp:nvSpPr>
        <dsp:cNvPr id="0" name=""/>
        <dsp:cNvSpPr/>
      </dsp:nvSpPr>
      <dsp:spPr>
        <a:xfrm>
          <a:off x="3135442" y="1080439"/>
          <a:ext cx="599945" cy="899918"/>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25000" r="-25000"/>
          </a:stretch>
        </a:blip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BC8F22F7-850F-4429-B381-AD953418056C}">
      <dsp:nvSpPr>
        <dsp:cNvPr id="0" name=""/>
        <dsp:cNvSpPr/>
      </dsp:nvSpPr>
      <dsp:spPr>
        <a:xfrm>
          <a:off x="6204936" y="1204237"/>
          <a:ext cx="2742609" cy="857065"/>
        </a:xfrm>
        <a:prstGeom prst="rect">
          <a:avLst/>
        </a:prstGeom>
        <a:solidFill>
          <a:schemeClr val="accent2">
            <a:alpha val="40000"/>
            <a:tint val="4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80519" tIns="53340" rIns="53340" bIns="53340" numCol="1" spcCol="1270" anchor="ctr" anchorCtr="0">
          <a:noAutofit/>
        </a:bodyPr>
        <a:lstStyle/>
        <a:p>
          <a:pPr lvl="0" algn="l" defTabSz="622300">
            <a:lnSpc>
              <a:spcPct val="90000"/>
            </a:lnSpc>
            <a:spcBef>
              <a:spcPct val="0"/>
            </a:spcBef>
            <a:spcAft>
              <a:spcPct val="35000"/>
            </a:spcAft>
          </a:pPr>
          <a:r>
            <a:rPr lang="en-GB" sz="1400" kern="1200" dirty="0" smtClean="0"/>
            <a:t>More </a:t>
          </a:r>
          <a:r>
            <a:rPr lang="en-GB" sz="1400" b="1" kern="1200" dirty="0" smtClean="0"/>
            <a:t>evidence based</a:t>
          </a:r>
          <a:r>
            <a:rPr lang="en-GB" sz="1400" kern="1200" dirty="0" smtClean="0"/>
            <a:t>, </a:t>
          </a:r>
          <a:r>
            <a:rPr lang="en-GB" sz="1400" b="1" kern="1200" dirty="0" smtClean="0"/>
            <a:t>outcome-focused </a:t>
          </a:r>
          <a:r>
            <a:rPr lang="en-GB" sz="1400" kern="1200" dirty="0" smtClean="0"/>
            <a:t>treatments</a:t>
          </a:r>
          <a:endParaRPr lang="en-GB" sz="1400" kern="1200" dirty="0"/>
        </a:p>
      </dsp:txBody>
      <dsp:txXfrm>
        <a:off x="6204936" y="1204237"/>
        <a:ext cx="2742609" cy="857065"/>
      </dsp:txXfrm>
    </dsp:sp>
    <dsp:sp modelId="{4B7D6344-1D90-45BB-859D-BA8433D2A82B}">
      <dsp:nvSpPr>
        <dsp:cNvPr id="0" name=""/>
        <dsp:cNvSpPr/>
      </dsp:nvSpPr>
      <dsp:spPr>
        <a:xfrm>
          <a:off x="6090661" y="1080439"/>
          <a:ext cx="599945" cy="899918"/>
        </a:xfrm>
        <a:prstGeom prst="rect">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l="-25000" r="-25000"/>
          </a:stretch>
        </a:blip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9B231602-C57E-4421-920E-D2F8618DCD06}">
      <dsp:nvSpPr>
        <dsp:cNvPr id="0" name=""/>
        <dsp:cNvSpPr/>
      </dsp:nvSpPr>
      <dsp:spPr>
        <a:xfrm>
          <a:off x="3249718" y="2283187"/>
          <a:ext cx="2742609" cy="857065"/>
        </a:xfrm>
        <a:prstGeom prst="rect">
          <a:avLst/>
        </a:prstGeom>
        <a:solidFill>
          <a:schemeClr val="accent2">
            <a:alpha val="40000"/>
            <a:tint val="4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80519" tIns="53340" rIns="53340" bIns="53340" numCol="1" spcCol="1270" anchor="ctr" anchorCtr="0">
          <a:noAutofit/>
        </a:bodyPr>
        <a:lstStyle/>
        <a:p>
          <a:pPr lvl="0" algn="l" defTabSz="622300">
            <a:lnSpc>
              <a:spcPct val="90000"/>
            </a:lnSpc>
            <a:spcBef>
              <a:spcPct val="0"/>
            </a:spcBef>
            <a:spcAft>
              <a:spcPct val="35000"/>
            </a:spcAft>
          </a:pPr>
          <a:r>
            <a:rPr lang="en-GB" sz="1400" b="1" kern="1200" dirty="0" smtClean="0"/>
            <a:t>Better use of data </a:t>
          </a:r>
          <a:r>
            <a:rPr lang="en-GB" sz="1400" kern="1200" dirty="0" smtClean="0"/>
            <a:t>and information across the network</a:t>
          </a:r>
          <a:endParaRPr lang="en-GB" sz="1400" kern="1200" dirty="0"/>
        </a:p>
      </dsp:txBody>
      <dsp:txXfrm>
        <a:off x="3249718" y="2283187"/>
        <a:ext cx="2742609" cy="857065"/>
      </dsp:txXfrm>
    </dsp:sp>
    <dsp:sp modelId="{5AF78937-09EE-4F1D-8443-DDF8D5C6AF44}">
      <dsp:nvSpPr>
        <dsp:cNvPr id="0" name=""/>
        <dsp:cNvSpPr/>
      </dsp:nvSpPr>
      <dsp:spPr>
        <a:xfrm>
          <a:off x="3135442" y="2159389"/>
          <a:ext cx="599945" cy="899918"/>
        </a:xfrm>
        <a:prstGeom prst="rect">
          <a:avLst/>
        </a:prstGeom>
        <a:blipFill>
          <a:blip xmlns:r="http://schemas.openxmlformats.org/officeDocument/2006/relationships" r:embed="rId7">
            <a:extLst>
              <a:ext uri="{28A0092B-C50C-407E-A947-70E740481C1C}">
                <a14:useLocalDpi xmlns:a14="http://schemas.microsoft.com/office/drawing/2010/main" val="0"/>
              </a:ext>
            </a:extLst>
          </a:blip>
          <a:srcRect/>
          <a:stretch>
            <a:fillRect l="-63000" r="-63000"/>
          </a:stretch>
        </a:blip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4A145B-3798-CD43-9D9E-FA26622CD9ED}">
      <dsp:nvSpPr>
        <dsp:cNvPr id="0" name=""/>
        <dsp:cNvSpPr/>
      </dsp:nvSpPr>
      <dsp:spPr>
        <a:xfrm>
          <a:off x="3902943" y="2836399"/>
          <a:ext cx="1338113" cy="1338113"/>
        </a:xfrm>
        <a:prstGeom prst="ellipse">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rtl="0">
            <a:lnSpc>
              <a:spcPct val="90000"/>
            </a:lnSpc>
            <a:spcBef>
              <a:spcPct val="0"/>
            </a:spcBef>
            <a:spcAft>
              <a:spcPct val="35000"/>
            </a:spcAft>
          </a:pPr>
          <a:r>
            <a:rPr lang="en-GB" sz="1200" b="1" kern="1200" dirty="0" smtClean="0"/>
            <a:t>Greater involvement of children, young people and their parents or carers: </a:t>
          </a:r>
          <a:endParaRPr lang="en-GB" sz="1200" kern="1200" dirty="0"/>
        </a:p>
      </dsp:txBody>
      <dsp:txXfrm>
        <a:off x="4098905" y="3032361"/>
        <a:ext cx="946189" cy="946189"/>
      </dsp:txXfrm>
    </dsp:sp>
    <dsp:sp modelId="{9E018D0B-901C-F74D-B338-A6925092D1D7}">
      <dsp:nvSpPr>
        <dsp:cNvPr id="0" name=""/>
        <dsp:cNvSpPr/>
      </dsp:nvSpPr>
      <dsp:spPr>
        <a:xfrm rot="10800000">
          <a:off x="1443166" y="3314774"/>
          <a:ext cx="2324488" cy="381362"/>
        </a:xfrm>
        <a:prstGeom prst="leftArrow">
          <a:avLst>
            <a:gd name="adj1" fmla="val 60000"/>
            <a:gd name="adj2" fmla="val 50000"/>
          </a:avLst>
        </a:prstGeom>
        <a:gradFill rotWithShape="0">
          <a:gsLst>
            <a:gs pos="0">
              <a:schemeClr val="accent3">
                <a:tint val="60000"/>
                <a:hueOff val="0"/>
                <a:satOff val="0"/>
                <a:lumOff val="0"/>
                <a:alphaOff val="0"/>
                <a:tint val="100000"/>
                <a:shade val="100000"/>
                <a:satMod val="130000"/>
              </a:schemeClr>
            </a:gs>
            <a:gs pos="100000">
              <a:schemeClr val="accent3">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A9C03E9-8625-C34A-816A-BE78BD135FE1}">
      <dsp:nvSpPr>
        <dsp:cNvPr id="0" name=""/>
        <dsp:cNvSpPr/>
      </dsp:nvSpPr>
      <dsp:spPr>
        <a:xfrm>
          <a:off x="974827" y="3130784"/>
          <a:ext cx="936679" cy="749343"/>
        </a:xfrm>
        <a:prstGeom prst="roundRect">
          <a:avLst>
            <a:gd name="adj" fmla="val 100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444500" rtl="0">
            <a:lnSpc>
              <a:spcPct val="90000"/>
            </a:lnSpc>
            <a:spcBef>
              <a:spcPct val="0"/>
            </a:spcBef>
            <a:spcAft>
              <a:spcPct val="35000"/>
            </a:spcAft>
          </a:pPr>
          <a:r>
            <a:rPr lang="en-GB" sz="1000" kern="1200" dirty="0" smtClean="0"/>
            <a:t>Throughout </a:t>
          </a:r>
          <a:r>
            <a:rPr lang="en-GB" sz="1000" b="1" kern="1200" dirty="0" smtClean="0"/>
            <a:t>treatment</a:t>
          </a:r>
          <a:r>
            <a:rPr lang="en-GB" sz="1000" kern="1200" dirty="0" smtClean="0"/>
            <a:t> and every aspect of their care</a:t>
          </a:r>
          <a:endParaRPr lang="en-GB" sz="1000" kern="1200" dirty="0"/>
        </a:p>
      </dsp:txBody>
      <dsp:txXfrm>
        <a:off x="996775" y="3152732"/>
        <a:ext cx="892783" cy="705447"/>
      </dsp:txXfrm>
    </dsp:sp>
    <dsp:sp modelId="{9FCBE9A1-2671-834B-A30A-07DC5E77784D}">
      <dsp:nvSpPr>
        <dsp:cNvPr id="0" name=""/>
        <dsp:cNvSpPr/>
      </dsp:nvSpPr>
      <dsp:spPr>
        <a:xfrm rot="12150000">
          <a:off x="1592864" y="2562193"/>
          <a:ext cx="2324488" cy="381362"/>
        </a:xfrm>
        <a:prstGeom prst="leftArrow">
          <a:avLst>
            <a:gd name="adj1" fmla="val 60000"/>
            <a:gd name="adj2" fmla="val 50000"/>
          </a:avLst>
        </a:prstGeom>
        <a:gradFill rotWithShape="0">
          <a:gsLst>
            <a:gs pos="0">
              <a:schemeClr val="accent3">
                <a:tint val="60000"/>
                <a:hueOff val="0"/>
                <a:satOff val="0"/>
                <a:lumOff val="0"/>
                <a:alphaOff val="0"/>
                <a:tint val="100000"/>
                <a:shade val="100000"/>
                <a:satMod val="130000"/>
              </a:schemeClr>
            </a:gs>
            <a:gs pos="100000">
              <a:schemeClr val="accent3">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D742B20-778E-834A-8542-B41004B7AC77}">
      <dsp:nvSpPr>
        <dsp:cNvPr id="0" name=""/>
        <dsp:cNvSpPr/>
      </dsp:nvSpPr>
      <dsp:spPr>
        <a:xfrm>
          <a:off x="1212995" y="1933431"/>
          <a:ext cx="936679" cy="749343"/>
        </a:xfrm>
        <a:prstGeom prst="roundRect">
          <a:avLst>
            <a:gd name="adj" fmla="val 100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444500" rtl="0">
            <a:lnSpc>
              <a:spcPct val="90000"/>
            </a:lnSpc>
            <a:spcBef>
              <a:spcPct val="0"/>
            </a:spcBef>
            <a:spcAft>
              <a:spcPct val="35000"/>
            </a:spcAft>
          </a:pPr>
          <a:r>
            <a:rPr lang="en-GB" sz="1000" b="1" kern="1200" dirty="0" smtClean="0"/>
            <a:t>Recruitment</a:t>
          </a:r>
          <a:r>
            <a:rPr lang="en-GB" sz="1000" kern="1200" dirty="0" smtClean="0"/>
            <a:t> and interview panels</a:t>
          </a:r>
          <a:endParaRPr lang="en-GB" sz="1000" kern="1200" dirty="0"/>
        </a:p>
      </dsp:txBody>
      <dsp:txXfrm>
        <a:off x="1234943" y="1955379"/>
        <a:ext cx="892783" cy="705447"/>
      </dsp:txXfrm>
    </dsp:sp>
    <dsp:sp modelId="{A89E878D-0968-744A-AF5C-BF17621B82F1}">
      <dsp:nvSpPr>
        <dsp:cNvPr id="0" name=""/>
        <dsp:cNvSpPr/>
      </dsp:nvSpPr>
      <dsp:spPr>
        <a:xfrm rot="13500000">
          <a:off x="2019167" y="1924186"/>
          <a:ext cx="2324488" cy="381362"/>
        </a:xfrm>
        <a:prstGeom prst="leftArrow">
          <a:avLst>
            <a:gd name="adj1" fmla="val 60000"/>
            <a:gd name="adj2" fmla="val 50000"/>
          </a:avLst>
        </a:prstGeom>
        <a:gradFill rotWithShape="0">
          <a:gsLst>
            <a:gs pos="0">
              <a:schemeClr val="accent3">
                <a:tint val="60000"/>
                <a:hueOff val="0"/>
                <a:satOff val="0"/>
                <a:lumOff val="0"/>
                <a:alphaOff val="0"/>
                <a:tint val="100000"/>
                <a:shade val="100000"/>
                <a:satMod val="130000"/>
              </a:schemeClr>
            </a:gs>
            <a:gs pos="100000">
              <a:schemeClr val="accent3">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C9DA3E7-3307-1D41-B8FA-3C64FA0557B0}">
      <dsp:nvSpPr>
        <dsp:cNvPr id="0" name=""/>
        <dsp:cNvSpPr/>
      </dsp:nvSpPr>
      <dsp:spPr>
        <a:xfrm>
          <a:off x="1891241" y="918365"/>
          <a:ext cx="936679" cy="749343"/>
        </a:xfrm>
        <a:prstGeom prst="roundRect">
          <a:avLst>
            <a:gd name="adj" fmla="val 100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444500" rtl="0">
            <a:lnSpc>
              <a:spcPct val="90000"/>
            </a:lnSpc>
            <a:spcBef>
              <a:spcPct val="0"/>
            </a:spcBef>
            <a:spcAft>
              <a:spcPct val="35000"/>
            </a:spcAft>
          </a:pPr>
          <a:r>
            <a:rPr lang="en-GB" sz="1000" b="1" kern="1200" dirty="0" smtClean="0"/>
            <a:t>Staff appraisal </a:t>
          </a:r>
          <a:r>
            <a:rPr lang="en-GB" sz="1000" kern="1200" dirty="0" smtClean="0"/>
            <a:t>and training</a:t>
          </a:r>
          <a:endParaRPr lang="en-GB" sz="1000" kern="1200" dirty="0"/>
        </a:p>
      </dsp:txBody>
      <dsp:txXfrm>
        <a:off x="1913189" y="940313"/>
        <a:ext cx="892783" cy="705447"/>
      </dsp:txXfrm>
    </dsp:sp>
    <dsp:sp modelId="{5473AF1F-EA74-7B4D-8E0A-61C1E4BB857B}">
      <dsp:nvSpPr>
        <dsp:cNvPr id="0" name=""/>
        <dsp:cNvSpPr/>
      </dsp:nvSpPr>
      <dsp:spPr>
        <a:xfrm rot="14850000">
          <a:off x="2657174" y="1497883"/>
          <a:ext cx="2324488" cy="381362"/>
        </a:xfrm>
        <a:prstGeom prst="leftArrow">
          <a:avLst>
            <a:gd name="adj1" fmla="val 60000"/>
            <a:gd name="adj2" fmla="val 50000"/>
          </a:avLst>
        </a:prstGeom>
        <a:gradFill rotWithShape="0">
          <a:gsLst>
            <a:gs pos="0">
              <a:schemeClr val="accent3">
                <a:tint val="60000"/>
                <a:hueOff val="0"/>
                <a:satOff val="0"/>
                <a:lumOff val="0"/>
                <a:alphaOff val="0"/>
                <a:tint val="100000"/>
                <a:shade val="100000"/>
                <a:satMod val="130000"/>
              </a:schemeClr>
            </a:gs>
            <a:gs pos="100000">
              <a:schemeClr val="accent3">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D07FE3E-1B7B-424E-8794-C867EA08ADBA}">
      <dsp:nvSpPr>
        <dsp:cNvPr id="0" name=""/>
        <dsp:cNvSpPr/>
      </dsp:nvSpPr>
      <dsp:spPr>
        <a:xfrm>
          <a:off x="2906307" y="240119"/>
          <a:ext cx="936679" cy="749343"/>
        </a:xfrm>
        <a:prstGeom prst="roundRect">
          <a:avLst>
            <a:gd name="adj" fmla="val 100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444500" rtl="0">
            <a:lnSpc>
              <a:spcPct val="90000"/>
            </a:lnSpc>
            <a:spcBef>
              <a:spcPct val="0"/>
            </a:spcBef>
            <a:spcAft>
              <a:spcPct val="35000"/>
            </a:spcAft>
          </a:pPr>
          <a:r>
            <a:rPr lang="en-GB" sz="1000" b="1" kern="1200" dirty="0" smtClean="0"/>
            <a:t>Website</a:t>
          </a:r>
          <a:r>
            <a:rPr lang="en-GB" sz="1000" kern="1200" dirty="0" smtClean="0"/>
            <a:t> and information design</a:t>
          </a:r>
          <a:endParaRPr lang="en-GB" sz="1000" kern="1200" dirty="0"/>
        </a:p>
      </dsp:txBody>
      <dsp:txXfrm>
        <a:off x="2928255" y="262067"/>
        <a:ext cx="892783" cy="705447"/>
      </dsp:txXfrm>
    </dsp:sp>
    <dsp:sp modelId="{32D12925-22C9-DA4E-8D6A-C471670D4126}">
      <dsp:nvSpPr>
        <dsp:cNvPr id="0" name=""/>
        <dsp:cNvSpPr/>
      </dsp:nvSpPr>
      <dsp:spPr>
        <a:xfrm rot="16200000">
          <a:off x="3409755" y="1348186"/>
          <a:ext cx="2324488" cy="381362"/>
        </a:xfrm>
        <a:prstGeom prst="leftArrow">
          <a:avLst>
            <a:gd name="adj1" fmla="val 60000"/>
            <a:gd name="adj2" fmla="val 50000"/>
          </a:avLst>
        </a:prstGeom>
        <a:gradFill rotWithShape="0">
          <a:gsLst>
            <a:gs pos="0">
              <a:schemeClr val="accent3">
                <a:tint val="60000"/>
                <a:hueOff val="0"/>
                <a:satOff val="0"/>
                <a:lumOff val="0"/>
                <a:alphaOff val="0"/>
                <a:tint val="100000"/>
                <a:shade val="100000"/>
                <a:satMod val="130000"/>
              </a:schemeClr>
            </a:gs>
            <a:gs pos="100000">
              <a:schemeClr val="accent3">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6E27BE7F-9995-5E46-AFC7-0F815D03C7B7}">
      <dsp:nvSpPr>
        <dsp:cNvPr id="0" name=""/>
        <dsp:cNvSpPr/>
      </dsp:nvSpPr>
      <dsp:spPr>
        <a:xfrm>
          <a:off x="4103660" y="1951"/>
          <a:ext cx="936679" cy="749343"/>
        </a:xfrm>
        <a:prstGeom prst="roundRect">
          <a:avLst>
            <a:gd name="adj" fmla="val 100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444500" rtl="0">
            <a:lnSpc>
              <a:spcPct val="90000"/>
            </a:lnSpc>
            <a:spcBef>
              <a:spcPct val="0"/>
            </a:spcBef>
            <a:spcAft>
              <a:spcPct val="35000"/>
            </a:spcAft>
          </a:pPr>
          <a:r>
            <a:rPr lang="en-GB" sz="1000" kern="1200" dirty="0" smtClean="0"/>
            <a:t>Planning and delivery of </a:t>
          </a:r>
          <a:r>
            <a:rPr lang="en-GB" sz="1000" b="1" kern="1200" dirty="0" smtClean="0"/>
            <a:t>mental health awareness</a:t>
          </a:r>
          <a:endParaRPr lang="en-GB" sz="1000" b="1" kern="1200" dirty="0"/>
        </a:p>
      </dsp:txBody>
      <dsp:txXfrm>
        <a:off x="4125608" y="23899"/>
        <a:ext cx="892783" cy="705447"/>
      </dsp:txXfrm>
    </dsp:sp>
    <dsp:sp modelId="{23A3915E-0A0E-2D4E-9C08-5165515C2598}">
      <dsp:nvSpPr>
        <dsp:cNvPr id="0" name=""/>
        <dsp:cNvSpPr/>
      </dsp:nvSpPr>
      <dsp:spPr>
        <a:xfrm rot="17550000">
          <a:off x="4162336" y="1497883"/>
          <a:ext cx="2324488" cy="381362"/>
        </a:xfrm>
        <a:prstGeom prst="leftArrow">
          <a:avLst>
            <a:gd name="adj1" fmla="val 60000"/>
            <a:gd name="adj2" fmla="val 50000"/>
          </a:avLst>
        </a:prstGeom>
        <a:gradFill rotWithShape="0">
          <a:gsLst>
            <a:gs pos="0">
              <a:schemeClr val="accent3">
                <a:tint val="60000"/>
                <a:hueOff val="0"/>
                <a:satOff val="0"/>
                <a:lumOff val="0"/>
                <a:alphaOff val="0"/>
                <a:tint val="100000"/>
                <a:shade val="100000"/>
                <a:satMod val="130000"/>
              </a:schemeClr>
            </a:gs>
            <a:gs pos="100000">
              <a:schemeClr val="accent3">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656E57E-FA2F-5549-AA6E-A8E7D80AABCB}">
      <dsp:nvSpPr>
        <dsp:cNvPr id="0" name=""/>
        <dsp:cNvSpPr/>
      </dsp:nvSpPr>
      <dsp:spPr>
        <a:xfrm>
          <a:off x="5301012" y="240119"/>
          <a:ext cx="936679" cy="749343"/>
        </a:xfrm>
        <a:prstGeom prst="roundRect">
          <a:avLst>
            <a:gd name="adj" fmla="val 100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444500" rtl="0">
            <a:lnSpc>
              <a:spcPct val="90000"/>
            </a:lnSpc>
            <a:spcBef>
              <a:spcPct val="0"/>
            </a:spcBef>
            <a:spcAft>
              <a:spcPct val="35000"/>
            </a:spcAft>
          </a:pPr>
          <a:r>
            <a:rPr lang="en-GB" sz="1000" b="1" kern="1200" dirty="0" smtClean="0"/>
            <a:t>Mystery shopp</a:t>
          </a:r>
          <a:r>
            <a:rPr lang="en-GB" sz="1000" kern="1200" dirty="0" smtClean="0"/>
            <a:t>ed service evaluation </a:t>
          </a:r>
          <a:endParaRPr lang="en-GB" sz="1000" kern="1200" dirty="0"/>
        </a:p>
      </dsp:txBody>
      <dsp:txXfrm>
        <a:off x="5322960" y="262067"/>
        <a:ext cx="892783" cy="705447"/>
      </dsp:txXfrm>
    </dsp:sp>
    <dsp:sp modelId="{08278494-E83C-6144-914E-928C4A65A554}">
      <dsp:nvSpPr>
        <dsp:cNvPr id="0" name=""/>
        <dsp:cNvSpPr/>
      </dsp:nvSpPr>
      <dsp:spPr>
        <a:xfrm rot="18900000">
          <a:off x="4800344" y="1924186"/>
          <a:ext cx="2324488" cy="381362"/>
        </a:xfrm>
        <a:prstGeom prst="leftArrow">
          <a:avLst>
            <a:gd name="adj1" fmla="val 60000"/>
            <a:gd name="adj2" fmla="val 50000"/>
          </a:avLst>
        </a:prstGeom>
        <a:gradFill rotWithShape="0">
          <a:gsLst>
            <a:gs pos="0">
              <a:schemeClr val="accent3">
                <a:tint val="60000"/>
                <a:hueOff val="0"/>
                <a:satOff val="0"/>
                <a:lumOff val="0"/>
                <a:alphaOff val="0"/>
                <a:tint val="100000"/>
                <a:shade val="100000"/>
                <a:satMod val="130000"/>
              </a:schemeClr>
            </a:gs>
            <a:gs pos="100000">
              <a:schemeClr val="accent3">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F911FAC-0CA5-AF47-A8DD-9EAFDE2992D0}">
      <dsp:nvSpPr>
        <dsp:cNvPr id="0" name=""/>
        <dsp:cNvSpPr/>
      </dsp:nvSpPr>
      <dsp:spPr>
        <a:xfrm>
          <a:off x="6316079" y="918365"/>
          <a:ext cx="936679" cy="749343"/>
        </a:xfrm>
        <a:prstGeom prst="roundRect">
          <a:avLst>
            <a:gd name="adj" fmla="val 100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444500" rtl="0">
            <a:lnSpc>
              <a:spcPct val="90000"/>
            </a:lnSpc>
            <a:spcBef>
              <a:spcPct val="0"/>
            </a:spcBef>
            <a:spcAft>
              <a:spcPct val="35000"/>
            </a:spcAft>
          </a:pPr>
          <a:r>
            <a:rPr lang="en-GB" sz="1000" b="1" kern="1200" dirty="0" smtClean="0"/>
            <a:t>Environ-mental </a:t>
          </a:r>
          <a:r>
            <a:rPr lang="en-GB" sz="1000" kern="1200" dirty="0" smtClean="0"/>
            <a:t>changes </a:t>
          </a:r>
          <a:endParaRPr lang="en-GB" sz="1000" kern="1200" dirty="0"/>
        </a:p>
      </dsp:txBody>
      <dsp:txXfrm>
        <a:off x="6338027" y="940313"/>
        <a:ext cx="892783" cy="705447"/>
      </dsp:txXfrm>
    </dsp:sp>
    <dsp:sp modelId="{DAC8056B-63E3-DC43-9FFC-2768CC90EF69}">
      <dsp:nvSpPr>
        <dsp:cNvPr id="0" name=""/>
        <dsp:cNvSpPr/>
      </dsp:nvSpPr>
      <dsp:spPr>
        <a:xfrm rot="20250000">
          <a:off x="5226646" y="2562193"/>
          <a:ext cx="2324488" cy="381362"/>
        </a:xfrm>
        <a:prstGeom prst="leftArrow">
          <a:avLst>
            <a:gd name="adj1" fmla="val 60000"/>
            <a:gd name="adj2" fmla="val 50000"/>
          </a:avLst>
        </a:prstGeom>
        <a:gradFill rotWithShape="0">
          <a:gsLst>
            <a:gs pos="0">
              <a:schemeClr val="accent3">
                <a:tint val="60000"/>
                <a:hueOff val="0"/>
                <a:satOff val="0"/>
                <a:lumOff val="0"/>
                <a:alphaOff val="0"/>
                <a:tint val="100000"/>
                <a:shade val="100000"/>
                <a:satMod val="130000"/>
              </a:schemeClr>
            </a:gs>
            <a:gs pos="100000">
              <a:schemeClr val="accent3">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9F17946-E5C5-0941-A40C-B48C6C280739}">
      <dsp:nvSpPr>
        <dsp:cNvPr id="0" name=""/>
        <dsp:cNvSpPr/>
      </dsp:nvSpPr>
      <dsp:spPr>
        <a:xfrm>
          <a:off x="6994324" y="1933431"/>
          <a:ext cx="936679" cy="749343"/>
        </a:xfrm>
        <a:prstGeom prst="roundRect">
          <a:avLst>
            <a:gd name="adj" fmla="val 100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444500" rtl="0">
            <a:lnSpc>
              <a:spcPct val="90000"/>
            </a:lnSpc>
            <a:spcBef>
              <a:spcPct val="0"/>
            </a:spcBef>
            <a:spcAft>
              <a:spcPct val="35000"/>
            </a:spcAft>
          </a:pPr>
          <a:r>
            <a:rPr lang="en-GB" sz="1000" kern="1200" dirty="0" smtClean="0"/>
            <a:t>Speaking with </a:t>
          </a:r>
          <a:r>
            <a:rPr lang="en-GB" sz="1000" b="1" kern="1200" dirty="0" smtClean="0"/>
            <a:t>clinical directors </a:t>
          </a:r>
          <a:endParaRPr lang="en-GB" sz="1000" b="1" kern="1200" dirty="0"/>
        </a:p>
      </dsp:txBody>
      <dsp:txXfrm>
        <a:off x="7016272" y="1955379"/>
        <a:ext cx="892783" cy="705447"/>
      </dsp:txXfrm>
    </dsp:sp>
    <dsp:sp modelId="{F8911076-910C-4F4C-800F-25124BDAC4DD}">
      <dsp:nvSpPr>
        <dsp:cNvPr id="0" name=""/>
        <dsp:cNvSpPr/>
      </dsp:nvSpPr>
      <dsp:spPr>
        <a:xfrm>
          <a:off x="5376344" y="3314774"/>
          <a:ext cx="2324488" cy="381362"/>
        </a:xfrm>
        <a:prstGeom prst="leftArrow">
          <a:avLst>
            <a:gd name="adj1" fmla="val 60000"/>
            <a:gd name="adj2" fmla="val 50000"/>
          </a:avLst>
        </a:prstGeom>
        <a:gradFill rotWithShape="0">
          <a:gsLst>
            <a:gs pos="0">
              <a:schemeClr val="accent3">
                <a:tint val="60000"/>
                <a:hueOff val="0"/>
                <a:satOff val="0"/>
                <a:lumOff val="0"/>
                <a:alphaOff val="0"/>
                <a:tint val="100000"/>
                <a:shade val="100000"/>
                <a:satMod val="130000"/>
              </a:schemeClr>
            </a:gs>
            <a:gs pos="100000">
              <a:schemeClr val="accent3">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8F8B744-3006-0642-A5F9-3EC3951E1C33}">
      <dsp:nvSpPr>
        <dsp:cNvPr id="0" name=""/>
        <dsp:cNvSpPr/>
      </dsp:nvSpPr>
      <dsp:spPr>
        <a:xfrm>
          <a:off x="7232493" y="3130784"/>
          <a:ext cx="936679" cy="749343"/>
        </a:xfrm>
        <a:prstGeom prst="roundRect">
          <a:avLst>
            <a:gd name="adj" fmla="val 100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444500" rtl="0">
            <a:lnSpc>
              <a:spcPct val="90000"/>
            </a:lnSpc>
            <a:spcBef>
              <a:spcPct val="0"/>
            </a:spcBef>
            <a:spcAft>
              <a:spcPct val="35000"/>
            </a:spcAft>
          </a:pPr>
          <a:r>
            <a:rPr lang="en-GB" sz="1000" kern="1200" dirty="0" smtClean="0"/>
            <a:t>New feedback systems </a:t>
          </a:r>
          <a:r>
            <a:rPr lang="en-GB" sz="1000" b="1" kern="1200" dirty="0" smtClean="0"/>
            <a:t>‘you said, we did’</a:t>
          </a:r>
          <a:r>
            <a:rPr lang="en-GB" sz="1000" kern="1200" dirty="0" smtClean="0"/>
            <a:t> </a:t>
          </a:r>
          <a:endParaRPr lang="en-GB" sz="1000" kern="1200" dirty="0"/>
        </a:p>
      </dsp:txBody>
      <dsp:txXfrm>
        <a:off x="7254441" y="3152732"/>
        <a:ext cx="892783" cy="70544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624813-E3E9-44F5-A083-0A5D4D511C84}">
      <dsp:nvSpPr>
        <dsp:cNvPr id="0" name=""/>
        <dsp:cNvSpPr/>
      </dsp:nvSpPr>
      <dsp:spPr>
        <a:xfrm>
          <a:off x="683324" y="144945"/>
          <a:ext cx="3195570" cy="998615"/>
        </a:xfrm>
        <a:prstGeom prst="rect">
          <a:avLst/>
        </a:prstGeom>
        <a:solidFill>
          <a:schemeClr val="lt1">
            <a:alpha val="40000"/>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76396" tIns="53340" rIns="53340" bIns="53340" numCol="1" spcCol="1270" anchor="ctr" anchorCtr="0">
          <a:noAutofit/>
        </a:bodyPr>
        <a:lstStyle/>
        <a:p>
          <a:pPr lvl="0" algn="l" defTabSz="622300">
            <a:lnSpc>
              <a:spcPct val="90000"/>
            </a:lnSpc>
            <a:spcBef>
              <a:spcPct val="0"/>
            </a:spcBef>
            <a:spcAft>
              <a:spcPct val="35000"/>
            </a:spcAft>
          </a:pPr>
          <a:r>
            <a:rPr lang="en-GB" sz="1400" kern="1200" dirty="0" smtClean="0">
              <a:cs typeface="Arial" charset="0"/>
            </a:rPr>
            <a:t>Professionals who work with children and young people </a:t>
          </a:r>
          <a:r>
            <a:rPr lang="en-GB" sz="1400" b="1" kern="1200" dirty="0" smtClean="0">
              <a:cs typeface="Arial" charset="0"/>
            </a:rPr>
            <a:t>trained in child development </a:t>
          </a:r>
          <a:r>
            <a:rPr lang="en-GB" sz="1400" kern="1200" dirty="0" smtClean="0">
              <a:cs typeface="Arial" charset="0"/>
            </a:rPr>
            <a:t>and mental health</a:t>
          </a:r>
          <a:endParaRPr lang="en-GB" sz="1400" kern="1200" dirty="0"/>
        </a:p>
      </dsp:txBody>
      <dsp:txXfrm>
        <a:off x="683324" y="144945"/>
        <a:ext cx="3195570" cy="998615"/>
      </dsp:txXfrm>
    </dsp:sp>
    <dsp:sp modelId="{9A442E16-FB21-46DD-9371-CE9F202874B4}">
      <dsp:nvSpPr>
        <dsp:cNvPr id="0" name=""/>
        <dsp:cNvSpPr/>
      </dsp:nvSpPr>
      <dsp:spPr>
        <a:xfrm>
          <a:off x="550175" y="700"/>
          <a:ext cx="699031" cy="1048546"/>
        </a:xfrm>
        <a:prstGeom prst="rect">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97260" t="-2076" r="-28740" b="2076"/>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3D1387D7-9208-4E28-8EB1-A40B41E3468A}">
      <dsp:nvSpPr>
        <dsp:cNvPr id="0" name=""/>
        <dsp:cNvSpPr/>
      </dsp:nvSpPr>
      <dsp:spPr>
        <a:xfrm>
          <a:off x="4126329" y="144945"/>
          <a:ext cx="3195570" cy="998615"/>
        </a:xfrm>
        <a:prstGeom prst="rect">
          <a:avLst/>
        </a:prstGeom>
        <a:solidFill>
          <a:schemeClr val="lt1">
            <a:alpha val="40000"/>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76396" tIns="53340" rIns="53340" bIns="53340" numCol="1" spcCol="1270" anchor="ctr" anchorCtr="0">
          <a:noAutofit/>
        </a:bodyPr>
        <a:lstStyle/>
        <a:p>
          <a:pPr lvl="0" algn="l" defTabSz="622300">
            <a:lnSpc>
              <a:spcPct val="90000"/>
            </a:lnSpc>
            <a:spcBef>
              <a:spcPct val="0"/>
            </a:spcBef>
            <a:spcAft>
              <a:spcPct val="35000"/>
            </a:spcAft>
          </a:pPr>
          <a:r>
            <a:rPr lang="en-GB" sz="1400" kern="1200" dirty="0" smtClean="0">
              <a:cs typeface="Arial" charset="0"/>
            </a:rPr>
            <a:t>Model </a:t>
          </a:r>
          <a:r>
            <a:rPr lang="en-GB" sz="1400" b="1" kern="1200" dirty="0" smtClean="0">
              <a:cs typeface="Arial" charset="0"/>
            </a:rPr>
            <a:t>built around the needs </a:t>
          </a:r>
          <a:r>
            <a:rPr lang="en-GB" sz="1400" kern="1200" dirty="0" smtClean="0">
              <a:cs typeface="Arial" charset="0"/>
            </a:rPr>
            <a:t>of children and young people, and a move </a:t>
          </a:r>
          <a:r>
            <a:rPr lang="en-GB" sz="1400" b="1" kern="1200" dirty="0" smtClean="0">
              <a:cs typeface="Arial" charset="0"/>
            </a:rPr>
            <a:t>away from the ‘tiers’ model</a:t>
          </a:r>
          <a:endParaRPr lang="en-GB" sz="1400" b="1" kern="1200" dirty="0"/>
        </a:p>
      </dsp:txBody>
      <dsp:txXfrm>
        <a:off x="4126329" y="144945"/>
        <a:ext cx="3195570" cy="998615"/>
      </dsp:txXfrm>
    </dsp:sp>
    <dsp:sp modelId="{F5328B7A-D5E0-4ABC-BA9F-047CAB0C8AE3}">
      <dsp:nvSpPr>
        <dsp:cNvPr id="0" name=""/>
        <dsp:cNvSpPr/>
      </dsp:nvSpPr>
      <dsp:spPr>
        <a:xfrm>
          <a:off x="3993181" y="700"/>
          <a:ext cx="699031" cy="1048546"/>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082384CF-1689-4E56-AC39-A24FA8184FC7}">
      <dsp:nvSpPr>
        <dsp:cNvPr id="0" name=""/>
        <dsp:cNvSpPr/>
      </dsp:nvSpPr>
      <dsp:spPr>
        <a:xfrm>
          <a:off x="731800" y="1402091"/>
          <a:ext cx="3195570" cy="998615"/>
        </a:xfrm>
        <a:prstGeom prst="rect">
          <a:avLst/>
        </a:prstGeom>
        <a:solidFill>
          <a:schemeClr val="lt1">
            <a:alpha val="40000"/>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76396" tIns="53340" rIns="53340" bIns="53340" numCol="1" spcCol="1270" anchor="ctr" anchorCtr="0">
          <a:noAutofit/>
        </a:bodyPr>
        <a:lstStyle/>
        <a:p>
          <a:pPr lvl="0" algn="l" defTabSz="622300">
            <a:lnSpc>
              <a:spcPct val="90000"/>
            </a:lnSpc>
            <a:spcBef>
              <a:spcPct val="0"/>
            </a:spcBef>
            <a:spcAft>
              <a:spcPct val="35000"/>
            </a:spcAft>
          </a:pPr>
          <a:r>
            <a:rPr lang="en-GB" sz="1400" kern="1200" dirty="0" smtClean="0"/>
            <a:t>Improved </a:t>
          </a:r>
          <a:r>
            <a:rPr lang="en-GB" sz="1400" b="1" kern="1200" dirty="0" smtClean="0"/>
            <a:t>access for parents </a:t>
          </a:r>
          <a:r>
            <a:rPr lang="en-GB" sz="1400" kern="1200" dirty="0" smtClean="0"/>
            <a:t>to evidence-based programmes of intervention and support</a:t>
          </a:r>
          <a:endParaRPr lang="en-GB" sz="1400" kern="1200" dirty="0"/>
        </a:p>
      </dsp:txBody>
      <dsp:txXfrm>
        <a:off x="731800" y="1402091"/>
        <a:ext cx="3195570" cy="998615"/>
      </dsp:txXfrm>
    </dsp:sp>
    <dsp:sp modelId="{54D24B68-41F8-4B7D-A8DE-B7E344B287FC}">
      <dsp:nvSpPr>
        <dsp:cNvPr id="0" name=""/>
        <dsp:cNvSpPr/>
      </dsp:nvSpPr>
      <dsp:spPr>
        <a:xfrm>
          <a:off x="598651" y="1257847"/>
          <a:ext cx="699031" cy="1048546"/>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59000" r="-59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D8B41ED8-F224-40C4-9C22-2C0D72F052AE}">
      <dsp:nvSpPr>
        <dsp:cNvPr id="0" name=""/>
        <dsp:cNvSpPr/>
      </dsp:nvSpPr>
      <dsp:spPr>
        <a:xfrm>
          <a:off x="4170928" y="1414533"/>
          <a:ext cx="3102495" cy="969529"/>
        </a:xfrm>
        <a:prstGeom prst="rect">
          <a:avLst/>
        </a:prstGeom>
        <a:solidFill>
          <a:schemeClr val="lt1">
            <a:alpha val="40000"/>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56695" tIns="53340" rIns="53340" bIns="53340" numCol="1" spcCol="1270" anchor="ctr" anchorCtr="0">
          <a:noAutofit/>
        </a:bodyPr>
        <a:lstStyle/>
        <a:p>
          <a:pPr lvl="0" algn="l" defTabSz="622300">
            <a:lnSpc>
              <a:spcPct val="90000"/>
            </a:lnSpc>
            <a:spcBef>
              <a:spcPct val="0"/>
            </a:spcBef>
            <a:spcAft>
              <a:spcPct val="35000"/>
            </a:spcAft>
          </a:pPr>
          <a:r>
            <a:rPr lang="en-GB" sz="1400" kern="1200" dirty="0" smtClean="0">
              <a:cs typeface="Arial" charset="0"/>
            </a:rPr>
            <a:t>A better offer for the </a:t>
          </a:r>
          <a:r>
            <a:rPr lang="en-GB" sz="1400" b="1" kern="1200" dirty="0" smtClean="0">
              <a:cs typeface="Arial" charset="0"/>
            </a:rPr>
            <a:t>most vulnerable</a:t>
          </a:r>
          <a:r>
            <a:rPr lang="en-GB" sz="1400" kern="1200" dirty="0" smtClean="0">
              <a:cs typeface="Arial" charset="0"/>
            </a:rPr>
            <a:t> children and young people</a:t>
          </a:r>
          <a:endParaRPr lang="en-GB" sz="1400" kern="1200" dirty="0"/>
        </a:p>
      </dsp:txBody>
      <dsp:txXfrm>
        <a:off x="4170928" y="1414533"/>
        <a:ext cx="3102495" cy="969529"/>
      </dsp:txXfrm>
    </dsp:sp>
    <dsp:sp modelId="{93C0F870-6F8A-4B4C-B196-4D5061616F82}">
      <dsp:nvSpPr>
        <dsp:cNvPr id="0" name=""/>
        <dsp:cNvSpPr/>
      </dsp:nvSpPr>
      <dsp:spPr>
        <a:xfrm>
          <a:off x="4041657" y="1274490"/>
          <a:ext cx="678670" cy="1018006"/>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50000" r="-50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5A833F-F4F0-3A46-B8A9-85CCF0037226}">
      <dsp:nvSpPr>
        <dsp:cNvPr id="0" name=""/>
        <dsp:cNvSpPr/>
      </dsp:nvSpPr>
      <dsp:spPr>
        <a:xfrm>
          <a:off x="-6339543" y="-970442"/>
          <a:ext cx="7551594" cy="7551594"/>
        </a:xfrm>
        <a:prstGeom prst="blockArc">
          <a:avLst>
            <a:gd name="adj1" fmla="val 18900000"/>
            <a:gd name="adj2" fmla="val 2700000"/>
            <a:gd name="adj3" fmla="val 286"/>
          </a:avLst>
        </a:pr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9C8E981-564C-1446-9D8C-37FFCD07D758}">
      <dsp:nvSpPr>
        <dsp:cNvPr id="0" name=""/>
        <dsp:cNvSpPr/>
      </dsp:nvSpPr>
      <dsp:spPr>
        <a:xfrm>
          <a:off x="393591" y="255062"/>
          <a:ext cx="8367820" cy="509901"/>
        </a:xfrm>
        <a:prstGeom prst="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04734" tIns="40640" rIns="40640" bIns="40640" numCol="1" spcCol="1270" anchor="ctr" anchorCtr="0">
          <a:noAutofit/>
        </a:bodyPr>
        <a:lstStyle/>
        <a:p>
          <a:pPr lvl="0" algn="l" defTabSz="711200" rtl="0">
            <a:lnSpc>
              <a:spcPct val="90000"/>
            </a:lnSpc>
            <a:spcBef>
              <a:spcPct val="0"/>
            </a:spcBef>
            <a:spcAft>
              <a:spcPct val="35000"/>
            </a:spcAft>
          </a:pPr>
          <a:r>
            <a:rPr lang="en-US" sz="1600" kern="1200" dirty="0" smtClean="0"/>
            <a:t>All CCGs submitted Local Transformation Plans (LTPs) on time </a:t>
          </a:r>
          <a:endParaRPr lang="en-US" sz="1600" kern="1200" dirty="0"/>
        </a:p>
      </dsp:txBody>
      <dsp:txXfrm>
        <a:off x="393591" y="255062"/>
        <a:ext cx="8367820" cy="509901"/>
      </dsp:txXfrm>
    </dsp:sp>
    <dsp:sp modelId="{E2F8F938-EF10-4146-A5DF-F8179B794945}">
      <dsp:nvSpPr>
        <dsp:cNvPr id="0" name=""/>
        <dsp:cNvSpPr/>
      </dsp:nvSpPr>
      <dsp:spPr>
        <a:xfrm>
          <a:off x="74902" y="191325"/>
          <a:ext cx="637376" cy="637376"/>
        </a:xfrm>
        <a:prstGeom prst="ellipse">
          <a:avLst/>
        </a:prstGeom>
        <a:solidFill>
          <a:schemeClr val="lt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325A61-D3B4-EB49-A3C4-B34032940600}">
      <dsp:nvSpPr>
        <dsp:cNvPr id="0" name=""/>
        <dsp:cNvSpPr/>
      </dsp:nvSpPr>
      <dsp:spPr>
        <a:xfrm>
          <a:off x="855352" y="1020363"/>
          <a:ext cx="7906059" cy="509901"/>
        </a:xfrm>
        <a:prstGeom prst="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04734" tIns="40640" rIns="40640" bIns="40640" numCol="1" spcCol="1270" anchor="ctr" anchorCtr="0">
          <a:noAutofit/>
        </a:bodyPr>
        <a:lstStyle/>
        <a:p>
          <a:pPr lvl="0" algn="l" defTabSz="711200" rtl="0">
            <a:lnSpc>
              <a:spcPct val="90000"/>
            </a:lnSpc>
            <a:spcBef>
              <a:spcPct val="0"/>
            </a:spcBef>
            <a:spcAft>
              <a:spcPct val="35000"/>
            </a:spcAft>
          </a:pPr>
          <a:r>
            <a:rPr lang="en-US" sz="1600" kern="1200" dirty="0" smtClean="0"/>
            <a:t>123 plans covering 209 CCG areas </a:t>
          </a:r>
          <a:endParaRPr lang="en-US" sz="1600" kern="1200" dirty="0"/>
        </a:p>
      </dsp:txBody>
      <dsp:txXfrm>
        <a:off x="855352" y="1020363"/>
        <a:ext cx="7906059" cy="509901"/>
      </dsp:txXfrm>
    </dsp:sp>
    <dsp:sp modelId="{ED42F903-3659-CF46-890E-8123222E8ED8}">
      <dsp:nvSpPr>
        <dsp:cNvPr id="0" name=""/>
        <dsp:cNvSpPr/>
      </dsp:nvSpPr>
      <dsp:spPr>
        <a:xfrm>
          <a:off x="536664" y="956626"/>
          <a:ext cx="637376" cy="637376"/>
        </a:xfrm>
        <a:prstGeom prst="ellipse">
          <a:avLst/>
        </a:prstGeom>
        <a:solidFill>
          <a:schemeClr val="lt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180BCB2-4699-8B46-B01E-14ACC0B08919}">
      <dsp:nvSpPr>
        <dsp:cNvPr id="0" name=""/>
        <dsp:cNvSpPr/>
      </dsp:nvSpPr>
      <dsp:spPr>
        <a:xfrm>
          <a:off x="1108395" y="1785103"/>
          <a:ext cx="7653016" cy="509901"/>
        </a:xfrm>
        <a:prstGeom prst="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04734" tIns="40640" rIns="40640" bIns="40640" numCol="1" spcCol="1270" anchor="ctr" anchorCtr="0">
          <a:noAutofit/>
        </a:bodyPr>
        <a:lstStyle/>
        <a:p>
          <a:pPr lvl="0" algn="l" defTabSz="711200" rtl="0">
            <a:lnSpc>
              <a:spcPct val="90000"/>
            </a:lnSpc>
            <a:spcBef>
              <a:spcPct val="0"/>
            </a:spcBef>
            <a:spcAft>
              <a:spcPct val="35000"/>
            </a:spcAft>
          </a:pPr>
          <a:r>
            <a:rPr lang="en-US" sz="1600" kern="1200" dirty="0" smtClean="0"/>
            <a:t>Assurance determined monies going out to all CCGs by End December  </a:t>
          </a:r>
          <a:endParaRPr lang="en-US" sz="1600" kern="1200" dirty="0"/>
        </a:p>
      </dsp:txBody>
      <dsp:txXfrm>
        <a:off x="1108395" y="1785103"/>
        <a:ext cx="7653016" cy="509901"/>
      </dsp:txXfrm>
    </dsp:sp>
    <dsp:sp modelId="{6C79A168-1C42-1D49-8D88-AFBF76BDC61E}">
      <dsp:nvSpPr>
        <dsp:cNvPr id="0" name=""/>
        <dsp:cNvSpPr/>
      </dsp:nvSpPr>
      <dsp:spPr>
        <a:xfrm>
          <a:off x="789707" y="1721365"/>
          <a:ext cx="637376" cy="637376"/>
        </a:xfrm>
        <a:prstGeom prst="ellipse">
          <a:avLst/>
        </a:prstGeom>
        <a:solidFill>
          <a:schemeClr val="lt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F36C68F-C388-DE48-9FD5-2A4BBC20C960}">
      <dsp:nvSpPr>
        <dsp:cNvPr id="0" name=""/>
        <dsp:cNvSpPr/>
      </dsp:nvSpPr>
      <dsp:spPr>
        <a:xfrm>
          <a:off x="1189189" y="2550404"/>
          <a:ext cx="7572222" cy="509901"/>
        </a:xfrm>
        <a:prstGeom prst="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04734" tIns="40640" rIns="40640" bIns="40640" numCol="1" spcCol="1270" anchor="ctr" anchorCtr="0">
          <a:noAutofit/>
        </a:bodyPr>
        <a:lstStyle/>
        <a:p>
          <a:pPr lvl="0" algn="l" defTabSz="711200" rtl="0">
            <a:lnSpc>
              <a:spcPct val="90000"/>
            </a:lnSpc>
            <a:spcBef>
              <a:spcPct val="0"/>
            </a:spcBef>
            <a:spcAft>
              <a:spcPct val="35000"/>
            </a:spcAft>
          </a:pPr>
          <a:r>
            <a:rPr lang="en-US" sz="1600" kern="1200" dirty="0" smtClean="0"/>
            <a:t>Spend to be tracked in Q3 and Q4 </a:t>
          </a:r>
          <a:endParaRPr lang="en-US" sz="1600" kern="1200" dirty="0"/>
        </a:p>
      </dsp:txBody>
      <dsp:txXfrm>
        <a:off x="1189189" y="2550404"/>
        <a:ext cx="7572222" cy="509901"/>
      </dsp:txXfrm>
    </dsp:sp>
    <dsp:sp modelId="{6133E275-C37E-8A40-AE31-DF7E4247E356}">
      <dsp:nvSpPr>
        <dsp:cNvPr id="0" name=""/>
        <dsp:cNvSpPr/>
      </dsp:nvSpPr>
      <dsp:spPr>
        <a:xfrm>
          <a:off x="870501" y="2486666"/>
          <a:ext cx="637376" cy="637376"/>
        </a:xfrm>
        <a:prstGeom prst="ellipse">
          <a:avLst/>
        </a:prstGeom>
        <a:solidFill>
          <a:schemeClr val="lt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3458AC4-1A87-40A8-90B5-490C57EDD464}">
      <dsp:nvSpPr>
        <dsp:cNvPr id="0" name=""/>
        <dsp:cNvSpPr/>
      </dsp:nvSpPr>
      <dsp:spPr>
        <a:xfrm>
          <a:off x="1108395" y="3315705"/>
          <a:ext cx="7653016" cy="509901"/>
        </a:xfrm>
        <a:prstGeom prst="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04734" tIns="40640" rIns="40640" bIns="40640" numCol="1" spcCol="1270" anchor="ctr" anchorCtr="0">
          <a:noAutofit/>
        </a:bodyPr>
        <a:lstStyle/>
        <a:p>
          <a:pPr lvl="0" algn="l" defTabSz="711200" rtl="0">
            <a:lnSpc>
              <a:spcPct val="90000"/>
            </a:lnSpc>
            <a:spcBef>
              <a:spcPct val="0"/>
            </a:spcBef>
            <a:spcAft>
              <a:spcPct val="35000"/>
            </a:spcAft>
          </a:pPr>
          <a:r>
            <a:rPr lang="en-US" sz="1600" kern="1200" dirty="0" smtClean="0"/>
            <a:t>Plans in user friendly format on web by 31</a:t>
          </a:r>
          <a:r>
            <a:rPr lang="en-US" sz="1600" kern="1200" baseline="30000" dirty="0" smtClean="0"/>
            <a:t>st</a:t>
          </a:r>
          <a:r>
            <a:rPr lang="en-US" sz="1600" kern="1200" dirty="0" smtClean="0"/>
            <a:t> December 15 – had to include baseline data</a:t>
          </a:r>
          <a:endParaRPr lang="en-US" sz="1600" kern="1200" dirty="0"/>
        </a:p>
      </dsp:txBody>
      <dsp:txXfrm>
        <a:off x="1108395" y="3315705"/>
        <a:ext cx="7653016" cy="509901"/>
      </dsp:txXfrm>
    </dsp:sp>
    <dsp:sp modelId="{692DE2CB-A55E-7D4E-B5A6-286E71C4501E}">
      <dsp:nvSpPr>
        <dsp:cNvPr id="0" name=""/>
        <dsp:cNvSpPr/>
      </dsp:nvSpPr>
      <dsp:spPr>
        <a:xfrm>
          <a:off x="789707" y="3251967"/>
          <a:ext cx="637376" cy="637376"/>
        </a:xfrm>
        <a:prstGeom prst="ellipse">
          <a:avLst/>
        </a:prstGeom>
        <a:solidFill>
          <a:schemeClr val="lt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4640B58-58C6-4758-A42C-5810733AF8A4}">
      <dsp:nvSpPr>
        <dsp:cNvPr id="0" name=""/>
        <dsp:cNvSpPr/>
      </dsp:nvSpPr>
      <dsp:spPr>
        <a:xfrm>
          <a:off x="855352" y="4080444"/>
          <a:ext cx="7906059" cy="509901"/>
        </a:xfrm>
        <a:prstGeom prst="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04734" tIns="40640" rIns="40640" bIns="40640" numCol="1" spcCol="1270" anchor="ctr" anchorCtr="0">
          <a:noAutofit/>
        </a:bodyPr>
        <a:lstStyle/>
        <a:p>
          <a:pPr lvl="0" algn="l" defTabSz="711200" rtl="0">
            <a:lnSpc>
              <a:spcPct val="90000"/>
            </a:lnSpc>
            <a:spcBef>
              <a:spcPct val="0"/>
            </a:spcBef>
            <a:spcAft>
              <a:spcPct val="35000"/>
            </a:spcAft>
          </a:pPr>
          <a:r>
            <a:rPr lang="en-US" sz="1600" kern="1200" dirty="0" smtClean="0"/>
            <a:t>Continuous tracking of use of funds in further years to be part of routine assessment process</a:t>
          </a:r>
          <a:endParaRPr lang="en-US" sz="1600" kern="1200" dirty="0"/>
        </a:p>
      </dsp:txBody>
      <dsp:txXfrm>
        <a:off x="855352" y="4080444"/>
        <a:ext cx="7906059" cy="509901"/>
      </dsp:txXfrm>
    </dsp:sp>
    <dsp:sp modelId="{5163E9B9-8F6E-4358-AD10-CF8CC7810E3E}">
      <dsp:nvSpPr>
        <dsp:cNvPr id="0" name=""/>
        <dsp:cNvSpPr/>
      </dsp:nvSpPr>
      <dsp:spPr>
        <a:xfrm>
          <a:off x="536664" y="4016707"/>
          <a:ext cx="637376" cy="637376"/>
        </a:xfrm>
        <a:prstGeom prst="ellipse">
          <a:avLst/>
        </a:prstGeom>
        <a:solidFill>
          <a:schemeClr val="lt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21540C4-641C-439B-83EC-A279F1368F70}">
      <dsp:nvSpPr>
        <dsp:cNvPr id="0" name=""/>
        <dsp:cNvSpPr/>
      </dsp:nvSpPr>
      <dsp:spPr>
        <a:xfrm>
          <a:off x="393591" y="4845745"/>
          <a:ext cx="8367820" cy="509901"/>
        </a:xfrm>
        <a:prstGeom prst="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04734" tIns="40640" rIns="40640" bIns="40640" numCol="1" spcCol="1270" anchor="ctr" anchorCtr="0">
          <a:noAutofit/>
        </a:bodyPr>
        <a:lstStyle/>
        <a:p>
          <a:pPr lvl="0" algn="l" defTabSz="711200" rtl="0">
            <a:lnSpc>
              <a:spcPct val="90000"/>
            </a:lnSpc>
            <a:spcBef>
              <a:spcPct val="0"/>
            </a:spcBef>
            <a:spcAft>
              <a:spcPct val="35000"/>
            </a:spcAft>
          </a:pPr>
          <a:r>
            <a:rPr lang="en-US" sz="1600" kern="1200" dirty="0" smtClean="0"/>
            <a:t>LTPs should be refreshed, republished each year and included in Sustainability and Transformation plans </a:t>
          </a:r>
          <a:endParaRPr lang="en-US" sz="1600" kern="1200" dirty="0"/>
        </a:p>
      </dsp:txBody>
      <dsp:txXfrm>
        <a:off x="393591" y="4845745"/>
        <a:ext cx="8367820" cy="509901"/>
      </dsp:txXfrm>
    </dsp:sp>
    <dsp:sp modelId="{3D0D2FE2-DE41-40D9-943D-551DC108E572}">
      <dsp:nvSpPr>
        <dsp:cNvPr id="0" name=""/>
        <dsp:cNvSpPr/>
      </dsp:nvSpPr>
      <dsp:spPr>
        <a:xfrm>
          <a:off x="74902" y="4782008"/>
          <a:ext cx="637376" cy="637376"/>
        </a:xfrm>
        <a:prstGeom prst="ellipse">
          <a:avLst/>
        </a:prstGeom>
        <a:solidFill>
          <a:schemeClr val="lt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6FB422-7036-DF43-9C39-2EA45791AE7D}">
      <dsp:nvSpPr>
        <dsp:cNvPr id="0" name=""/>
        <dsp:cNvSpPr/>
      </dsp:nvSpPr>
      <dsp:spPr>
        <a:xfrm>
          <a:off x="0" y="0"/>
          <a:ext cx="8856984" cy="1800200"/>
        </a:xfrm>
        <a:prstGeom prst="roundRect">
          <a:avLst>
            <a:gd name="adj" fmla="val 1000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t" anchorCtr="0">
          <a:noAutofit/>
        </a:bodyPr>
        <a:lstStyle/>
        <a:p>
          <a:pPr lvl="0" algn="l" defTabSz="889000" rtl="0">
            <a:lnSpc>
              <a:spcPct val="90000"/>
            </a:lnSpc>
            <a:spcBef>
              <a:spcPct val="0"/>
            </a:spcBef>
            <a:spcAft>
              <a:spcPct val="35000"/>
            </a:spcAft>
          </a:pPr>
          <a:r>
            <a:rPr lang="en-GB" sz="2000" kern="1200" dirty="0" smtClean="0"/>
            <a:t>Be Transparent – publishing:  </a:t>
          </a:r>
          <a:endParaRPr lang="en-GB" sz="2000" kern="1200" dirty="0"/>
        </a:p>
        <a:p>
          <a:pPr marL="171450" lvl="1" indent="-171450" algn="l" defTabSz="711200" rtl="0">
            <a:lnSpc>
              <a:spcPct val="90000"/>
            </a:lnSpc>
            <a:spcBef>
              <a:spcPct val="0"/>
            </a:spcBef>
            <a:spcAft>
              <a:spcPct val="15000"/>
            </a:spcAft>
            <a:buChar char="••"/>
          </a:pPr>
          <a:r>
            <a:rPr lang="en-GB" sz="1600" b="1" kern="1200" dirty="0" smtClean="0"/>
            <a:t>Baseline investment </a:t>
          </a:r>
          <a:r>
            <a:rPr lang="en-GB" sz="1600" kern="1200" dirty="0" smtClean="0"/>
            <a:t>by local commissioners </a:t>
          </a:r>
          <a:endParaRPr lang="en-GB" sz="1600" kern="1200" dirty="0"/>
        </a:p>
        <a:p>
          <a:pPr marL="171450" lvl="1" indent="-171450" algn="l" defTabSz="711200" rtl="0">
            <a:lnSpc>
              <a:spcPct val="90000"/>
            </a:lnSpc>
            <a:spcBef>
              <a:spcPct val="0"/>
            </a:spcBef>
            <a:spcAft>
              <a:spcPct val="15000"/>
            </a:spcAft>
            <a:buChar char="••"/>
          </a:pPr>
          <a:r>
            <a:rPr lang="en-GB" sz="1600" kern="1200" dirty="0" smtClean="0"/>
            <a:t>What </a:t>
          </a:r>
          <a:r>
            <a:rPr lang="en-GB" sz="1600" b="1" kern="1200" dirty="0" smtClean="0"/>
            <a:t>services</a:t>
          </a:r>
          <a:r>
            <a:rPr lang="en-GB" sz="1600" kern="1200" dirty="0" smtClean="0"/>
            <a:t> are </a:t>
          </a:r>
          <a:r>
            <a:rPr lang="en-GB" sz="1600" b="1" kern="1200" dirty="0" smtClean="0"/>
            <a:t>provided</a:t>
          </a:r>
          <a:r>
            <a:rPr lang="en-GB" sz="1600" kern="1200" dirty="0" smtClean="0"/>
            <a:t> including </a:t>
          </a:r>
          <a:r>
            <a:rPr lang="en-GB" sz="1600" b="1" kern="1200" dirty="0" smtClean="0"/>
            <a:t>workforce</a:t>
          </a:r>
          <a:r>
            <a:rPr lang="en-GB" sz="1600" kern="1200" dirty="0" smtClean="0"/>
            <a:t> information </a:t>
          </a:r>
          <a:endParaRPr lang="en-GB" sz="1600" kern="1200" dirty="0"/>
        </a:p>
        <a:p>
          <a:pPr marL="171450" lvl="1" indent="-171450" algn="l" defTabSz="711200" rtl="0">
            <a:lnSpc>
              <a:spcPct val="90000"/>
            </a:lnSpc>
            <a:spcBef>
              <a:spcPct val="0"/>
            </a:spcBef>
            <a:spcAft>
              <a:spcPct val="15000"/>
            </a:spcAft>
            <a:buChar char="••"/>
          </a:pPr>
          <a:r>
            <a:rPr lang="en-GB" sz="1600" b="1" kern="1200" dirty="0" smtClean="0"/>
            <a:t>Referrals</a:t>
          </a:r>
          <a:r>
            <a:rPr lang="en-GB" sz="1600" kern="1200" dirty="0" smtClean="0"/>
            <a:t> received, </a:t>
          </a:r>
          <a:r>
            <a:rPr lang="en-GB" sz="1600" b="1" kern="1200" dirty="0" smtClean="0"/>
            <a:t>accepted</a:t>
          </a:r>
          <a:r>
            <a:rPr lang="en-GB" sz="1600" kern="1200" dirty="0" smtClean="0"/>
            <a:t>, </a:t>
          </a:r>
          <a:r>
            <a:rPr lang="en-GB" sz="1600" b="1" kern="1200" dirty="0" smtClean="0"/>
            <a:t>waiting</a:t>
          </a:r>
          <a:r>
            <a:rPr lang="en-GB" sz="1600" kern="1200" dirty="0" smtClean="0"/>
            <a:t> times  </a:t>
          </a:r>
          <a:endParaRPr lang="en-GB" sz="1600" kern="1200" dirty="0"/>
        </a:p>
      </dsp:txBody>
      <dsp:txXfrm>
        <a:off x="1951416" y="0"/>
        <a:ext cx="6905567" cy="1800200"/>
      </dsp:txXfrm>
    </dsp:sp>
    <dsp:sp modelId="{551BC9F9-5716-4C48-B7A6-55007CD24635}">
      <dsp:nvSpPr>
        <dsp:cNvPr id="0" name=""/>
        <dsp:cNvSpPr/>
      </dsp:nvSpPr>
      <dsp:spPr>
        <a:xfrm>
          <a:off x="180019" y="180020"/>
          <a:ext cx="1771396" cy="1440160"/>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5000" r="-5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92D9C23D-0621-604E-ADBE-AA0F7AAB0F61}">
      <dsp:nvSpPr>
        <dsp:cNvPr id="0" name=""/>
        <dsp:cNvSpPr/>
      </dsp:nvSpPr>
      <dsp:spPr>
        <a:xfrm>
          <a:off x="0" y="1980220"/>
          <a:ext cx="8856984" cy="1800200"/>
        </a:xfrm>
        <a:prstGeom prst="roundRect">
          <a:avLst>
            <a:gd name="adj" fmla="val 1000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t" anchorCtr="0">
          <a:noAutofit/>
        </a:bodyPr>
        <a:lstStyle/>
        <a:p>
          <a:pPr lvl="0" algn="l" defTabSz="889000" rtl="0">
            <a:lnSpc>
              <a:spcPct val="90000"/>
            </a:lnSpc>
            <a:spcBef>
              <a:spcPct val="0"/>
            </a:spcBef>
            <a:spcAft>
              <a:spcPct val="35000"/>
            </a:spcAft>
          </a:pPr>
          <a:r>
            <a:rPr lang="en-GB" sz="2000" kern="1200" dirty="0" smtClean="0"/>
            <a:t>Demonstrate </a:t>
          </a:r>
          <a:r>
            <a:rPr lang="en-GB" sz="2000" b="1" kern="1200" dirty="0" smtClean="0"/>
            <a:t>Service transformation </a:t>
          </a:r>
          <a:r>
            <a:rPr lang="en-GB" sz="2000" kern="1200" dirty="0" smtClean="0"/>
            <a:t>in line with principles covering </a:t>
          </a:r>
          <a:endParaRPr lang="en-GB" sz="2000" kern="1200" dirty="0"/>
        </a:p>
        <a:p>
          <a:pPr marL="114300" lvl="1" indent="-114300" algn="l" defTabSz="622300" rtl="0">
            <a:lnSpc>
              <a:spcPct val="90000"/>
            </a:lnSpc>
            <a:spcBef>
              <a:spcPct val="0"/>
            </a:spcBef>
            <a:spcAft>
              <a:spcPct val="15000"/>
            </a:spcAft>
            <a:buChar char="••"/>
          </a:pPr>
          <a:r>
            <a:rPr lang="en-GB" sz="1400" b="1" kern="1200" dirty="0" smtClean="0"/>
            <a:t>Range and choice </a:t>
          </a:r>
          <a:r>
            <a:rPr lang="en-GB" sz="1400" kern="1200" dirty="0" smtClean="0"/>
            <a:t>of treatments and interventions available;</a:t>
          </a:r>
          <a:endParaRPr lang="en-GB" sz="1400" kern="1200" dirty="0"/>
        </a:p>
        <a:p>
          <a:pPr marL="114300" lvl="1" indent="-114300" algn="l" defTabSz="622300" rtl="0">
            <a:lnSpc>
              <a:spcPct val="90000"/>
            </a:lnSpc>
            <a:spcBef>
              <a:spcPct val="0"/>
            </a:spcBef>
            <a:spcAft>
              <a:spcPct val="15000"/>
            </a:spcAft>
            <a:buChar char="••"/>
          </a:pPr>
          <a:r>
            <a:rPr lang="en-GB" sz="1400" b="1" kern="1200" dirty="0" smtClean="0"/>
            <a:t>Collaborative practice </a:t>
          </a:r>
          <a:r>
            <a:rPr lang="en-GB" sz="1400" kern="1200" dirty="0" smtClean="0"/>
            <a:t>with children, young people and families and involving schools; </a:t>
          </a:r>
          <a:endParaRPr lang="en-GB" sz="1400" kern="1200" dirty="0"/>
        </a:p>
        <a:p>
          <a:pPr marL="114300" lvl="1" indent="-114300" algn="l" defTabSz="622300" rtl="0">
            <a:lnSpc>
              <a:spcPct val="90000"/>
            </a:lnSpc>
            <a:spcBef>
              <a:spcPct val="0"/>
            </a:spcBef>
            <a:spcAft>
              <a:spcPct val="15000"/>
            </a:spcAft>
            <a:buChar char="••"/>
          </a:pPr>
          <a:r>
            <a:rPr lang="en-GB" sz="1400" kern="1200" dirty="0" smtClean="0"/>
            <a:t>Use of </a:t>
          </a:r>
          <a:r>
            <a:rPr lang="en-GB" sz="1400" b="1" kern="1200" dirty="0" smtClean="0"/>
            <a:t>evidence-based interventions</a:t>
          </a:r>
          <a:r>
            <a:rPr lang="en-GB" sz="1400" kern="1200" dirty="0" smtClean="0"/>
            <a:t>; and regular feedback of </a:t>
          </a:r>
          <a:r>
            <a:rPr lang="en-GB" sz="1400" b="1" kern="1200" dirty="0" smtClean="0"/>
            <a:t>outcome monitoring</a:t>
          </a:r>
          <a:r>
            <a:rPr lang="en-GB" sz="1400" kern="1200" dirty="0" smtClean="0"/>
            <a:t> to children, young people and families and in supervision.</a:t>
          </a:r>
          <a:endParaRPr lang="en-GB" sz="1400" kern="1200" dirty="0"/>
        </a:p>
      </dsp:txBody>
      <dsp:txXfrm>
        <a:off x="1951416" y="1980220"/>
        <a:ext cx="6905567" cy="1800200"/>
      </dsp:txXfrm>
    </dsp:sp>
    <dsp:sp modelId="{F22691BF-8EEE-B04B-92A3-67EA054C66D3}">
      <dsp:nvSpPr>
        <dsp:cNvPr id="0" name=""/>
        <dsp:cNvSpPr/>
      </dsp:nvSpPr>
      <dsp:spPr>
        <a:xfrm>
          <a:off x="180019" y="2160240"/>
          <a:ext cx="1771396" cy="1440160"/>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3000" b="-3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51C349B3-F38B-1B46-9A05-755096D2EA54}">
      <dsp:nvSpPr>
        <dsp:cNvPr id="0" name=""/>
        <dsp:cNvSpPr/>
      </dsp:nvSpPr>
      <dsp:spPr>
        <a:xfrm>
          <a:off x="0" y="3960440"/>
          <a:ext cx="8856984" cy="1800200"/>
        </a:xfrm>
        <a:prstGeom prst="roundRect">
          <a:avLst>
            <a:gd name="adj" fmla="val 1000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t" anchorCtr="0">
          <a:noAutofit/>
        </a:bodyPr>
        <a:lstStyle/>
        <a:p>
          <a:pPr lvl="0" algn="l" defTabSz="889000" rtl="0">
            <a:lnSpc>
              <a:spcPct val="90000"/>
            </a:lnSpc>
            <a:spcBef>
              <a:spcPct val="0"/>
            </a:spcBef>
            <a:spcAft>
              <a:spcPct val="35000"/>
            </a:spcAft>
          </a:pPr>
          <a:r>
            <a:rPr lang="en-GB" sz="2000" b="1" kern="1200" dirty="0" smtClean="0"/>
            <a:t>Monitor improvement</a:t>
          </a:r>
          <a:endParaRPr lang="en-GB" sz="2000" b="1" kern="1200" dirty="0"/>
        </a:p>
        <a:p>
          <a:pPr marL="171450" lvl="1" indent="-171450" algn="l" defTabSz="711200" rtl="0">
            <a:lnSpc>
              <a:spcPct val="90000"/>
            </a:lnSpc>
            <a:spcBef>
              <a:spcPct val="0"/>
            </a:spcBef>
            <a:spcAft>
              <a:spcPct val="15000"/>
            </a:spcAft>
            <a:buChar char="••"/>
          </a:pPr>
          <a:r>
            <a:rPr lang="en-GB" sz="1600" kern="1200" dirty="0" smtClean="0"/>
            <a:t>Development of a </a:t>
          </a:r>
          <a:r>
            <a:rPr lang="en-GB" sz="1600" b="1" kern="1200" dirty="0" smtClean="0"/>
            <a:t>shared action plan </a:t>
          </a:r>
          <a:r>
            <a:rPr lang="en-GB" sz="1600" kern="1200" dirty="0" smtClean="0"/>
            <a:t>and a commitment to </a:t>
          </a:r>
          <a:r>
            <a:rPr lang="en-GB" sz="1600" b="1" kern="1200" dirty="0" smtClean="0"/>
            <a:t>monitor, track and review</a:t>
          </a:r>
          <a:r>
            <a:rPr lang="en-GB" sz="1600" kern="1200" dirty="0" smtClean="0"/>
            <a:t> </a:t>
          </a:r>
          <a:r>
            <a:rPr lang="en-GB" sz="1600" b="1" kern="1200" dirty="0" smtClean="0"/>
            <a:t>improvements </a:t>
          </a:r>
          <a:r>
            <a:rPr lang="en-GB" sz="1600" kern="1200" dirty="0" smtClean="0"/>
            <a:t>with appropriate governance structures.</a:t>
          </a:r>
          <a:endParaRPr lang="en-GB" sz="1600" kern="1200" dirty="0"/>
        </a:p>
      </dsp:txBody>
      <dsp:txXfrm>
        <a:off x="1951416" y="3960440"/>
        <a:ext cx="6905567" cy="1800200"/>
      </dsp:txXfrm>
    </dsp:sp>
    <dsp:sp modelId="{71F2B7BC-40A4-C248-B4A0-617D701590F7}">
      <dsp:nvSpPr>
        <dsp:cNvPr id="0" name=""/>
        <dsp:cNvSpPr/>
      </dsp:nvSpPr>
      <dsp:spPr>
        <a:xfrm>
          <a:off x="180019" y="4140460"/>
          <a:ext cx="1771396" cy="1440160"/>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2000" r="-22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A0EDCB-BE10-2C41-8256-51B4B54DEBCF}">
      <dsp:nvSpPr>
        <dsp:cNvPr id="0" name=""/>
        <dsp:cNvSpPr/>
      </dsp:nvSpPr>
      <dsp:spPr>
        <a:xfrm>
          <a:off x="0" y="0"/>
          <a:ext cx="8928992" cy="1079381"/>
        </a:xfrm>
        <a:prstGeom prst="roundRect">
          <a:avLst>
            <a:gd name="adj" fmla="val 10000"/>
          </a:avLst>
        </a:prstGeom>
        <a:solidFill>
          <a:schemeClr val="lt1">
            <a:hueOff val="0"/>
            <a:satOff val="0"/>
            <a:lumOff val="0"/>
            <a:alphaOff val="0"/>
          </a:schemeClr>
        </a:solidFill>
        <a:ln w="38100" cap="flat" cmpd="sng" algn="ctr">
          <a:solidFill>
            <a:schemeClr val="accent3">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rtl="0">
            <a:lnSpc>
              <a:spcPct val="90000"/>
            </a:lnSpc>
            <a:spcBef>
              <a:spcPct val="0"/>
            </a:spcBef>
            <a:spcAft>
              <a:spcPct val="35000"/>
            </a:spcAft>
          </a:pPr>
          <a:r>
            <a:rPr lang="en-GB" sz="1400" b="1" u="sng" kern="1200" dirty="0" smtClean="0"/>
            <a:t>Cover the spectrum of services</a:t>
          </a:r>
        </a:p>
        <a:p>
          <a:pPr lvl="0" algn="l" defTabSz="622300" rtl="0">
            <a:lnSpc>
              <a:spcPct val="90000"/>
            </a:lnSpc>
            <a:spcBef>
              <a:spcPct val="0"/>
            </a:spcBef>
            <a:spcAft>
              <a:spcPct val="35000"/>
            </a:spcAft>
          </a:pPr>
          <a:r>
            <a:rPr lang="en-GB" sz="1400" kern="1200" dirty="0" smtClean="0"/>
            <a:t>Including </a:t>
          </a:r>
          <a:r>
            <a:rPr lang="en-GB" sz="1400" b="1" kern="1200" dirty="0" smtClean="0"/>
            <a:t>community eating disorder </a:t>
          </a:r>
          <a:r>
            <a:rPr lang="en-GB" sz="1400" kern="1200" dirty="0" smtClean="0"/>
            <a:t>services </a:t>
          </a:r>
        </a:p>
        <a:p>
          <a:pPr lvl="0" algn="l" defTabSz="622300" rtl="0">
            <a:lnSpc>
              <a:spcPct val="90000"/>
            </a:lnSpc>
            <a:spcBef>
              <a:spcPct val="0"/>
            </a:spcBef>
            <a:spcAft>
              <a:spcPct val="35000"/>
            </a:spcAft>
          </a:pPr>
          <a:r>
            <a:rPr lang="en-GB" sz="1400" kern="1200" dirty="0" smtClean="0"/>
            <a:t>Focus on </a:t>
          </a:r>
          <a:r>
            <a:rPr lang="en-GB" sz="1400" b="1" kern="1200" dirty="0" smtClean="0"/>
            <a:t>prevention</a:t>
          </a:r>
          <a:r>
            <a:rPr lang="en-GB" sz="1400" kern="1200" dirty="0" smtClean="0"/>
            <a:t> interventions, for existing or emerging mental health problems</a:t>
          </a:r>
        </a:p>
        <a:p>
          <a:pPr lvl="0" algn="l" defTabSz="622300" rtl="0">
            <a:lnSpc>
              <a:spcPct val="90000"/>
            </a:lnSpc>
            <a:spcBef>
              <a:spcPct val="0"/>
            </a:spcBef>
            <a:spcAft>
              <a:spcPct val="35000"/>
            </a:spcAft>
          </a:pPr>
          <a:r>
            <a:rPr lang="en-GB" sz="1400" b="1" kern="1200" dirty="0" smtClean="0"/>
            <a:t>Transitions</a:t>
          </a:r>
          <a:r>
            <a:rPr lang="en-GB" sz="1400" kern="1200" dirty="0" smtClean="0"/>
            <a:t> between services.</a:t>
          </a:r>
          <a:endParaRPr lang="en-GB" sz="1400" kern="1200" dirty="0"/>
        </a:p>
      </dsp:txBody>
      <dsp:txXfrm>
        <a:off x="1893736" y="0"/>
        <a:ext cx="7035255" cy="1079381"/>
      </dsp:txXfrm>
    </dsp:sp>
    <dsp:sp modelId="{BA9095CE-C8D2-7A44-B549-7EBA41531413}">
      <dsp:nvSpPr>
        <dsp:cNvPr id="0" name=""/>
        <dsp:cNvSpPr/>
      </dsp:nvSpPr>
      <dsp:spPr>
        <a:xfrm>
          <a:off x="107938" y="107938"/>
          <a:ext cx="1785798" cy="863505"/>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21000" b="-21000"/>
          </a:stretch>
        </a:blipFill>
        <a:ln w="38100" cap="flat" cmpd="sng" algn="ctr">
          <a:solidFill>
            <a:schemeClr val="accent3">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C0893D45-DE2C-FF44-906A-13FA98A985B4}">
      <dsp:nvSpPr>
        <dsp:cNvPr id="0" name=""/>
        <dsp:cNvSpPr/>
      </dsp:nvSpPr>
      <dsp:spPr>
        <a:xfrm>
          <a:off x="0" y="1187319"/>
          <a:ext cx="8928992" cy="1079381"/>
        </a:xfrm>
        <a:prstGeom prst="roundRect">
          <a:avLst>
            <a:gd name="adj" fmla="val 10000"/>
          </a:avLst>
        </a:prstGeom>
        <a:solidFill>
          <a:schemeClr val="lt1">
            <a:hueOff val="0"/>
            <a:satOff val="0"/>
            <a:lumOff val="0"/>
            <a:alphaOff val="0"/>
          </a:schemeClr>
        </a:solidFill>
        <a:ln w="38100" cap="flat" cmpd="sng" algn="ctr">
          <a:solidFill>
            <a:schemeClr val="accent3">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rtl="0">
            <a:lnSpc>
              <a:spcPct val="90000"/>
            </a:lnSpc>
            <a:spcBef>
              <a:spcPct val="0"/>
            </a:spcBef>
            <a:spcAft>
              <a:spcPct val="35000"/>
            </a:spcAft>
          </a:pPr>
          <a:r>
            <a:rPr lang="en-GB" sz="1400" b="1" u="sng" kern="1200" dirty="0" smtClean="0"/>
            <a:t>Include local leadership and governance arrangements </a:t>
          </a:r>
        </a:p>
        <a:p>
          <a:pPr lvl="0" algn="l" defTabSz="622300" rtl="0">
            <a:lnSpc>
              <a:spcPct val="90000"/>
            </a:lnSpc>
            <a:spcBef>
              <a:spcPct val="0"/>
            </a:spcBef>
            <a:spcAft>
              <a:spcPct val="35000"/>
            </a:spcAft>
          </a:pPr>
          <a:r>
            <a:rPr lang="en-GB" sz="1400" kern="1200" dirty="0" smtClean="0"/>
            <a:t>To secure a </a:t>
          </a:r>
          <a:r>
            <a:rPr lang="en-GB" sz="1400" b="1" kern="1200" dirty="0" smtClean="0"/>
            <a:t>whole system approach </a:t>
          </a:r>
          <a:r>
            <a:rPr lang="en-GB" sz="1400" kern="1200" dirty="0" smtClean="0"/>
            <a:t>to delivery at local level </a:t>
          </a:r>
          <a:endParaRPr lang="en-GB" sz="1400" kern="1200" dirty="0"/>
        </a:p>
      </dsp:txBody>
      <dsp:txXfrm>
        <a:off x="1893736" y="1187319"/>
        <a:ext cx="7035255" cy="1079381"/>
      </dsp:txXfrm>
    </dsp:sp>
    <dsp:sp modelId="{21F9956F-9C66-1742-B37E-ACB5090AB9D1}">
      <dsp:nvSpPr>
        <dsp:cNvPr id="0" name=""/>
        <dsp:cNvSpPr/>
      </dsp:nvSpPr>
      <dsp:spPr>
        <a:xfrm>
          <a:off x="107938" y="1295257"/>
          <a:ext cx="1785798" cy="863505"/>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13000" b="-13000"/>
          </a:stretch>
        </a:blipFill>
        <a:ln w="38100" cap="flat" cmpd="sng" algn="ctr">
          <a:solidFill>
            <a:schemeClr val="accent3">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19ABEF47-9E2A-664A-962E-D3773FFB864C}">
      <dsp:nvSpPr>
        <dsp:cNvPr id="0" name=""/>
        <dsp:cNvSpPr/>
      </dsp:nvSpPr>
      <dsp:spPr>
        <a:xfrm>
          <a:off x="0" y="2374639"/>
          <a:ext cx="8928992" cy="1079381"/>
        </a:xfrm>
        <a:prstGeom prst="roundRect">
          <a:avLst>
            <a:gd name="adj" fmla="val 10000"/>
          </a:avLst>
        </a:prstGeom>
        <a:solidFill>
          <a:schemeClr val="lt1">
            <a:hueOff val="0"/>
            <a:satOff val="0"/>
            <a:lumOff val="0"/>
            <a:alphaOff val="0"/>
          </a:schemeClr>
        </a:solidFill>
        <a:ln w="38100" cap="flat" cmpd="sng" algn="ctr">
          <a:solidFill>
            <a:schemeClr val="accent3">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rtl="0">
            <a:lnSpc>
              <a:spcPct val="90000"/>
            </a:lnSpc>
            <a:spcBef>
              <a:spcPct val="0"/>
            </a:spcBef>
            <a:spcAft>
              <a:spcPct val="35000"/>
            </a:spcAft>
          </a:pPr>
          <a:r>
            <a:rPr lang="en-GB" sz="1400" b="1" u="sng" kern="1200" dirty="0" smtClean="0"/>
            <a:t>Demonstrate collaborative commissioning within and across sectors </a:t>
          </a:r>
        </a:p>
        <a:p>
          <a:pPr lvl="0" algn="l" defTabSz="622300" rtl="0">
            <a:lnSpc>
              <a:spcPct val="90000"/>
            </a:lnSpc>
            <a:spcBef>
              <a:spcPct val="0"/>
            </a:spcBef>
            <a:spcAft>
              <a:spcPct val="35000"/>
            </a:spcAft>
          </a:pPr>
          <a:r>
            <a:rPr lang="en-GB" sz="1400" kern="1200" dirty="0" smtClean="0"/>
            <a:t>To promote effective </a:t>
          </a:r>
          <a:r>
            <a:rPr lang="en-GB" sz="1400" b="1" kern="1200" dirty="0" smtClean="0"/>
            <a:t>joint working </a:t>
          </a:r>
          <a:r>
            <a:rPr lang="en-GB" sz="1400" kern="1200" dirty="0" smtClean="0"/>
            <a:t>and establish </a:t>
          </a:r>
          <a:r>
            <a:rPr lang="en-GB" sz="1400" b="1" kern="1200" dirty="0" smtClean="0"/>
            <a:t>clear pathways</a:t>
          </a:r>
          <a:r>
            <a:rPr lang="en-GB" sz="1400" kern="1200" dirty="0" smtClean="0"/>
            <a:t>. </a:t>
          </a:r>
        </a:p>
        <a:p>
          <a:pPr lvl="0" algn="l" defTabSz="622300" rtl="0">
            <a:lnSpc>
              <a:spcPct val="90000"/>
            </a:lnSpc>
            <a:spcBef>
              <a:spcPct val="0"/>
            </a:spcBef>
            <a:spcAft>
              <a:spcPct val="35000"/>
            </a:spcAft>
          </a:pPr>
          <a:r>
            <a:rPr lang="en-GB" sz="1400" kern="1200" dirty="0" smtClean="0"/>
            <a:t>This includes working with </a:t>
          </a:r>
          <a:r>
            <a:rPr lang="en-GB" sz="1400" b="1" kern="1200" dirty="0" smtClean="0"/>
            <a:t>collaborative commissioning groups </a:t>
          </a:r>
          <a:r>
            <a:rPr lang="en-GB" sz="1400" kern="1200" dirty="0" smtClean="0"/>
            <a:t>in place </a:t>
          </a:r>
          <a:r>
            <a:rPr lang="en-GB" sz="1400" b="1" kern="1200" dirty="0" smtClean="0"/>
            <a:t>between</a:t>
          </a:r>
          <a:r>
            <a:rPr lang="en-GB" sz="1400" kern="1200" dirty="0" smtClean="0"/>
            <a:t> NHS England </a:t>
          </a:r>
          <a:r>
            <a:rPr lang="en-GB" sz="1400" b="1" kern="1200" dirty="0" smtClean="0"/>
            <a:t>specialised commissioning teams and CCGs</a:t>
          </a:r>
          <a:endParaRPr lang="en-GB" sz="1400" b="1" kern="1200" dirty="0"/>
        </a:p>
      </dsp:txBody>
      <dsp:txXfrm>
        <a:off x="1893736" y="2374639"/>
        <a:ext cx="7035255" cy="1079381"/>
      </dsp:txXfrm>
    </dsp:sp>
    <dsp:sp modelId="{CAB25D69-BC88-C04A-A072-DA2FEA26438B}">
      <dsp:nvSpPr>
        <dsp:cNvPr id="0" name=""/>
        <dsp:cNvSpPr/>
      </dsp:nvSpPr>
      <dsp:spPr>
        <a:xfrm>
          <a:off x="107938" y="2482577"/>
          <a:ext cx="1785798" cy="863505"/>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11000" b="-11000"/>
          </a:stretch>
        </a:blipFill>
        <a:ln w="38100" cap="flat" cmpd="sng" algn="ctr">
          <a:solidFill>
            <a:schemeClr val="accent3">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B24394FF-1DA9-6042-BC20-BF2F31DE6ECE}">
      <dsp:nvSpPr>
        <dsp:cNvPr id="0" name=""/>
        <dsp:cNvSpPr/>
      </dsp:nvSpPr>
      <dsp:spPr>
        <a:xfrm>
          <a:off x="0" y="3561959"/>
          <a:ext cx="8928992" cy="1079381"/>
        </a:xfrm>
        <a:prstGeom prst="roundRect">
          <a:avLst>
            <a:gd name="adj" fmla="val 10000"/>
          </a:avLst>
        </a:prstGeom>
        <a:solidFill>
          <a:schemeClr val="lt1">
            <a:hueOff val="0"/>
            <a:satOff val="0"/>
            <a:lumOff val="0"/>
            <a:alphaOff val="0"/>
          </a:schemeClr>
        </a:solidFill>
        <a:ln w="38100" cap="flat" cmpd="sng" algn="ctr">
          <a:solidFill>
            <a:schemeClr val="accent3">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rtl="0">
            <a:lnSpc>
              <a:spcPct val="90000"/>
            </a:lnSpc>
            <a:spcBef>
              <a:spcPct val="0"/>
            </a:spcBef>
            <a:spcAft>
              <a:spcPct val="35000"/>
            </a:spcAft>
          </a:pPr>
          <a:r>
            <a:rPr lang="en-GB" sz="1400" b="1" u="sng" kern="1200" dirty="0" smtClean="0"/>
            <a:t>Demonstrate that schools are given the opportunity </a:t>
          </a:r>
        </a:p>
        <a:p>
          <a:pPr lvl="0" algn="l" defTabSz="622300" rtl="0">
            <a:lnSpc>
              <a:spcPct val="90000"/>
            </a:lnSpc>
            <a:spcBef>
              <a:spcPct val="0"/>
            </a:spcBef>
            <a:spcAft>
              <a:spcPct val="35000"/>
            </a:spcAft>
          </a:pPr>
          <a:r>
            <a:rPr lang="en-GB" sz="1400" kern="1200" dirty="0" smtClean="0"/>
            <a:t>To </a:t>
          </a:r>
          <a:r>
            <a:rPr lang="en-GB" sz="1400" b="1" kern="1200" dirty="0" smtClean="0"/>
            <a:t>contribute</a:t>
          </a:r>
          <a:r>
            <a:rPr lang="en-GB" sz="1400" kern="1200" dirty="0" smtClean="0"/>
            <a:t> to the development of Transformation Plans.</a:t>
          </a:r>
          <a:endParaRPr lang="en-GB" sz="1400" kern="1200" dirty="0"/>
        </a:p>
      </dsp:txBody>
      <dsp:txXfrm>
        <a:off x="1893736" y="3561959"/>
        <a:ext cx="7035255" cy="1079381"/>
      </dsp:txXfrm>
    </dsp:sp>
    <dsp:sp modelId="{8EE3D9E2-5B90-EA44-B07B-BFFF85FD69AB}">
      <dsp:nvSpPr>
        <dsp:cNvPr id="0" name=""/>
        <dsp:cNvSpPr/>
      </dsp:nvSpPr>
      <dsp:spPr>
        <a:xfrm>
          <a:off x="107938" y="3669897"/>
          <a:ext cx="1785798" cy="863505"/>
        </a:xfrm>
        <a:prstGeom prst="roundRect">
          <a:avLst>
            <a:gd name="adj" fmla="val 10000"/>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t="-19000" b="-19000"/>
          </a:stretch>
        </a:blipFill>
        <a:ln w="38100" cap="flat" cmpd="sng" algn="ctr">
          <a:solidFill>
            <a:schemeClr val="accent3">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4A12DFB4-EFF7-0E46-ADB7-8E5BD89B81BB}">
      <dsp:nvSpPr>
        <dsp:cNvPr id="0" name=""/>
        <dsp:cNvSpPr/>
      </dsp:nvSpPr>
      <dsp:spPr>
        <a:xfrm>
          <a:off x="0" y="4749279"/>
          <a:ext cx="8928992" cy="1079381"/>
        </a:xfrm>
        <a:prstGeom prst="roundRect">
          <a:avLst>
            <a:gd name="adj" fmla="val 10000"/>
          </a:avLst>
        </a:prstGeom>
        <a:solidFill>
          <a:schemeClr val="lt1">
            <a:hueOff val="0"/>
            <a:satOff val="0"/>
            <a:lumOff val="0"/>
            <a:alphaOff val="0"/>
          </a:schemeClr>
        </a:solidFill>
        <a:ln w="38100" cap="flat" cmpd="sng" algn="ctr">
          <a:solidFill>
            <a:schemeClr val="accent3">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rtl="0">
            <a:lnSpc>
              <a:spcPct val="90000"/>
            </a:lnSpc>
            <a:spcBef>
              <a:spcPct val="0"/>
            </a:spcBef>
            <a:spcAft>
              <a:spcPct val="35000"/>
            </a:spcAft>
          </a:pPr>
          <a:r>
            <a:rPr lang="en-GB" sz="1400" b="1" u="sng" kern="1200" dirty="0" smtClean="0"/>
            <a:t>Be coherent with local priorities</a:t>
          </a:r>
        </a:p>
        <a:p>
          <a:pPr lvl="0" algn="l" defTabSz="622300" rtl="0">
            <a:lnSpc>
              <a:spcPct val="90000"/>
            </a:lnSpc>
            <a:spcBef>
              <a:spcPct val="0"/>
            </a:spcBef>
            <a:spcAft>
              <a:spcPct val="35000"/>
            </a:spcAft>
          </a:pPr>
          <a:r>
            <a:rPr lang="en-GB" sz="1400" kern="1200" dirty="0" smtClean="0"/>
            <a:t>And with the child mental health requirements in the </a:t>
          </a:r>
          <a:r>
            <a:rPr lang="en-GB" sz="1400" b="1" kern="1200" dirty="0" smtClean="0"/>
            <a:t>existing joint planning guidance</a:t>
          </a:r>
          <a:r>
            <a:rPr lang="en-GB" sz="1400" kern="1200" dirty="0" smtClean="0"/>
            <a:t>. </a:t>
          </a:r>
          <a:endParaRPr lang="en-GB" sz="1400" kern="1200" dirty="0"/>
        </a:p>
      </dsp:txBody>
      <dsp:txXfrm>
        <a:off x="1893736" y="4749279"/>
        <a:ext cx="7035255" cy="1079381"/>
      </dsp:txXfrm>
    </dsp:sp>
    <dsp:sp modelId="{EAB0AEA5-88B1-1B44-BDA2-A93BAA33379C}">
      <dsp:nvSpPr>
        <dsp:cNvPr id="0" name=""/>
        <dsp:cNvSpPr/>
      </dsp:nvSpPr>
      <dsp:spPr>
        <a:xfrm>
          <a:off x="107938" y="4857217"/>
          <a:ext cx="1785798" cy="863505"/>
        </a:xfrm>
        <a:prstGeom prst="roundRect">
          <a:avLst>
            <a:gd name="adj" fmla="val 10000"/>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t="-19000" b="-19000"/>
          </a:stretch>
        </a:blipFill>
        <a:ln w="38100" cap="flat" cmpd="sng" algn="ctr">
          <a:solidFill>
            <a:schemeClr val="accent3">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97CCA7-0D74-4D49-968A-646DA28925AB}">
      <dsp:nvSpPr>
        <dsp:cNvPr id="0" name=""/>
        <dsp:cNvSpPr/>
      </dsp:nvSpPr>
      <dsp:spPr>
        <a:xfrm>
          <a:off x="0" y="0"/>
          <a:ext cx="8695452" cy="818534"/>
        </a:xfrm>
        <a:prstGeom prst="roundRect">
          <a:avLst>
            <a:gd name="adj" fmla="val 1000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n-GB" sz="2400" b="1" kern="1200" dirty="0" smtClean="0"/>
            <a:t>Complete focus </a:t>
          </a:r>
          <a:r>
            <a:rPr lang="en-GB" sz="2400" b="0" kern="1200" dirty="0" smtClean="0"/>
            <a:t>from many local areas with </a:t>
          </a:r>
          <a:r>
            <a:rPr lang="en-GB" sz="2400" b="1" kern="1200" dirty="0" smtClean="0"/>
            <a:t>clear leadership</a:t>
          </a:r>
          <a:endParaRPr lang="en-GB" sz="2400" b="1" kern="1200" dirty="0"/>
        </a:p>
      </dsp:txBody>
      <dsp:txXfrm>
        <a:off x="1820943" y="0"/>
        <a:ext cx="6874508" cy="818534"/>
      </dsp:txXfrm>
    </dsp:sp>
    <dsp:sp modelId="{D3858FA5-A096-8F43-811A-F1368E4702F2}">
      <dsp:nvSpPr>
        <dsp:cNvPr id="0" name=""/>
        <dsp:cNvSpPr/>
      </dsp:nvSpPr>
      <dsp:spPr>
        <a:xfrm>
          <a:off x="81853" y="81853"/>
          <a:ext cx="1739090" cy="654827"/>
        </a:xfrm>
        <a:prstGeom prst="roundRect">
          <a:avLst>
            <a:gd name="adj" fmla="val 10000"/>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A8588FE8-D387-E646-943C-0F43FE05FF87}">
      <dsp:nvSpPr>
        <dsp:cNvPr id="0" name=""/>
        <dsp:cNvSpPr/>
      </dsp:nvSpPr>
      <dsp:spPr>
        <a:xfrm>
          <a:off x="0" y="900388"/>
          <a:ext cx="8695452" cy="818534"/>
        </a:xfrm>
        <a:prstGeom prst="roundRect">
          <a:avLst>
            <a:gd name="adj" fmla="val 1000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n-GB" sz="2400" b="1" kern="1200" dirty="0" smtClean="0"/>
            <a:t>Joined up </a:t>
          </a:r>
          <a:r>
            <a:rPr lang="en-GB" sz="2400" kern="1200" dirty="0" smtClean="0"/>
            <a:t>approach </a:t>
          </a:r>
          <a:endParaRPr lang="en-GB" sz="2400" kern="1200" dirty="0"/>
        </a:p>
      </dsp:txBody>
      <dsp:txXfrm>
        <a:off x="1820943" y="900388"/>
        <a:ext cx="6874508" cy="818534"/>
      </dsp:txXfrm>
    </dsp:sp>
    <dsp:sp modelId="{8B778AE6-418E-4448-9B21-8D0E623BF164}">
      <dsp:nvSpPr>
        <dsp:cNvPr id="0" name=""/>
        <dsp:cNvSpPr/>
      </dsp:nvSpPr>
      <dsp:spPr>
        <a:xfrm>
          <a:off x="81853" y="982241"/>
          <a:ext cx="1739090" cy="654827"/>
        </a:xfrm>
        <a:prstGeom prst="roundRect">
          <a:avLst>
            <a:gd name="adj" fmla="val 10000"/>
          </a:avLst>
        </a:prstGeom>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358B161E-1C2C-944E-9FFB-86EC8D206768}">
      <dsp:nvSpPr>
        <dsp:cNvPr id="0" name=""/>
        <dsp:cNvSpPr/>
      </dsp:nvSpPr>
      <dsp:spPr>
        <a:xfrm>
          <a:off x="0" y="1800776"/>
          <a:ext cx="8695452" cy="818534"/>
        </a:xfrm>
        <a:prstGeom prst="roundRect">
          <a:avLst>
            <a:gd name="adj" fmla="val 1000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n-US" sz="2400" b="1" kern="1200" dirty="0" smtClean="0"/>
            <a:t>Understanding</a:t>
          </a:r>
          <a:r>
            <a:rPr lang="en-US" sz="2400" kern="1200" dirty="0" smtClean="0"/>
            <a:t> of importance of </a:t>
          </a:r>
          <a:r>
            <a:rPr lang="en-US" sz="2400" b="1" kern="1200" dirty="0" smtClean="0"/>
            <a:t>EBP</a:t>
          </a:r>
          <a:r>
            <a:rPr lang="en-US" sz="2400" kern="1200" dirty="0" smtClean="0"/>
            <a:t> and </a:t>
          </a:r>
          <a:r>
            <a:rPr lang="en-US" sz="2400" b="1" kern="1200" dirty="0" smtClean="0"/>
            <a:t>authentic participation </a:t>
          </a:r>
          <a:endParaRPr lang="en-US" sz="2400" b="1" kern="1200" dirty="0"/>
        </a:p>
      </dsp:txBody>
      <dsp:txXfrm>
        <a:off x="1820943" y="1800776"/>
        <a:ext cx="6874508" cy="818534"/>
      </dsp:txXfrm>
    </dsp:sp>
    <dsp:sp modelId="{61C23F48-ECCB-3B44-AF2C-ED7C02658670}">
      <dsp:nvSpPr>
        <dsp:cNvPr id="0" name=""/>
        <dsp:cNvSpPr/>
      </dsp:nvSpPr>
      <dsp:spPr>
        <a:xfrm>
          <a:off x="81853" y="1882629"/>
          <a:ext cx="1739090" cy="654827"/>
        </a:xfrm>
        <a:prstGeom prst="roundRect">
          <a:avLst>
            <a:gd name="adj" fmla="val 10000"/>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BCC3793F-8169-5743-A9A6-9617E5075213}">
      <dsp:nvSpPr>
        <dsp:cNvPr id="0" name=""/>
        <dsp:cNvSpPr/>
      </dsp:nvSpPr>
      <dsp:spPr>
        <a:xfrm>
          <a:off x="0" y="2701164"/>
          <a:ext cx="8695452" cy="818534"/>
        </a:xfrm>
        <a:prstGeom prst="roundRect">
          <a:avLst>
            <a:gd name="adj" fmla="val 1000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n-GB" sz="2400" kern="1200" dirty="0" smtClean="0"/>
            <a:t>Focus of </a:t>
          </a:r>
          <a:r>
            <a:rPr lang="en-GB" sz="2400" b="1" kern="1200" dirty="0" smtClean="0"/>
            <a:t>strategic players</a:t>
          </a:r>
          <a:r>
            <a:rPr lang="en-GB" sz="2400" kern="1200" dirty="0" smtClean="0"/>
            <a:t> supporting local areas</a:t>
          </a:r>
          <a:endParaRPr lang="en-GB" sz="2400" kern="1200" dirty="0"/>
        </a:p>
      </dsp:txBody>
      <dsp:txXfrm>
        <a:off x="1820943" y="2701164"/>
        <a:ext cx="6874508" cy="818534"/>
      </dsp:txXfrm>
    </dsp:sp>
    <dsp:sp modelId="{A7D14954-1099-2541-9095-19E92C6F312F}">
      <dsp:nvSpPr>
        <dsp:cNvPr id="0" name=""/>
        <dsp:cNvSpPr/>
      </dsp:nvSpPr>
      <dsp:spPr>
        <a:xfrm>
          <a:off x="81853" y="2783018"/>
          <a:ext cx="1739090" cy="654827"/>
        </a:xfrm>
        <a:prstGeom prst="roundRect">
          <a:avLst>
            <a:gd name="adj" fmla="val 10000"/>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C998F798-DB0B-AA42-A489-E794DE09CCEE}">
      <dsp:nvSpPr>
        <dsp:cNvPr id="0" name=""/>
        <dsp:cNvSpPr/>
      </dsp:nvSpPr>
      <dsp:spPr>
        <a:xfrm>
          <a:off x="0" y="3601552"/>
          <a:ext cx="8695452" cy="818534"/>
        </a:xfrm>
        <a:prstGeom prst="roundRect">
          <a:avLst>
            <a:gd name="adj" fmla="val 1000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n-GB" sz="2400" b="1" kern="1200" dirty="0" smtClean="0"/>
            <a:t>Raised profile </a:t>
          </a:r>
          <a:r>
            <a:rPr lang="en-GB" sz="2400" kern="1200" dirty="0" smtClean="0"/>
            <a:t>of </a:t>
          </a:r>
          <a:r>
            <a:rPr lang="en-GB" sz="2400" b="1" kern="1200" dirty="0" smtClean="0"/>
            <a:t>CYP MH locally </a:t>
          </a:r>
          <a:r>
            <a:rPr lang="en-GB" sz="2400" kern="1200" dirty="0" smtClean="0"/>
            <a:t>and nationally </a:t>
          </a:r>
          <a:endParaRPr lang="en-GB" sz="2400" kern="1200" dirty="0"/>
        </a:p>
      </dsp:txBody>
      <dsp:txXfrm>
        <a:off x="1820943" y="3601552"/>
        <a:ext cx="6874508" cy="818534"/>
      </dsp:txXfrm>
    </dsp:sp>
    <dsp:sp modelId="{8A268698-3494-2342-ABB2-4A5C02ACBDA6}">
      <dsp:nvSpPr>
        <dsp:cNvPr id="0" name=""/>
        <dsp:cNvSpPr/>
      </dsp:nvSpPr>
      <dsp:spPr>
        <a:xfrm>
          <a:off x="81853" y="3683406"/>
          <a:ext cx="1739090" cy="654827"/>
        </a:xfrm>
        <a:prstGeom prst="roundRect">
          <a:avLst>
            <a:gd name="adj" fmla="val 10000"/>
          </a:avLst>
        </a:prstGeom>
        <a:blipFill>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0CA9334A-4E7D-454C-B26F-0032FEDE3F96}">
      <dsp:nvSpPr>
        <dsp:cNvPr id="0" name=""/>
        <dsp:cNvSpPr/>
      </dsp:nvSpPr>
      <dsp:spPr>
        <a:xfrm>
          <a:off x="0" y="4501941"/>
          <a:ext cx="8695452" cy="818534"/>
        </a:xfrm>
        <a:prstGeom prst="roundRect">
          <a:avLst>
            <a:gd name="adj" fmla="val 1000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n-US" sz="2400" b="1" kern="1200" dirty="0" smtClean="0"/>
            <a:t>Creative ideas </a:t>
          </a:r>
          <a:r>
            <a:rPr lang="en-US" sz="2400" kern="1200" dirty="0" smtClean="0"/>
            <a:t>and energy </a:t>
          </a:r>
          <a:endParaRPr lang="en-US" sz="2400" kern="1200" dirty="0"/>
        </a:p>
      </dsp:txBody>
      <dsp:txXfrm>
        <a:off x="1820943" y="4501941"/>
        <a:ext cx="6874508" cy="818534"/>
      </dsp:txXfrm>
    </dsp:sp>
    <dsp:sp modelId="{9B599613-B810-FA40-8B88-4596243486B5}">
      <dsp:nvSpPr>
        <dsp:cNvPr id="0" name=""/>
        <dsp:cNvSpPr/>
      </dsp:nvSpPr>
      <dsp:spPr>
        <a:xfrm>
          <a:off x="81853" y="4583794"/>
          <a:ext cx="1739090" cy="654827"/>
        </a:xfrm>
        <a:prstGeom prst="roundRect">
          <a:avLst>
            <a:gd name="adj" fmla="val 10000"/>
          </a:avLst>
        </a:prstGeom>
        <a:blipFill>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6A3F30-9C32-487A-918E-AAC8EE281121}">
      <dsp:nvSpPr>
        <dsp:cNvPr id="0" name=""/>
        <dsp:cNvSpPr/>
      </dsp:nvSpPr>
      <dsp:spPr>
        <a:xfrm>
          <a:off x="0" y="0"/>
          <a:ext cx="8829413" cy="1071193"/>
        </a:xfrm>
        <a:prstGeom prst="roundRect">
          <a:avLst>
            <a:gd name="adj" fmla="val 1000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n-GB" sz="2300" b="1" kern="1200" dirty="0" smtClean="0"/>
            <a:t>Workforce planning and capacity  - across all sectors </a:t>
          </a:r>
          <a:endParaRPr lang="en-GB" sz="2300" kern="1200" dirty="0"/>
        </a:p>
      </dsp:txBody>
      <dsp:txXfrm>
        <a:off x="1873001" y="0"/>
        <a:ext cx="6956411" cy="1071193"/>
      </dsp:txXfrm>
    </dsp:sp>
    <dsp:sp modelId="{2AA58EE4-7FF0-4674-B220-64018E2C2110}">
      <dsp:nvSpPr>
        <dsp:cNvPr id="0" name=""/>
        <dsp:cNvSpPr/>
      </dsp:nvSpPr>
      <dsp:spPr>
        <a:xfrm>
          <a:off x="107119" y="107119"/>
          <a:ext cx="1765882" cy="856955"/>
        </a:xfrm>
        <a:prstGeom prst="roundRect">
          <a:avLst>
            <a:gd name="adj" fmla="val 10000"/>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t="309" b="-38309"/>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1D8BFC56-3825-4829-8C15-64AFA376C806}">
      <dsp:nvSpPr>
        <dsp:cNvPr id="0" name=""/>
        <dsp:cNvSpPr/>
      </dsp:nvSpPr>
      <dsp:spPr>
        <a:xfrm>
          <a:off x="0" y="1178313"/>
          <a:ext cx="8829413" cy="1071193"/>
        </a:xfrm>
        <a:prstGeom prst="roundRect">
          <a:avLst>
            <a:gd name="adj" fmla="val 10000"/>
          </a:avLst>
        </a:prstGeom>
        <a:solidFill>
          <a:schemeClr val="accent2">
            <a:hueOff val="306380"/>
            <a:satOff val="0"/>
            <a:lumOff val="-2647"/>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n-GB" sz="2300" b="1" kern="1200" dirty="0" smtClean="0"/>
            <a:t>Variable  leadership</a:t>
          </a:r>
          <a:r>
            <a:rPr lang="en-GB" sz="2300" kern="1200" dirty="0" smtClean="0"/>
            <a:t>, commissioning and collaboration </a:t>
          </a:r>
          <a:endParaRPr lang="en-GB" sz="2300" kern="1200" dirty="0"/>
        </a:p>
      </dsp:txBody>
      <dsp:txXfrm>
        <a:off x="1873001" y="1178313"/>
        <a:ext cx="6956411" cy="1071193"/>
      </dsp:txXfrm>
    </dsp:sp>
    <dsp:sp modelId="{6DDFE1EE-4025-4A83-8D0B-0D8AC6CA8792}">
      <dsp:nvSpPr>
        <dsp:cNvPr id="0" name=""/>
        <dsp:cNvSpPr/>
      </dsp:nvSpPr>
      <dsp:spPr>
        <a:xfrm>
          <a:off x="107119" y="1285432"/>
          <a:ext cx="1765882" cy="856955"/>
        </a:xfrm>
        <a:prstGeom prst="roundRect">
          <a:avLst>
            <a:gd name="adj" fmla="val 10000"/>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2000" t="-14589" r="-2000" b="-27227"/>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B3F8EE43-280A-48C4-AD27-2347543F9462}">
      <dsp:nvSpPr>
        <dsp:cNvPr id="0" name=""/>
        <dsp:cNvSpPr/>
      </dsp:nvSpPr>
      <dsp:spPr>
        <a:xfrm>
          <a:off x="0" y="2356626"/>
          <a:ext cx="8829413" cy="1071193"/>
        </a:xfrm>
        <a:prstGeom prst="roundRect">
          <a:avLst>
            <a:gd name="adj" fmla="val 10000"/>
          </a:avLst>
        </a:prstGeom>
        <a:solidFill>
          <a:schemeClr val="accent2">
            <a:hueOff val="612760"/>
            <a:satOff val="0"/>
            <a:lumOff val="-5294"/>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n-GB" sz="2300" b="1" kern="1200" dirty="0" smtClean="0"/>
            <a:t>Joint commissioning </a:t>
          </a:r>
          <a:r>
            <a:rPr lang="en-GB" sz="2300" kern="1200" dirty="0" smtClean="0"/>
            <a:t>– how rather than why </a:t>
          </a:r>
          <a:endParaRPr lang="en-GB" sz="2300" kern="1200" dirty="0"/>
        </a:p>
      </dsp:txBody>
      <dsp:txXfrm>
        <a:off x="1873001" y="2356626"/>
        <a:ext cx="6956411" cy="1071193"/>
      </dsp:txXfrm>
    </dsp:sp>
    <dsp:sp modelId="{8E3FC99F-9991-440B-86AF-1CDFB8AD24CD}">
      <dsp:nvSpPr>
        <dsp:cNvPr id="0" name=""/>
        <dsp:cNvSpPr/>
      </dsp:nvSpPr>
      <dsp:spPr>
        <a:xfrm>
          <a:off x="107119" y="2463745"/>
          <a:ext cx="1765882" cy="856955"/>
        </a:xfrm>
        <a:prstGeom prst="roundRect">
          <a:avLst>
            <a:gd name="adj" fmla="val 10000"/>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t="-14865" r="-1633" b="-42822"/>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BD14D183-2370-49AB-96F2-BBF880932FD3}">
      <dsp:nvSpPr>
        <dsp:cNvPr id="0" name=""/>
        <dsp:cNvSpPr/>
      </dsp:nvSpPr>
      <dsp:spPr>
        <a:xfrm>
          <a:off x="0" y="3534939"/>
          <a:ext cx="8829413" cy="1071193"/>
        </a:xfrm>
        <a:prstGeom prst="roundRect">
          <a:avLst>
            <a:gd name="adj" fmla="val 10000"/>
          </a:avLst>
        </a:prstGeom>
        <a:solidFill>
          <a:schemeClr val="accent2">
            <a:hueOff val="919140"/>
            <a:satOff val="0"/>
            <a:lumOff val="-7941"/>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n-GB" sz="2300" b="1" kern="1200" dirty="0" smtClean="0"/>
            <a:t>IT planning  </a:t>
          </a:r>
          <a:r>
            <a:rPr lang="en-GB" sz="2300" kern="1200" dirty="0" smtClean="0"/>
            <a:t>- need to comply with requirements to be able to flow data and use outcomes in the room</a:t>
          </a:r>
          <a:endParaRPr lang="en-GB" sz="2300" kern="1200" dirty="0"/>
        </a:p>
      </dsp:txBody>
      <dsp:txXfrm>
        <a:off x="1873001" y="3534939"/>
        <a:ext cx="6956411" cy="1071193"/>
      </dsp:txXfrm>
    </dsp:sp>
    <dsp:sp modelId="{0BBDDC39-186D-4C9B-A1D5-B5D6A6AC3F38}">
      <dsp:nvSpPr>
        <dsp:cNvPr id="0" name=""/>
        <dsp:cNvSpPr/>
      </dsp:nvSpPr>
      <dsp:spPr>
        <a:xfrm>
          <a:off x="107119" y="3642059"/>
          <a:ext cx="1765882" cy="856955"/>
        </a:xfrm>
        <a:prstGeom prst="roundRect">
          <a:avLst>
            <a:gd name="adj" fmla="val 1000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51000" b="-51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A6AAD5E1-0326-44DD-8D5B-640D13077FB8}">
      <dsp:nvSpPr>
        <dsp:cNvPr id="0" name=""/>
        <dsp:cNvSpPr/>
      </dsp:nvSpPr>
      <dsp:spPr>
        <a:xfrm>
          <a:off x="0" y="4713253"/>
          <a:ext cx="8829413" cy="1071193"/>
        </a:xfrm>
        <a:prstGeom prst="roundRect">
          <a:avLst>
            <a:gd name="adj" fmla="val 10000"/>
          </a:avLst>
        </a:prstGeom>
        <a:solidFill>
          <a:schemeClr val="accent2">
            <a:hueOff val="1225520"/>
            <a:satOff val="0"/>
            <a:lumOff val="-10588"/>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n-GB" sz="2300" b="1" kern="1200" dirty="0" smtClean="0"/>
            <a:t>Anxiety about spending</a:t>
          </a:r>
          <a:r>
            <a:rPr lang="en-GB" sz="2300" kern="1200" dirty="0" smtClean="0"/>
            <a:t> the money in the </a:t>
          </a:r>
          <a:r>
            <a:rPr lang="en-GB" sz="2300" b="1" kern="1200" dirty="0" smtClean="0"/>
            <a:t>best possible </a:t>
          </a:r>
          <a:r>
            <a:rPr lang="en-GB" sz="2300" kern="1200" dirty="0" smtClean="0"/>
            <a:t>way</a:t>
          </a:r>
          <a:endParaRPr lang="en-GB" sz="2300" kern="1200" dirty="0"/>
        </a:p>
      </dsp:txBody>
      <dsp:txXfrm>
        <a:off x="1873001" y="4713253"/>
        <a:ext cx="6956411" cy="1071193"/>
      </dsp:txXfrm>
    </dsp:sp>
    <dsp:sp modelId="{678A7A26-0F46-42FE-B104-E674B1B0BCE9}">
      <dsp:nvSpPr>
        <dsp:cNvPr id="0" name=""/>
        <dsp:cNvSpPr/>
      </dsp:nvSpPr>
      <dsp:spPr>
        <a:xfrm>
          <a:off x="107119" y="4820372"/>
          <a:ext cx="1765882" cy="856955"/>
        </a:xfrm>
        <a:prstGeom prst="roundRect">
          <a:avLst>
            <a:gd name="adj" fmla="val 10000"/>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t="-90000" b="-90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CB34A3-2D4D-4B74-AA0D-E23C851AC325}">
      <dsp:nvSpPr>
        <dsp:cNvPr id="0" name=""/>
        <dsp:cNvSpPr/>
      </dsp:nvSpPr>
      <dsp:spPr>
        <a:xfrm>
          <a:off x="0" y="1208466"/>
          <a:ext cx="2565285" cy="2407602"/>
        </a:xfrm>
        <a:prstGeom prst="rect">
          <a:avLst/>
        </a:prstGeom>
        <a:solidFill>
          <a:srgbClr val="2884C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endParaRPr lang="en-GB" sz="1200" kern="1200" dirty="0" smtClean="0">
            <a:latin typeface="Arial" pitchFamily="34" charset="0"/>
            <a:cs typeface="Arial" pitchFamily="34" charset="0"/>
          </a:endParaRPr>
        </a:p>
        <a:p>
          <a:pPr marL="114300" lvl="1" indent="-114300" algn="l" defTabSz="533400">
            <a:lnSpc>
              <a:spcPct val="90000"/>
            </a:lnSpc>
            <a:spcBef>
              <a:spcPct val="0"/>
            </a:spcBef>
            <a:spcAft>
              <a:spcPct val="15000"/>
            </a:spcAft>
            <a:buChar char="••"/>
          </a:pPr>
          <a:r>
            <a:rPr lang="en-GB" sz="1200" kern="1200" smtClean="0"/>
            <a:t>Improved appropriate referrals to CAMHS</a:t>
          </a:r>
          <a:endParaRPr lang="en-GB" sz="1200" kern="1200" dirty="0"/>
        </a:p>
        <a:p>
          <a:pPr marL="114300" lvl="1" indent="-114300" algn="l" defTabSz="533400">
            <a:lnSpc>
              <a:spcPct val="90000"/>
            </a:lnSpc>
            <a:spcBef>
              <a:spcPct val="0"/>
            </a:spcBef>
            <a:spcAft>
              <a:spcPct val="15000"/>
            </a:spcAft>
            <a:buChar char="••"/>
          </a:pPr>
          <a:r>
            <a:rPr lang="en-GB" sz="1200" kern="1200" smtClean="0"/>
            <a:t>All schools and colleges to have a named mental health &amp; wellbeing lead</a:t>
          </a:r>
          <a:endParaRPr lang="en-GB" sz="1200" kern="1200" dirty="0"/>
        </a:p>
        <a:p>
          <a:pPr marL="114300" lvl="1" indent="-114300" algn="l" defTabSz="533400">
            <a:lnSpc>
              <a:spcPct val="90000"/>
            </a:lnSpc>
            <a:spcBef>
              <a:spcPct val="0"/>
            </a:spcBef>
            <a:spcAft>
              <a:spcPct val="15000"/>
            </a:spcAft>
            <a:buChar char="••"/>
          </a:pPr>
          <a:r>
            <a:rPr lang="en-GB" sz="1200" kern="1200" dirty="0" smtClean="0"/>
            <a:t>Improvement in classroom learning &amp; emotional resilience</a:t>
          </a:r>
          <a:endParaRPr lang="en-GB" sz="1200" kern="1200" dirty="0"/>
        </a:p>
        <a:p>
          <a:pPr marL="114300" lvl="1" indent="-114300" algn="l" defTabSz="533400">
            <a:lnSpc>
              <a:spcPct val="90000"/>
            </a:lnSpc>
            <a:spcBef>
              <a:spcPct val="0"/>
            </a:spcBef>
            <a:spcAft>
              <a:spcPct val="15000"/>
            </a:spcAft>
            <a:buChar char="••"/>
          </a:pPr>
          <a:r>
            <a:rPr lang="en-GB" sz="1200" kern="1200" smtClean="0"/>
            <a:t>Increased awareness &amp; access of mental health services</a:t>
          </a:r>
          <a:endParaRPr lang="en-GB" sz="1200" kern="1200" dirty="0"/>
        </a:p>
        <a:p>
          <a:pPr marL="114300" lvl="1" indent="-114300" algn="l" defTabSz="533400">
            <a:lnSpc>
              <a:spcPct val="90000"/>
            </a:lnSpc>
            <a:spcBef>
              <a:spcPct val="0"/>
            </a:spcBef>
            <a:spcAft>
              <a:spcPct val="15000"/>
            </a:spcAft>
            <a:buChar char="••"/>
          </a:pPr>
          <a:r>
            <a:rPr lang="en-GB" sz="1200" kern="1200" dirty="0" smtClean="0"/>
            <a:t>Increased training &amp; confidence in managing mental health issues</a:t>
          </a:r>
          <a:endParaRPr lang="en-GB" sz="1200" kern="1200" dirty="0"/>
        </a:p>
      </dsp:txBody>
      <dsp:txXfrm>
        <a:off x="0" y="1208466"/>
        <a:ext cx="2565285" cy="2407602"/>
      </dsp:txXfrm>
    </dsp:sp>
    <dsp:sp modelId="{70CE463E-A54A-48E6-B848-81D4B078C7AF}">
      <dsp:nvSpPr>
        <dsp:cNvPr id="0" name=""/>
        <dsp:cNvSpPr/>
      </dsp:nvSpPr>
      <dsp:spPr>
        <a:xfrm>
          <a:off x="2821813" y="1210360"/>
          <a:ext cx="2565285" cy="2403815"/>
        </a:xfrm>
        <a:prstGeom prst="rect">
          <a:avLst/>
        </a:prstGeom>
        <a:solidFill>
          <a:srgbClr val="33A9C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lvl="0" algn="l" defTabSz="533400">
            <a:lnSpc>
              <a:spcPct val="90000"/>
            </a:lnSpc>
            <a:spcBef>
              <a:spcPct val="0"/>
            </a:spcBef>
            <a:spcAft>
              <a:spcPct val="35000"/>
            </a:spcAft>
          </a:pPr>
          <a:endParaRPr lang="en-GB" sz="1200" kern="1200" dirty="0" smtClean="0">
            <a:latin typeface="Arial" pitchFamily="34" charset="0"/>
            <a:cs typeface="Arial" pitchFamily="34" charset="0"/>
          </a:endParaRPr>
        </a:p>
        <a:p>
          <a:pPr marL="114300" lvl="1" indent="-114300" algn="l" defTabSz="533400">
            <a:lnSpc>
              <a:spcPct val="90000"/>
            </a:lnSpc>
            <a:spcBef>
              <a:spcPct val="0"/>
            </a:spcBef>
            <a:spcAft>
              <a:spcPct val="15000"/>
            </a:spcAft>
            <a:buChar char="••"/>
          </a:pPr>
          <a:r>
            <a:rPr lang="en-GB" sz="1200" kern="1200" dirty="0" smtClean="0"/>
            <a:t>Development of digital apps/e-material to improve self-care, resilience &amp; CAMHS offer</a:t>
          </a:r>
          <a:endParaRPr lang="en-GB" sz="1200" kern="1200" dirty="0"/>
        </a:p>
        <a:p>
          <a:pPr marL="114300" lvl="1" indent="-114300" algn="l" defTabSz="533400">
            <a:lnSpc>
              <a:spcPct val="90000"/>
            </a:lnSpc>
            <a:spcBef>
              <a:spcPct val="0"/>
            </a:spcBef>
            <a:spcAft>
              <a:spcPct val="15000"/>
            </a:spcAft>
            <a:buChar char="••"/>
          </a:pPr>
          <a:r>
            <a:rPr lang="en-GB" sz="1200" kern="1200" dirty="0" smtClean="0"/>
            <a:t>Integrated care pathways &amp; outcomes through IT</a:t>
          </a:r>
          <a:endParaRPr lang="en-GB" sz="1200" kern="1200" dirty="0"/>
        </a:p>
        <a:p>
          <a:pPr marL="114300" lvl="1" indent="-114300" algn="l" defTabSz="533400">
            <a:lnSpc>
              <a:spcPct val="90000"/>
            </a:lnSpc>
            <a:spcBef>
              <a:spcPct val="0"/>
            </a:spcBef>
            <a:spcAft>
              <a:spcPct val="15000"/>
            </a:spcAft>
            <a:buChar char="••"/>
          </a:pPr>
          <a:r>
            <a:rPr lang="en-GB" sz="1200" kern="1200" dirty="0" smtClean="0"/>
            <a:t>Meeting minimum dataset requirements &amp; outcomes monitoring</a:t>
          </a:r>
          <a:endParaRPr lang="en-GB" sz="1200" kern="1200" dirty="0"/>
        </a:p>
        <a:p>
          <a:pPr marL="114300" lvl="1" indent="-114300" algn="l" defTabSz="533400">
            <a:lnSpc>
              <a:spcPct val="90000"/>
            </a:lnSpc>
            <a:spcBef>
              <a:spcPct val="0"/>
            </a:spcBef>
            <a:spcAft>
              <a:spcPct val="15000"/>
            </a:spcAft>
            <a:buChar char="••"/>
          </a:pPr>
          <a:r>
            <a:rPr lang="en-GB" sz="1200" kern="1200" dirty="0" smtClean="0"/>
            <a:t>Use of online counselling</a:t>
          </a:r>
          <a:endParaRPr lang="en-GB" sz="1200" kern="1200" dirty="0"/>
        </a:p>
        <a:p>
          <a:pPr marL="114300" lvl="1" indent="-114300" algn="l" defTabSz="533400">
            <a:lnSpc>
              <a:spcPct val="90000"/>
            </a:lnSpc>
            <a:spcBef>
              <a:spcPct val="0"/>
            </a:spcBef>
            <a:spcAft>
              <a:spcPct val="15000"/>
            </a:spcAft>
            <a:buChar char="••"/>
          </a:pPr>
          <a:r>
            <a:rPr lang="en-GB" sz="1200" kern="1200" dirty="0" smtClean="0"/>
            <a:t>CYP able to access support &amp; interact with consultants/clinicians virtually</a:t>
          </a:r>
          <a:endParaRPr lang="en-GB" sz="1200" kern="1200" dirty="0"/>
        </a:p>
      </dsp:txBody>
      <dsp:txXfrm>
        <a:off x="2821813" y="1210360"/>
        <a:ext cx="2565285" cy="2403815"/>
      </dsp:txXfrm>
    </dsp:sp>
    <dsp:sp modelId="{60E93354-231B-4420-8852-DBFFAD3B3A1B}">
      <dsp:nvSpPr>
        <dsp:cNvPr id="0" name=""/>
        <dsp:cNvSpPr/>
      </dsp:nvSpPr>
      <dsp:spPr>
        <a:xfrm>
          <a:off x="5643626" y="1197785"/>
          <a:ext cx="2565285" cy="2428965"/>
        </a:xfrm>
        <a:prstGeom prst="rect">
          <a:avLst/>
        </a:prstGeom>
        <a:solidFill>
          <a:srgbClr val="1D5FB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endParaRPr lang="en-GB" sz="1400" kern="1200" dirty="0" smtClean="0">
            <a:latin typeface="Arial" pitchFamily="34" charset="0"/>
            <a:cs typeface="Arial" pitchFamily="34" charset="0"/>
          </a:endParaRPr>
        </a:p>
        <a:p>
          <a:pPr marL="114300" lvl="1" indent="-114300" algn="l" defTabSz="533400">
            <a:lnSpc>
              <a:spcPct val="90000"/>
            </a:lnSpc>
            <a:spcBef>
              <a:spcPct val="0"/>
            </a:spcBef>
            <a:spcAft>
              <a:spcPct val="15000"/>
            </a:spcAft>
            <a:buChar char="••"/>
          </a:pPr>
          <a:r>
            <a:rPr lang="en-GB" sz="1200" kern="1200" dirty="0" smtClean="0"/>
            <a:t>Number of CYP accessing appropriate interventions as part of a coordinated package</a:t>
          </a:r>
          <a:endParaRPr lang="en-GB" sz="1200" kern="1200" dirty="0"/>
        </a:p>
        <a:p>
          <a:pPr marL="114300" lvl="1" indent="-114300" algn="l" defTabSz="533400">
            <a:lnSpc>
              <a:spcPct val="90000"/>
            </a:lnSpc>
            <a:spcBef>
              <a:spcPct val="0"/>
            </a:spcBef>
            <a:spcAft>
              <a:spcPct val="15000"/>
            </a:spcAft>
            <a:buChar char="••"/>
          </a:pPr>
          <a:r>
            <a:rPr lang="en-GB" sz="1200" kern="1200" dirty="0" smtClean="0"/>
            <a:t>Increased number of CYP reaching appropriate level of development</a:t>
          </a:r>
          <a:endParaRPr lang="en-GB" sz="1200" kern="1200" dirty="0"/>
        </a:p>
        <a:p>
          <a:pPr marL="114300" lvl="1" indent="-114300" algn="l" defTabSz="533400">
            <a:lnSpc>
              <a:spcPct val="90000"/>
            </a:lnSpc>
            <a:spcBef>
              <a:spcPct val="0"/>
            </a:spcBef>
            <a:spcAft>
              <a:spcPct val="15000"/>
            </a:spcAft>
            <a:buChar char="••"/>
          </a:pPr>
          <a:r>
            <a:rPr lang="en-GB" sz="1200" kern="1200" dirty="0" smtClean="0"/>
            <a:t>Number of early help assessments</a:t>
          </a:r>
          <a:endParaRPr lang="en-GB" sz="1200" kern="1200" dirty="0"/>
        </a:p>
        <a:p>
          <a:pPr marL="114300" lvl="1" indent="-114300" algn="l" defTabSz="533400">
            <a:lnSpc>
              <a:spcPct val="90000"/>
            </a:lnSpc>
            <a:spcBef>
              <a:spcPct val="0"/>
            </a:spcBef>
            <a:spcAft>
              <a:spcPct val="15000"/>
            </a:spcAft>
            <a:buChar char="••"/>
          </a:pPr>
          <a:r>
            <a:rPr lang="en-GB" sz="1200" kern="1200" dirty="0" smtClean="0"/>
            <a:t>Develop vulnerable CYP outcome measure</a:t>
          </a:r>
          <a:endParaRPr lang="en-GB" sz="1200" kern="1200" dirty="0"/>
        </a:p>
        <a:p>
          <a:pPr marL="114300" lvl="1" indent="-114300" algn="l" defTabSz="533400">
            <a:lnSpc>
              <a:spcPct val="90000"/>
            </a:lnSpc>
            <a:spcBef>
              <a:spcPct val="0"/>
            </a:spcBef>
            <a:spcAft>
              <a:spcPct val="15000"/>
            </a:spcAft>
            <a:buChar char="••"/>
          </a:pPr>
          <a:r>
            <a:rPr lang="en-GB" sz="1200" kern="1200" dirty="0" smtClean="0"/>
            <a:t>Improved access for hard to reach groups</a:t>
          </a:r>
          <a:endParaRPr lang="en-GB" sz="1200" kern="1200" dirty="0"/>
        </a:p>
        <a:p>
          <a:pPr marL="114300" lvl="1" indent="-114300" algn="l" defTabSz="533400">
            <a:lnSpc>
              <a:spcPct val="90000"/>
            </a:lnSpc>
            <a:spcBef>
              <a:spcPct val="0"/>
            </a:spcBef>
            <a:spcAft>
              <a:spcPct val="15000"/>
            </a:spcAft>
            <a:buChar char="••"/>
          </a:pPr>
          <a:endParaRPr lang="en-GB" sz="1200" kern="1200" dirty="0"/>
        </a:p>
      </dsp:txBody>
      <dsp:txXfrm>
        <a:off x="5643626" y="1197785"/>
        <a:ext cx="2565285" cy="242896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D74EF6-48EF-654E-964E-2B85EF2C2E66}">
      <dsp:nvSpPr>
        <dsp:cNvPr id="0" name=""/>
        <dsp:cNvSpPr/>
      </dsp:nvSpPr>
      <dsp:spPr>
        <a:xfrm>
          <a:off x="0" y="412429"/>
          <a:ext cx="8621485" cy="403200"/>
        </a:xfrm>
        <a:prstGeom prst="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A3D1182-03D1-6749-A566-DDEB4B1C40BA}">
      <dsp:nvSpPr>
        <dsp:cNvPr id="0" name=""/>
        <dsp:cNvSpPr/>
      </dsp:nvSpPr>
      <dsp:spPr>
        <a:xfrm>
          <a:off x="431074" y="8034"/>
          <a:ext cx="6035040" cy="640555"/>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110" tIns="0" rIns="228110" bIns="0" numCol="1" spcCol="1270" anchor="ctr" anchorCtr="0">
          <a:noAutofit/>
        </a:bodyPr>
        <a:lstStyle/>
        <a:p>
          <a:pPr lvl="0" algn="l" defTabSz="666750" rtl="0">
            <a:lnSpc>
              <a:spcPct val="90000"/>
            </a:lnSpc>
            <a:spcBef>
              <a:spcPct val="0"/>
            </a:spcBef>
            <a:spcAft>
              <a:spcPct val="35000"/>
            </a:spcAft>
          </a:pPr>
          <a:r>
            <a:rPr lang="en-GB" sz="1500" kern="1200" dirty="0" smtClean="0"/>
            <a:t>Continued commitment to embedding </a:t>
          </a:r>
          <a:r>
            <a:rPr lang="en-GB" sz="1500" b="1" kern="1200" dirty="0" smtClean="0"/>
            <a:t>evidence based, outcome focussed collaborative service transformation </a:t>
          </a:r>
          <a:r>
            <a:rPr lang="en-GB" sz="1500" b="0" kern="1200" dirty="0" smtClean="0"/>
            <a:t>with</a:t>
          </a:r>
          <a:r>
            <a:rPr lang="en-GB" sz="1500" b="1" kern="1200" dirty="0" smtClean="0"/>
            <a:t> full participation </a:t>
          </a:r>
          <a:endParaRPr lang="en-GB" sz="1500" kern="1200" dirty="0"/>
        </a:p>
      </dsp:txBody>
      <dsp:txXfrm>
        <a:off x="462343" y="39303"/>
        <a:ext cx="5972502" cy="578017"/>
      </dsp:txXfrm>
    </dsp:sp>
    <dsp:sp modelId="{FD3CD125-A0A5-8648-85A9-2BB9665A2CBE}">
      <dsp:nvSpPr>
        <dsp:cNvPr id="0" name=""/>
        <dsp:cNvSpPr/>
      </dsp:nvSpPr>
      <dsp:spPr>
        <a:xfrm>
          <a:off x="0" y="1288902"/>
          <a:ext cx="8621485" cy="403200"/>
        </a:xfrm>
        <a:prstGeom prst="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309F9B6-5E16-EE45-AC77-C9DF3398C0AB}">
      <dsp:nvSpPr>
        <dsp:cNvPr id="0" name=""/>
        <dsp:cNvSpPr/>
      </dsp:nvSpPr>
      <dsp:spPr>
        <a:xfrm>
          <a:off x="431074" y="902029"/>
          <a:ext cx="6035040" cy="623032"/>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110" tIns="0" rIns="228110" bIns="0" numCol="1" spcCol="1270" anchor="ctr" anchorCtr="0">
          <a:noAutofit/>
        </a:bodyPr>
        <a:lstStyle/>
        <a:p>
          <a:pPr lvl="0" algn="l" defTabSz="666750" rtl="0">
            <a:lnSpc>
              <a:spcPct val="90000"/>
            </a:lnSpc>
            <a:spcBef>
              <a:spcPct val="0"/>
            </a:spcBef>
            <a:spcAft>
              <a:spcPct val="35000"/>
            </a:spcAft>
          </a:pPr>
          <a:r>
            <a:rPr lang="en-GB" sz="1500" b="0" kern="1200" dirty="0" smtClean="0"/>
            <a:t>Model of delivery is through a </a:t>
          </a:r>
          <a:r>
            <a:rPr lang="en-GB" sz="1500" b="1" kern="1200" dirty="0" smtClean="0"/>
            <a:t>collaborative and mentoring scheme </a:t>
          </a:r>
          <a:r>
            <a:rPr lang="en-GB" sz="1500" b="0" kern="1200" dirty="0" smtClean="0"/>
            <a:t>between </a:t>
          </a:r>
          <a:r>
            <a:rPr lang="en-GB" sz="1500" b="1" kern="1200" dirty="0" smtClean="0"/>
            <a:t>learning </a:t>
          </a:r>
          <a:r>
            <a:rPr lang="en-GB" sz="1500" b="1" kern="1200" dirty="0" err="1" smtClean="0"/>
            <a:t>collaboratives</a:t>
          </a:r>
          <a:r>
            <a:rPr lang="en-GB" sz="1500" b="1" kern="1200" dirty="0" smtClean="0"/>
            <a:t> </a:t>
          </a:r>
          <a:r>
            <a:rPr lang="en-GB" sz="1500" b="0" kern="1200" dirty="0" smtClean="0"/>
            <a:t>(HEI) that work in partnership with local providers</a:t>
          </a:r>
          <a:endParaRPr lang="en-GB" sz="1500" b="0" kern="1200" dirty="0"/>
        </a:p>
      </dsp:txBody>
      <dsp:txXfrm>
        <a:off x="461488" y="932443"/>
        <a:ext cx="5974212" cy="562204"/>
      </dsp:txXfrm>
    </dsp:sp>
    <dsp:sp modelId="{170056AA-12C7-DC41-BD04-5E446310A61C}">
      <dsp:nvSpPr>
        <dsp:cNvPr id="0" name=""/>
        <dsp:cNvSpPr/>
      </dsp:nvSpPr>
      <dsp:spPr>
        <a:xfrm>
          <a:off x="0" y="2014662"/>
          <a:ext cx="8621485" cy="403200"/>
        </a:xfrm>
        <a:prstGeom prst="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F87BDFE-1EEB-064D-82FD-F18077E423E4}">
      <dsp:nvSpPr>
        <dsp:cNvPr id="0" name=""/>
        <dsp:cNvSpPr/>
      </dsp:nvSpPr>
      <dsp:spPr>
        <a:xfrm>
          <a:off x="431074" y="1778502"/>
          <a:ext cx="6035040" cy="47232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110" tIns="0" rIns="228110" bIns="0" numCol="1" spcCol="1270" anchor="ctr" anchorCtr="0">
          <a:noAutofit/>
        </a:bodyPr>
        <a:lstStyle/>
        <a:p>
          <a:pPr lvl="0" algn="l" defTabSz="666750" rtl="0">
            <a:lnSpc>
              <a:spcPct val="90000"/>
            </a:lnSpc>
            <a:spcBef>
              <a:spcPct val="0"/>
            </a:spcBef>
            <a:spcAft>
              <a:spcPct val="35000"/>
            </a:spcAft>
          </a:pPr>
          <a:r>
            <a:rPr lang="en-GB" sz="1500" b="0" kern="1200" dirty="0" smtClean="0"/>
            <a:t>Increased </a:t>
          </a:r>
          <a:r>
            <a:rPr lang="en-GB" sz="1500" b="1" kern="1200" dirty="0" smtClean="0"/>
            <a:t>geographical coverage </a:t>
          </a:r>
          <a:r>
            <a:rPr lang="en-GB" sz="1500" b="0" kern="1200" dirty="0" smtClean="0"/>
            <a:t>of service transformation programme </a:t>
          </a:r>
          <a:r>
            <a:rPr lang="en-GB" sz="1500" b="1" kern="1200" dirty="0" smtClean="0"/>
            <a:t>to100 % by 2018 </a:t>
          </a:r>
          <a:endParaRPr lang="en-GB" sz="1500" b="1" kern="1200" dirty="0"/>
        </a:p>
      </dsp:txBody>
      <dsp:txXfrm>
        <a:off x="454131" y="1801559"/>
        <a:ext cx="5988926" cy="426206"/>
      </dsp:txXfrm>
    </dsp:sp>
    <dsp:sp modelId="{FDEBE161-30E6-AF47-9BF8-8A00CCCF7CAD}">
      <dsp:nvSpPr>
        <dsp:cNvPr id="0" name=""/>
        <dsp:cNvSpPr/>
      </dsp:nvSpPr>
      <dsp:spPr>
        <a:xfrm>
          <a:off x="0" y="3167163"/>
          <a:ext cx="8621485" cy="403200"/>
        </a:xfrm>
        <a:prstGeom prst="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D1DBFDE-ADF4-4C43-9E20-09610DA6A7AD}">
      <dsp:nvSpPr>
        <dsp:cNvPr id="0" name=""/>
        <dsp:cNvSpPr/>
      </dsp:nvSpPr>
      <dsp:spPr>
        <a:xfrm>
          <a:off x="431074" y="2504262"/>
          <a:ext cx="6035040" cy="899061"/>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110" tIns="0" rIns="228110" bIns="0" numCol="1" spcCol="1270" anchor="ctr" anchorCtr="0">
          <a:noAutofit/>
        </a:bodyPr>
        <a:lstStyle/>
        <a:p>
          <a:pPr lvl="0" algn="l" defTabSz="622300" rtl="0">
            <a:lnSpc>
              <a:spcPct val="90000"/>
            </a:lnSpc>
            <a:spcBef>
              <a:spcPct val="0"/>
            </a:spcBef>
            <a:spcAft>
              <a:spcPct val="35000"/>
            </a:spcAft>
          </a:pPr>
          <a:r>
            <a:rPr lang="en-GB" sz="1400" kern="1200" dirty="0" smtClean="0"/>
            <a:t>Offer training across partnerships (NHS, LA, </a:t>
          </a:r>
          <a:r>
            <a:rPr lang="en-GB" sz="1400" kern="1200" dirty="0" err="1" smtClean="0"/>
            <a:t>Vol</a:t>
          </a:r>
          <a:r>
            <a:rPr lang="en-GB" sz="1400" kern="1200" dirty="0" smtClean="0"/>
            <a:t> sect): </a:t>
          </a:r>
          <a:r>
            <a:rPr lang="en-GB" sz="1400" b="1" kern="1200" dirty="0" smtClean="0"/>
            <a:t>CBT, SFP, IPT-A, Parenting, Supervision, Service Transformational Leadership, EEBP</a:t>
          </a:r>
          <a:r>
            <a:rPr lang="en-GB" sz="1400" kern="1200" dirty="0" smtClean="0"/>
            <a:t>, </a:t>
          </a:r>
          <a:r>
            <a:rPr lang="en-GB" sz="1400" b="1" kern="1200" dirty="0" smtClean="0"/>
            <a:t>outreach service development, outreach enhanced supervision.</a:t>
          </a:r>
          <a:endParaRPr lang="en-GB" sz="1400" kern="1200" dirty="0"/>
        </a:p>
      </dsp:txBody>
      <dsp:txXfrm>
        <a:off x="474963" y="2548151"/>
        <a:ext cx="5947262" cy="811283"/>
      </dsp:txXfrm>
    </dsp:sp>
    <dsp:sp modelId="{9CA6AAB9-5FA1-9046-8A15-1236CFC12D94}">
      <dsp:nvSpPr>
        <dsp:cNvPr id="0" name=""/>
        <dsp:cNvSpPr/>
      </dsp:nvSpPr>
      <dsp:spPr>
        <a:xfrm>
          <a:off x="0" y="3892923"/>
          <a:ext cx="8621485" cy="1159200"/>
        </a:xfrm>
        <a:prstGeom prst="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69123" tIns="333248" rIns="669123" bIns="71120" numCol="1" spcCol="1270" anchor="t" anchorCtr="0">
          <a:noAutofit/>
        </a:bodyPr>
        <a:lstStyle/>
        <a:p>
          <a:pPr marL="57150" lvl="1" indent="-57150" algn="l" defTabSz="444500" rtl="0">
            <a:lnSpc>
              <a:spcPct val="90000"/>
            </a:lnSpc>
            <a:spcBef>
              <a:spcPct val="0"/>
            </a:spcBef>
            <a:spcAft>
              <a:spcPct val="15000"/>
            </a:spcAft>
            <a:buChar char="••"/>
          </a:pPr>
          <a:r>
            <a:rPr lang="en-GB" sz="1000" kern="1200" dirty="0" smtClean="0"/>
            <a:t>Children and young people with learning disabilities or autistic spectrum disorder</a:t>
          </a:r>
          <a:endParaRPr lang="en-GB" sz="1000" kern="1200" dirty="0"/>
        </a:p>
        <a:p>
          <a:pPr marL="57150" lvl="1" indent="-57150" algn="l" defTabSz="444500" rtl="0">
            <a:lnSpc>
              <a:spcPct val="90000"/>
            </a:lnSpc>
            <a:spcBef>
              <a:spcPct val="0"/>
            </a:spcBef>
            <a:spcAft>
              <a:spcPct val="15000"/>
            </a:spcAft>
            <a:buChar char="••"/>
          </a:pPr>
          <a:r>
            <a:rPr lang="en-GB" sz="1000" kern="1200" dirty="0" smtClean="0"/>
            <a:t>Working with 0-5s</a:t>
          </a:r>
          <a:endParaRPr lang="en-GB" sz="1000" kern="1200" dirty="0"/>
        </a:p>
        <a:p>
          <a:pPr marL="57150" lvl="1" indent="-57150" algn="l" defTabSz="444500" rtl="0">
            <a:lnSpc>
              <a:spcPct val="90000"/>
            </a:lnSpc>
            <a:spcBef>
              <a:spcPct val="0"/>
            </a:spcBef>
            <a:spcAft>
              <a:spcPct val="15000"/>
            </a:spcAft>
            <a:buChar char="••"/>
          </a:pPr>
          <a:r>
            <a:rPr lang="en-US" sz="1000" kern="1200" smtClean="0"/>
            <a:t>Counselling </a:t>
          </a:r>
          <a:endParaRPr lang="en-US" sz="1000" kern="1200"/>
        </a:p>
        <a:p>
          <a:pPr marL="57150" lvl="1" indent="-57150" algn="l" defTabSz="444500" rtl="0">
            <a:lnSpc>
              <a:spcPct val="90000"/>
            </a:lnSpc>
            <a:spcBef>
              <a:spcPct val="0"/>
            </a:spcBef>
            <a:spcAft>
              <a:spcPct val="15000"/>
            </a:spcAft>
            <a:buChar char="••"/>
          </a:pPr>
          <a:r>
            <a:rPr lang="en-US" sz="1000" kern="1200" dirty="0" smtClean="0"/>
            <a:t>Combination - Prescribing and therapy </a:t>
          </a:r>
          <a:endParaRPr lang="en-US" sz="1000" kern="1200" dirty="0"/>
        </a:p>
        <a:p>
          <a:pPr marL="57150" lvl="1" indent="-57150" algn="l" defTabSz="444500" rtl="0">
            <a:lnSpc>
              <a:spcPct val="90000"/>
            </a:lnSpc>
            <a:spcBef>
              <a:spcPct val="0"/>
            </a:spcBef>
            <a:spcAft>
              <a:spcPct val="15000"/>
            </a:spcAft>
            <a:buChar char="••"/>
          </a:pPr>
          <a:r>
            <a:rPr lang="en-US" sz="1000" kern="1200" dirty="0" smtClean="0"/>
            <a:t>Inpatient CAMHS </a:t>
          </a:r>
          <a:endParaRPr lang="en-US" sz="1000" kern="1200" dirty="0"/>
        </a:p>
      </dsp:txBody>
      <dsp:txXfrm>
        <a:off x="0" y="3892923"/>
        <a:ext cx="8621485" cy="1159200"/>
      </dsp:txXfrm>
    </dsp:sp>
    <dsp:sp modelId="{D516BA34-C8D9-DF46-8DFF-27DB277741E4}">
      <dsp:nvSpPr>
        <dsp:cNvPr id="0" name=""/>
        <dsp:cNvSpPr/>
      </dsp:nvSpPr>
      <dsp:spPr>
        <a:xfrm>
          <a:off x="431074" y="3656763"/>
          <a:ext cx="6035040" cy="47232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110" tIns="0" rIns="228110" bIns="0" numCol="1" spcCol="1270" anchor="ctr" anchorCtr="0">
          <a:noAutofit/>
        </a:bodyPr>
        <a:lstStyle/>
        <a:p>
          <a:pPr lvl="0" algn="l" defTabSz="622300" rtl="0">
            <a:lnSpc>
              <a:spcPct val="90000"/>
            </a:lnSpc>
            <a:spcBef>
              <a:spcPct val="0"/>
            </a:spcBef>
            <a:spcAft>
              <a:spcPct val="35000"/>
            </a:spcAft>
          </a:pPr>
          <a:r>
            <a:rPr lang="en-GB" sz="1400" b="1" kern="1200" smtClean="0"/>
            <a:t>New curricula </a:t>
          </a:r>
          <a:r>
            <a:rPr lang="en-GB" sz="1400" kern="1200" smtClean="0"/>
            <a:t>– evidence based interventions for </a:t>
          </a:r>
          <a:endParaRPr lang="en-GB" sz="1400" kern="1200"/>
        </a:p>
      </dsp:txBody>
      <dsp:txXfrm>
        <a:off x="454131" y="3679820"/>
        <a:ext cx="5988926" cy="426206"/>
      </dsp:txXfrm>
    </dsp:sp>
    <dsp:sp modelId="{46D0CE96-3C6D-8541-AB87-EFF125E523A0}">
      <dsp:nvSpPr>
        <dsp:cNvPr id="0" name=""/>
        <dsp:cNvSpPr/>
      </dsp:nvSpPr>
      <dsp:spPr>
        <a:xfrm>
          <a:off x="0" y="5374683"/>
          <a:ext cx="8621485" cy="403200"/>
        </a:xfrm>
        <a:prstGeom prst="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66D7ACD-D34C-7B4B-A7FB-176902DA7A5B}">
      <dsp:nvSpPr>
        <dsp:cNvPr id="0" name=""/>
        <dsp:cNvSpPr/>
      </dsp:nvSpPr>
      <dsp:spPr>
        <a:xfrm>
          <a:off x="431074" y="5138523"/>
          <a:ext cx="6035040" cy="47232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110" tIns="0" rIns="228110" bIns="0" numCol="1" spcCol="1270" anchor="ctr" anchorCtr="0">
          <a:noAutofit/>
        </a:bodyPr>
        <a:lstStyle/>
        <a:p>
          <a:pPr lvl="0" algn="l" defTabSz="622300" rtl="0">
            <a:lnSpc>
              <a:spcPct val="90000"/>
            </a:lnSpc>
            <a:spcBef>
              <a:spcPct val="0"/>
            </a:spcBef>
            <a:spcAft>
              <a:spcPct val="35000"/>
            </a:spcAft>
          </a:pPr>
          <a:r>
            <a:rPr lang="en-US" sz="1400" b="1" kern="1200" smtClean="0"/>
            <a:t>National Accreditation Council </a:t>
          </a:r>
          <a:r>
            <a:rPr lang="en-US" sz="1400" kern="1200" smtClean="0"/>
            <a:t>– assure quality of training and embedding of principles</a:t>
          </a:r>
          <a:endParaRPr lang="en-US" sz="1400" kern="1200"/>
        </a:p>
      </dsp:txBody>
      <dsp:txXfrm>
        <a:off x="454131" y="5161580"/>
        <a:ext cx="5988926" cy="426206"/>
      </dsp:txXfrm>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27595" cy="463512"/>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55774" y="1"/>
            <a:ext cx="3027595" cy="463512"/>
          </a:xfrm>
          <a:prstGeom prst="rect">
            <a:avLst/>
          </a:prstGeom>
        </p:spPr>
        <p:txBody>
          <a:bodyPr vert="horz" lIns="91440" tIns="45720" rIns="91440" bIns="45720" rtlCol="0"/>
          <a:lstStyle>
            <a:lvl1pPr algn="r">
              <a:defRPr sz="1200"/>
            </a:lvl1pPr>
          </a:lstStyle>
          <a:p>
            <a:fld id="{A291D71F-2657-BF40-9BA8-1341E8D62F20}" type="datetime1">
              <a:rPr lang="en-GB" smtClean="0"/>
              <a:pPr/>
              <a:t>18/04/2016</a:t>
            </a:fld>
            <a:endParaRPr lang="en-US" dirty="0"/>
          </a:p>
        </p:txBody>
      </p:sp>
      <p:sp>
        <p:nvSpPr>
          <p:cNvPr id="4" name="Footer Placeholder 3"/>
          <p:cNvSpPr>
            <a:spLocks noGrp="1"/>
          </p:cNvSpPr>
          <p:nvPr>
            <p:ph type="ftr" sz="quarter" idx="2"/>
          </p:nvPr>
        </p:nvSpPr>
        <p:spPr>
          <a:xfrm>
            <a:off x="0" y="8817198"/>
            <a:ext cx="3027595" cy="46500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55774" y="8817198"/>
            <a:ext cx="3027595" cy="465007"/>
          </a:xfrm>
          <a:prstGeom prst="rect">
            <a:avLst/>
          </a:prstGeom>
        </p:spPr>
        <p:txBody>
          <a:bodyPr vert="horz" lIns="91440" tIns="45720" rIns="91440" bIns="45720" rtlCol="0" anchor="b"/>
          <a:lstStyle>
            <a:lvl1pPr algn="r">
              <a:defRPr sz="1200"/>
            </a:lvl1pPr>
          </a:lstStyle>
          <a:p>
            <a:fld id="{4F5EE869-81EB-AC4C-B612-80DE4181CDD1}" type="slidenum">
              <a:rPr lang="en-US" smtClean="0"/>
              <a:pPr/>
              <a:t>‹#›</a:t>
            </a:fld>
            <a:endParaRPr lang="en-US" dirty="0"/>
          </a:p>
        </p:txBody>
      </p:sp>
    </p:spTree>
    <p:extLst>
      <p:ext uri="{BB962C8B-B14F-4D97-AF65-F5344CB8AC3E}">
        <p14:creationId xmlns:p14="http://schemas.microsoft.com/office/powerpoint/2010/main" val="324244589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27595" cy="463512"/>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55774" y="1"/>
            <a:ext cx="3027595" cy="463512"/>
          </a:xfrm>
          <a:prstGeom prst="rect">
            <a:avLst/>
          </a:prstGeom>
        </p:spPr>
        <p:txBody>
          <a:bodyPr vert="horz" lIns="91440" tIns="45720" rIns="91440" bIns="45720" rtlCol="0"/>
          <a:lstStyle>
            <a:lvl1pPr algn="r">
              <a:defRPr sz="1200"/>
            </a:lvl1pPr>
          </a:lstStyle>
          <a:p>
            <a:fld id="{937A70F4-2FAD-3E41-BF6C-C5B1EEDE06E7}" type="datetime1">
              <a:rPr lang="en-GB" smtClean="0"/>
              <a:pPr/>
              <a:t>18/04/2016</a:t>
            </a:fld>
            <a:endParaRPr lang="en-US" dirty="0"/>
          </a:p>
        </p:txBody>
      </p:sp>
      <p:sp>
        <p:nvSpPr>
          <p:cNvPr id="4" name="Slide Image Placeholder 3"/>
          <p:cNvSpPr>
            <a:spLocks noGrp="1" noRot="1" noChangeAspect="1"/>
          </p:cNvSpPr>
          <p:nvPr>
            <p:ph type="sldImg" idx="2"/>
          </p:nvPr>
        </p:nvSpPr>
        <p:spPr>
          <a:xfrm>
            <a:off x="1171575" y="696913"/>
            <a:ext cx="4641850" cy="3481387"/>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98175" y="4409347"/>
            <a:ext cx="5588652" cy="417759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817198"/>
            <a:ext cx="3027595" cy="46500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55774" y="8817198"/>
            <a:ext cx="3027595" cy="465007"/>
          </a:xfrm>
          <a:prstGeom prst="rect">
            <a:avLst/>
          </a:prstGeom>
        </p:spPr>
        <p:txBody>
          <a:bodyPr vert="horz" lIns="91440" tIns="45720" rIns="91440" bIns="45720" rtlCol="0" anchor="b"/>
          <a:lstStyle>
            <a:lvl1pPr algn="r">
              <a:defRPr sz="1200"/>
            </a:lvl1pPr>
          </a:lstStyle>
          <a:p>
            <a:fld id="{4957A7B8-EAD2-9846-9761-91C91B5D58B6}" type="slidenum">
              <a:rPr lang="en-US" smtClean="0"/>
              <a:pPr/>
              <a:t>‹#›</a:t>
            </a:fld>
            <a:endParaRPr lang="en-US" dirty="0"/>
          </a:p>
        </p:txBody>
      </p:sp>
    </p:spTree>
    <p:extLst>
      <p:ext uri="{BB962C8B-B14F-4D97-AF65-F5344CB8AC3E}">
        <p14:creationId xmlns:p14="http://schemas.microsoft.com/office/powerpoint/2010/main" val="104624081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C634F5F-FAD6-43BB-B3C0-5A7ECBEB6092}" type="slidenum">
              <a:rPr lang="en-GB" smtClean="0"/>
              <a:t>1</a:t>
            </a:fld>
            <a:endParaRPr lang="en-GB"/>
          </a:p>
        </p:txBody>
      </p:sp>
    </p:spTree>
    <p:extLst>
      <p:ext uri="{BB962C8B-B14F-4D97-AF65-F5344CB8AC3E}">
        <p14:creationId xmlns:p14="http://schemas.microsoft.com/office/powerpoint/2010/main" val="31225056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C634F5F-FAD6-43BB-B3C0-5A7ECBEB6092}" type="slidenum">
              <a:rPr lang="en-GB" smtClean="0"/>
              <a:t>11</a:t>
            </a:fld>
            <a:endParaRPr lang="en-GB"/>
          </a:p>
        </p:txBody>
      </p:sp>
    </p:spTree>
    <p:extLst>
      <p:ext uri="{BB962C8B-B14F-4D97-AF65-F5344CB8AC3E}">
        <p14:creationId xmlns:p14="http://schemas.microsoft.com/office/powerpoint/2010/main" val="23280150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E157741-875E-4C1B-9B88-59C886B5B652}" type="slidenum">
              <a:rPr lang="en-GB" smtClean="0"/>
              <a:t>14</a:t>
            </a:fld>
            <a:endParaRPr lang="en-GB" dirty="0"/>
          </a:p>
        </p:txBody>
      </p:sp>
    </p:spTree>
    <p:extLst>
      <p:ext uri="{BB962C8B-B14F-4D97-AF65-F5344CB8AC3E}">
        <p14:creationId xmlns:p14="http://schemas.microsoft.com/office/powerpoint/2010/main" val="39619351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E157741-875E-4C1B-9B88-59C886B5B652}" type="slidenum">
              <a:rPr lang="en-GB" smtClean="0">
                <a:solidFill>
                  <a:prstClr val="black"/>
                </a:solidFill>
              </a:rPr>
              <a:pPr/>
              <a:t>16</a:t>
            </a:fld>
            <a:endParaRPr lang="en-GB" dirty="0">
              <a:solidFill>
                <a:prstClr val="black"/>
              </a:solidFill>
            </a:endParaRPr>
          </a:p>
        </p:txBody>
      </p:sp>
    </p:spTree>
    <p:extLst>
      <p:ext uri="{BB962C8B-B14F-4D97-AF65-F5344CB8AC3E}">
        <p14:creationId xmlns:p14="http://schemas.microsoft.com/office/powerpoint/2010/main" val="23982670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E157741-875E-4C1B-9B88-59C886B5B652}" type="slidenum">
              <a:rPr lang="en-GB" smtClean="0">
                <a:solidFill>
                  <a:prstClr val="black"/>
                </a:solidFill>
              </a:rPr>
              <a:pPr/>
              <a:t>17</a:t>
            </a:fld>
            <a:endParaRPr lang="en-GB" dirty="0">
              <a:solidFill>
                <a:prstClr val="black"/>
              </a:solidFill>
            </a:endParaRPr>
          </a:p>
        </p:txBody>
      </p:sp>
    </p:spTree>
    <p:extLst>
      <p:ext uri="{BB962C8B-B14F-4D97-AF65-F5344CB8AC3E}">
        <p14:creationId xmlns:p14="http://schemas.microsoft.com/office/powerpoint/2010/main" val="35269282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E157741-875E-4C1B-9B88-59C886B5B652}" type="slidenum">
              <a:rPr lang="en-GB" smtClean="0">
                <a:solidFill>
                  <a:prstClr val="black"/>
                </a:solidFill>
              </a:rPr>
              <a:pPr/>
              <a:t>18</a:t>
            </a:fld>
            <a:endParaRPr lang="en-GB" dirty="0">
              <a:solidFill>
                <a:prstClr val="black"/>
              </a:solidFill>
            </a:endParaRPr>
          </a:p>
        </p:txBody>
      </p:sp>
    </p:spTree>
    <p:extLst>
      <p:ext uri="{BB962C8B-B14F-4D97-AF65-F5344CB8AC3E}">
        <p14:creationId xmlns:p14="http://schemas.microsoft.com/office/powerpoint/2010/main" val="27738160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8F0E4ED-BABF-4987-9FFC-292DFE2A182F}" type="slidenum">
              <a:rPr lang="en-GB" smtClean="0"/>
              <a:t>19</a:t>
            </a:fld>
            <a:endParaRPr lang="en-GB" dirty="0"/>
          </a:p>
        </p:txBody>
      </p:sp>
    </p:spTree>
    <p:extLst>
      <p:ext uri="{BB962C8B-B14F-4D97-AF65-F5344CB8AC3E}">
        <p14:creationId xmlns:p14="http://schemas.microsoft.com/office/powerpoint/2010/main" val="29436139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957A7B8-EAD2-9846-9761-91C91B5D58B6}"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29131291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91E8770B-8983-4AA9-A537-CA7ED59E0CD7}" type="slidenum">
              <a:rPr lang="en-GB" smtClean="0">
                <a:solidFill>
                  <a:prstClr val="black"/>
                </a:solidFill>
              </a:rPr>
              <a:pPr>
                <a:defRPr/>
              </a:pPr>
              <a:t>21</a:t>
            </a:fld>
            <a:endParaRPr lang="en-GB" dirty="0">
              <a:solidFill>
                <a:prstClr val="black"/>
              </a:solidFill>
            </a:endParaRPr>
          </a:p>
        </p:txBody>
      </p:sp>
    </p:spTree>
    <p:extLst>
      <p:ext uri="{BB962C8B-B14F-4D97-AF65-F5344CB8AC3E}">
        <p14:creationId xmlns:p14="http://schemas.microsoft.com/office/powerpoint/2010/main" val="17525967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91E8770B-8983-4AA9-A537-CA7ED59E0CD7}" type="slidenum">
              <a:rPr lang="en-GB" smtClean="0">
                <a:solidFill>
                  <a:prstClr val="black"/>
                </a:solidFill>
              </a:rPr>
              <a:pPr>
                <a:defRPr/>
              </a:pPr>
              <a:t>22</a:t>
            </a:fld>
            <a:endParaRPr lang="en-GB" dirty="0">
              <a:solidFill>
                <a:prstClr val="black"/>
              </a:solidFill>
            </a:endParaRPr>
          </a:p>
        </p:txBody>
      </p:sp>
    </p:spTree>
    <p:extLst>
      <p:ext uri="{BB962C8B-B14F-4D97-AF65-F5344CB8AC3E}">
        <p14:creationId xmlns:p14="http://schemas.microsoft.com/office/powerpoint/2010/main" val="32071142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91E8770B-8983-4AA9-A537-CA7ED59E0CD7}" type="slidenum">
              <a:rPr lang="en-GB" smtClean="0">
                <a:solidFill>
                  <a:prstClr val="black"/>
                </a:solidFill>
              </a:rPr>
              <a:pPr>
                <a:defRPr/>
              </a:pPr>
              <a:t>23</a:t>
            </a:fld>
            <a:endParaRPr lang="en-GB" dirty="0">
              <a:solidFill>
                <a:prstClr val="black"/>
              </a:solidFill>
            </a:endParaRPr>
          </a:p>
        </p:txBody>
      </p:sp>
    </p:spTree>
    <p:extLst>
      <p:ext uri="{BB962C8B-B14F-4D97-AF65-F5344CB8AC3E}">
        <p14:creationId xmlns:p14="http://schemas.microsoft.com/office/powerpoint/2010/main" val="11989562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txBox="1">
            <a:spLocks noGrp="1" noChangeArrowheads="1"/>
          </p:cNvSpPr>
          <p:nvPr/>
        </p:nvSpPr>
        <p:spPr bwMode="auto">
          <a:xfrm>
            <a:off x="4065583" y="8248631"/>
            <a:ext cx="3111906" cy="433774"/>
          </a:xfrm>
          <a:prstGeom prst="rect">
            <a:avLst/>
          </a:prstGeom>
          <a:noFill/>
          <a:ln w="9525">
            <a:noFill/>
            <a:miter lim="800000"/>
            <a:headEnd/>
            <a:tailEnd/>
          </a:ln>
        </p:spPr>
        <p:txBody>
          <a:bodyPr lIns="94710" tIns="47354" rIns="94710" bIns="47354" anchor="b"/>
          <a:lstStyle/>
          <a:p>
            <a:pPr algn="r" defTabSz="947332" eaLnBrk="0" fontAlgn="base" hangingPunct="0">
              <a:spcBef>
                <a:spcPct val="0"/>
              </a:spcBef>
              <a:spcAft>
                <a:spcPct val="0"/>
              </a:spcAft>
            </a:pPr>
            <a:fld id="{000E81E1-BA4B-44CB-AF66-BC3C255CD15F}" type="slidenum">
              <a:rPr lang="en-US" altLang="en-US" sz="1200">
                <a:solidFill>
                  <a:prstClr val="black"/>
                </a:solidFill>
                <a:latin typeface="Times" pitchFamily="18" charset="0"/>
                <a:ea typeface="ＭＳ Ｐゴシック" pitchFamily="34" charset="-128"/>
                <a:cs typeface="Arial" charset="0"/>
              </a:rPr>
              <a:pPr algn="r" defTabSz="947332" eaLnBrk="0" fontAlgn="base" hangingPunct="0">
                <a:spcBef>
                  <a:spcPct val="0"/>
                </a:spcBef>
                <a:spcAft>
                  <a:spcPct val="0"/>
                </a:spcAft>
              </a:pPr>
              <a:t>3</a:t>
            </a:fld>
            <a:endParaRPr lang="en-US" altLang="en-US" sz="1200">
              <a:solidFill>
                <a:prstClr val="black"/>
              </a:solidFill>
              <a:latin typeface="Times" pitchFamily="18" charset="0"/>
              <a:ea typeface="ＭＳ Ｐゴシック" pitchFamily="34" charset="-128"/>
              <a:cs typeface="Arial" charset="0"/>
            </a:endParaRPr>
          </a:p>
        </p:txBody>
      </p:sp>
      <p:sp>
        <p:nvSpPr>
          <p:cNvPr id="12595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5955" name="Rectangle 3"/>
          <p:cNvSpPr>
            <a:spLocks noGrp="1" noChangeArrowheads="1"/>
          </p:cNvSpPr>
          <p:nvPr>
            <p:ph type="body" idx="1"/>
          </p:nvPr>
        </p:nvSpPr>
        <p:spPr bwMode="auto">
          <a:xfrm>
            <a:off x="957000" y="4122929"/>
            <a:ext cx="5263490" cy="5565609"/>
          </a:xfrm>
          <a:noFill/>
        </p:spPr>
        <p:txBody>
          <a:bodyPr wrap="square" lIns="94710" tIns="47354" rIns="94710" bIns="47354" numCol="1" anchor="t" anchorCtr="0" compatLnSpc="1">
            <a:prstTxWarp prst="textNoShape">
              <a:avLst/>
            </a:prstTxWarp>
          </a:bodyPr>
          <a:lstStyle/>
          <a:p>
            <a:pPr marL="188821" lvl="1" indent="-188821" defTabSz="463176" fontAlgn="base">
              <a:spcBef>
                <a:spcPct val="0"/>
              </a:spcBef>
              <a:spcAft>
                <a:spcPct val="0"/>
              </a:spcAft>
              <a:buFont typeface="Arial" panose="020B0604020202020204" pitchFamily="34" charset="0"/>
              <a:buChar char="•"/>
            </a:pPr>
            <a:r>
              <a:rPr lang="en-GB" dirty="0" smtClean="0">
                <a:solidFill>
                  <a:schemeClr val="tx2"/>
                </a:solidFill>
                <a:cs typeface="Arial" charset="0"/>
              </a:rPr>
              <a:t>The </a:t>
            </a:r>
            <a:r>
              <a:rPr lang="en-GB" b="1" dirty="0" smtClean="0">
                <a:solidFill>
                  <a:schemeClr val="tx2"/>
                </a:solidFill>
                <a:cs typeface="Arial" charset="0"/>
              </a:rPr>
              <a:t>profile</a:t>
            </a:r>
            <a:r>
              <a:rPr lang="en-GB" dirty="0" smtClean="0">
                <a:solidFill>
                  <a:schemeClr val="tx2"/>
                </a:solidFill>
                <a:cs typeface="Arial" charset="0"/>
              </a:rPr>
              <a:t> of children and young people’s mental health has </a:t>
            </a:r>
            <a:r>
              <a:rPr lang="en-GB" b="1" dirty="0" smtClean="0">
                <a:solidFill>
                  <a:schemeClr val="tx2"/>
                </a:solidFill>
                <a:cs typeface="Arial" charset="0"/>
              </a:rPr>
              <a:t>never been higher </a:t>
            </a:r>
          </a:p>
          <a:p>
            <a:pPr marL="188821" lvl="1" indent="-188821" defTabSz="463176" fontAlgn="base">
              <a:spcBef>
                <a:spcPct val="0"/>
              </a:spcBef>
              <a:spcAft>
                <a:spcPct val="0"/>
              </a:spcAft>
              <a:buFont typeface="Arial" panose="020B0604020202020204" pitchFamily="34" charset="0"/>
              <a:buChar char="•"/>
            </a:pPr>
            <a:endParaRPr lang="en-GB" dirty="0" smtClean="0">
              <a:solidFill>
                <a:schemeClr val="tx2"/>
              </a:solidFill>
              <a:cs typeface="Arial" charset="0"/>
            </a:endParaRPr>
          </a:p>
          <a:p>
            <a:pPr eaLnBrk="1" hangingPunct="1"/>
            <a:r>
              <a:rPr lang="en-US" altLang="en-US" dirty="0" smtClean="0">
                <a:latin typeface="Arial" charset="0"/>
                <a:ea typeface="ＭＳ Ｐゴシック" pitchFamily="34" charset="-128"/>
              </a:rPr>
              <a:t>In 1990 not a single mention and only</a:t>
            </a:r>
            <a:r>
              <a:rPr lang="en-US" altLang="en-US" baseline="0" dirty="0" smtClean="0">
                <a:latin typeface="Arial" charset="0"/>
                <a:ea typeface="ＭＳ Ｐゴシック" pitchFamily="34" charset="-128"/>
              </a:rPr>
              <a:t> 9 in 1995 vs 996 in 2015</a:t>
            </a:r>
            <a:endParaRPr lang="en-US" altLang="en-US" dirty="0" smtClean="0">
              <a:latin typeface="Arial" charset="0"/>
              <a:ea typeface="ＭＳ Ｐゴシック" pitchFamily="34" charset="-128"/>
            </a:endParaRPr>
          </a:p>
        </p:txBody>
      </p:sp>
    </p:spTree>
    <p:extLst>
      <p:ext uri="{BB962C8B-B14F-4D97-AF65-F5344CB8AC3E}">
        <p14:creationId xmlns:p14="http://schemas.microsoft.com/office/powerpoint/2010/main" val="42180035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957A7B8-EAD2-9846-9761-91C91B5D58B6}"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27685016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957A7B8-EAD2-9846-9761-91C91B5D58B6}"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22114025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Young Minds</a:t>
            </a:r>
            <a:r>
              <a:rPr lang="en-GB" baseline="0" dirty="0" smtClean="0"/>
              <a:t> – Parents Say: http://www.youngminds.org.uk/for_parents/parents_improving_services</a:t>
            </a:r>
          </a:p>
          <a:p>
            <a:r>
              <a:rPr lang="en-GB" baseline="0" dirty="0" smtClean="0"/>
              <a:t>MindEd: www.minded.org.uk</a:t>
            </a:r>
          </a:p>
          <a:p>
            <a:endParaRPr lang="en-GB" baseline="0" dirty="0" smtClean="0"/>
          </a:p>
          <a:p>
            <a:pPr defTabSz="909095">
              <a:defRPr/>
            </a:pPr>
            <a:r>
              <a:rPr lang="en-GB" b="1" dirty="0"/>
              <a:t>Online resource created for and with parents and carers  </a:t>
            </a:r>
            <a:r>
              <a:rPr lang="en-GB" dirty="0" smtClean="0"/>
              <a:t>to support engagement, inform service development, shared feedback and partnership working that will improve delivery of care and outcomes for their children.</a:t>
            </a:r>
          </a:p>
          <a:p>
            <a:endParaRPr lang="en-GB" baseline="0" dirty="0" smtClean="0"/>
          </a:p>
          <a:p>
            <a:r>
              <a:rPr lang="en-GB" baseline="0" dirty="0" smtClean="0"/>
              <a:t>Over 900 parents/carers identified 5 key areas for improvement: </a:t>
            </a:r>
            <a:endParaRPr lang="en-GB" b="1" dirty="0" smtClean="0">
              <a:solidFill>
                <a:schemeClr val="accent3"/>
              </a:solidFill>
            </a:endParaRPr>
          </a:p>
          <a:p>
            <a:pPr lvl="0"/>
            <a:endParaRPr lang="en-GB" sz="500" dirty="0"/>
          </a:p>
          <a:p>
            <a:pPr marL="340910" indent="-340910">
              <a:buFont typeface="+mj-lt"/>
              <a:buAutoNum type="arabicPeriod"/>
            </a:pPr>
            <a:r>
              <a:rPr lang="en-GB" dirty="0" smtClean="0"/>
              <a:t>Improving service </a:t>
            </a:r>
            <a:r>
              <a:rPr lang="en-GB" b="1" dirty="0" smtClean="0"/>
              <a:t>access, equality and diversity</a:t>
            </a:r>
            <a:r>
              <a:rPr lang="en-GB" dirty="0" smtClean="0"/>
              <a:t> by working with parents</a:t>
            </a:r>
          </a:p>
          <a:p>
            <a:pPr marL="340910" indent="-340910">
              <a:buFont typeface="+mj-lt"/>
              <a:buAutoNum type="arabicPeriod"/>
            </a:pPr>
            <a:r>
              <a:rPr lang="en-GB" dirty="0" smtClean="0"/>
              <a:t>The need for greater levels of </a:t>
            </a:r>
            <a:r>
              <a:rPr lang="en-GB" b="1" dirty="0" smtClean="0"/>
              <a:t>communication </a:t>
            </a:r>
            <a:r>
              <a:rPr lang="en-GB" dirty="0" smtClean="0"/>
              <a:t>from services</a:t>
            </a:r>
          </a:p>
          <a:p>
            <a:pPr marL="340910" indent="-340910">
              <a:buFont typeface="+mj-lt"/>
              <a:buAutoNum type="arabicPeriod"/>
            </a:pPr>
            <a:r>
              <a:rPr lang="en-GB" dirty="0" smtClean="0"/>
              <a:t>Participation in </a:t>
            </a:r>
            <a:r>
              <a:rPr lang="en-GB" b="1" dirty="0" smtClean="0"/>
              <a:t>service leadership and delivery</a:t>
            </a:r>
            <a:endParaRPr lang="en-GB" dirty="0" smtClean="0"/>
          </a:p>
          <a:p>
            <a:pPr marL="340910" indent="-340910">
              <a:buFont typeface="+mj-lt"/>
              <a:buAutoNum type="arabicPeriod"/>
            </a:pPr>
            <a:r>
              <a:rPr lang="en-GB" dirty="0" smtClean="0"/>
              <a:t>Diversifying the </a:t>
            </a:r>
            <a:r>
              <a:rPr lang="en-GB" b="1" dirty="0" smtClean="0"/>
              <a:t>methods of engagement</a:t>
            </a:r>
            <a:r>
              <a:rPr lang="en-GB" dirty="0" smtClean="0"/>
              <a:t> used with parents and carers</a:t>
            </a:r>
          </a:p>
          <a:p>
            <a:pPr marL="340910" indent="-340910">
              <a:buFont typeface="+mj-lt"/>
              <a:buAutoNum type="arabicPeriod"/>
            </a:pPr>
            <a:r>
              <a:rPr lang="en-GB" dirty="0" smtClean="0"/>
              <a:t>Supporting the </a:t>
            </a:r>
            <a:r>
              <a:rPr lang="en-GB" b="1" dirty="0" smtClean="0"/>
              <a:t>workforce development</a:t>
            </a:r>
            <a:r>
              <a:rPr lang="en-GB" dirty="0" smtClean="0"/>
              <a:t> of staff teams</a:t>
            </a:r>
          </a:p>
          <a:p>
            <a:pPr marL="340910" indent="-340910">
              <a:buFont typeface="+mj-lt"/>
              <a:buAutoNum type="arabicPeriod"/>
            </a:pPr>
            <a:endParaRPr lang="en-GB" sz="800" dirty="0"/>
          </a:p>
          <a:p>
            <a:pPr marL="284092" indent="-284092">
              <a:buFont typeface="Arial" panose="020B0604020202020204" pitchFamily="34" charset="0"/>
              <a:buChar char="•"/>
            </a:pPr>
            <a:r>
              <a:rPr lang="en-GB" b="1" dirty="0" smtClean="0"/>
              <a:t>Best practice case studies</a:t>
            </a:r>
            <a:endParaRPr lang="en-GB" dirty="0" smtClean="0"/>
          </a:p>
          <a:p>
            <a:pPr marL="284092" indent="-284092">
              <a:buFont typeface="Arial" panose="020B0604020202020204" pitchFamily="34" charset="0"/>
              <a:buChar char="•"/>
            </a:pPr>
            <a:r>
              <a:rPr lang="en-GB" b="1" dirty="0" smtClean="0"/>
              <a:t>Videos</a:t>
            </a:r>
            <a:endParaRPr lang="en-GB" dirty="0" smtClean="0"/>
          </a:p>
          <a:p>
            <a:pPr marL="284092" indent="-284092">
              <a:buFont typeface="Arial" panose="020B0604020202020204" pitchFamily="34" charset="0"/>
              <a:buChar char="•"/>
            </a:pPr>
            <a:r>
              <a:rPr lang="en-GB" b="1" dirty="0" smtClean="0"/>
              <a:t>Resource directory</a:t>
            </a:r>
            <a:endParaRPr lang="en-GB" dirty="0" smtClean="0"/>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A496491D-D028-4BB0-A923-11A864B71A39}" type="slidenum">
              <a:rPr lang="en-GB" smtClean="0">
                <a:solidFill>
                  <a:prstClr val="black"/>
                </a:solidFill>
              </a:rPr>
              <a:pPr/>
              <a:t>26</a:t>
            </a:fld>
            <a:endParaRPr lang="en-GB" dirty="0">
              <a:solidFill>
                <a:prstClr val="black"/>
              </a:solidFill>
            </a:endParaRPr>
          </a:p>
        </p:txBody>
      </p:sp>
    </p:spTree>
    <p:extLst>
      <p:ext uri="{BB962C8B-B14F-4D97-AF65-F5344CB8AC3E}">
        <p14:creationId xmlns:p14="http://schemas.microsoft.com/office/powerpoint/2010/main" val="3474001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Young Minds</a:t>
            </a:r>
            <a:r>
              <a:rPr lang="en-GB" baseline="0" dirty="0" smtClean="0"/>
              <a:t> – Parents Say: http://</a:t>
            </a:r>
            <a:r>
              <a:rPr lang="en-GB" baseline="0" dirty="0" err="1" smtClean="0"/>
              <a:t>www.youngminds.org.uk</a:t>
            </a:r>
            <a:r>
              <a:rPr lang="en-GB" baseline="0" dirty="0" smtClean="0"/>
              <a:t>/</a:t>
            </a:r>
            <a:r>
              <a:rPr lang="en-GB" baseline="0" dirty="0" err="1" smtClean="0"/>
              <a:t>for_parents</a:t>
            </a:r>
            <a:r>
              <a:rPr lang="en-GB" baseline="0" dirty="0" smtClean="0"/>
              <a:t>/</a:t>
            </a:r>
            <a:r>
              <a:rPr lang="en-GB" baseline="0" dirty="0" err="1" smtClean="0"/>
              <a:t>parents_improving_services</a:t>
            </a:r>
            <a:endParaRPr lang="en-GB" baseline="0" dirty="0" smtClean="0"/>
          </a:p>
          <a:p>
            <a:r>
              <a:rPr lang="en-GB" baseline="0" dirty="0" err="1" smtClean="0"/>
              <a:t>MindEd</a:t>
            </a:r>
            <a:r>
              <a:rPr lang="en-GB" baseline="0" dirty="0" smtClean="0"/>
              <a:t>: </a:t>
            </a:r>
            <a:r>
              <a:rPr lang="en-GB" baseline="0" dirty="0" err="1" smtClean="0"/>
              <a:t>www.minded.org.uk</a:t>
            </a:r>
            <a:endParaRPr lang="en-GB" baseline="0" dirty="0" smtClean="0"/>
          </a:p>
          <a:p>
            <a:endParaRPr lang="en-GB" dirty="0"/>
          </a:p>
        </p:txBody>
      </p:sp>
      <p:sp>
        <p:nvSpPr>
          <p:cNvPr id="4" name="Slide Number Placeholder 3"/>
          <p:cNvSpPr>
            <a:spLocks noGrp="1"/>
          </p:cNvSpPr>
          <p:nvPr>
            <p:ph type="sldNum" sz="quarter" idx="10"/>
          </p:nvPr>
        </p:nvSpPr>
        <p:spPr/>
        <p:txBody>
          <a:bodyPr/>
          <a:lstStyle/>
          <a:p>
            <a:fld id="{A496491D-D028-4BB0-A923-11A864B71A39}" type="slidenum">
              <a:rPr lang="en-GB" smtClean="0">
                <a:solidFill>
                  <a:prstClr val="black"/>
                </a:solidFill>
              </a:rPr>
              <a:pPr/>
              <a:t>27</a:t>
            </a:fld>
            <a:endParaRPr lang="en-GB" dirty="0">
              <a:solidFill>
                <a:prstClr val="black"/>
              </a:solidFill>
            </a:endParaRPr>
          </a:p>
        </p:txBody>
      </p:sp>
    </p:spTree>
    <p:extLst>
      <p:ext uri="{BB962C8B-B14F-4D97-AF65-F5344CB8AC3E}">
        <p14:creationId xmlns:p14="http://schemas.microsoft.com/office/powerpoint/2010/main" val="3474001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8821" indent="-188821">
              <a:buFont typeface="Arial" panose="020B0604020202020204" pitchFamily="34" charset="0"/>
              <a:buChar char="•"/>
            </a:pPr>
            <a:r>
              <a:rPr lang="en-GB" b="1" dirty="0" smtClean="0">
                <a:solidFill>
                  <a:schemeClr val="tx2"/>
                </a:solidFill>
              </a:rPr>
              <a:t>Future in mind </a:t>
            </a:r>
            <a:r>
              <a:rPr lang="en-GB" dirty="0" smtClean="0">
                <a:solidFill>
                  <a:schemeClr val="tx2"/>
                </a:solidFill>
              </a:rPr>
              <a:t>set out </a:t>
            </a:r>
            <a:r>
              <a:rPr lang="en-GB" b="1" dirty="0" smtClean="0">
                <a:solidFill>
                  <a:schemeClr val="tx2"/>
                </a:solidFill>
              </a:rPr>
              <a:t>a clear vision for improved mental health support </a:t>
            </a:r>
            <a:r>
              <a:rPr lang="en-GB" dirty="0" smtClean="0">
                <a:solidFill>
                  <a:schemeClr val="tx2"/>
                </a:solidFill>
              </a:rPr>
              <a:t>for children and young people</a:t>
            </a:r>
          </a:p>
          <a:p>
            <a:pPr marL="188821" indent="-188821">
              <a:buFont typeface="Arial" panose="020B0604020202020204" pitchFamily="34" charset="0"/>
              <a:buChar char="•"/>
            </a:pPr>
            <a:endParaRPr lang="en-GB" dirty="0" smtClean="0">
              <a:solidFill>
                <a:schemeClr val="tx2"/>
              </a:solidFill>
            </a:endParaRPr>
          </a:p>
          <a:p>
            <a:pPr marL="188821" indent="-188821">
              <a:buFont typeface="Arial" panose="020B0604020202020204" pitchFamily="34" charset="0"/>
              <a:buChar char="•"/>
            </a:pPr>
            <a:r>
              <a:rPr lang="en-GB" dirty="0" smtClean="0">
                <a:solidFill>
                  <a:schemeClr val="tx2"/>
                </a:solidFill>
              </a:rPr>
              <a:t>It established a clear and </a:t>
            </a:r>
            <a:r>
              <a:rPr lang="en-GB" b="1" dirty="0" smtClean="0">
                <a:solidFill>
                  <a:schemeClr val="tx2"/>
                </a:solidFill>
              </a:rPr>
              <a:t>powerful consensus across health, education and social care</a:t>
            </a:r>
          </a:p>
          <a:p>
            <a:pPr marL="188821" indent="-188821">
              <a:buFont typeface="Arial" panose="020B0604020202020204" pitchFamily="34" charset="0"/>
              <a:buChar char="•"/>
            </a:pPr>
            <a:endParaRPr lang="en-GB" dirty="0" smtClean="0">
              <a:solidFill>
                <a:schemeClr val="tx2"/>
              </a:solidFill>
            </a:endParaRPr>
          </a:p>
          <a:p>
            <a:pPr marL="188821" indent="-188821">
              <a:buFont typeface="Arial" panose="020B0604020202020204" pitchFamily="34" charset="0"/>
              <a:buChar char="•"/>
            </a:pPr>
            <a:r>
              <a:rPr lang="en-GB" dirty="0" smtClean="0">
                <a:solidFill>
                  <a:schemeClr val="tx2"/>
                </a:solidFill>
              </a:rPr>
              <a:t>This priority remains and has been </a:t>
            </a:r>
            <a:r>
              <a:rPr lang="en-GB" b="1" dirty="0" smtClean="0">
                <a:solidFill>
                  <a:schemeClr val="tx2"/>
                </a:solidFill>
              </a:rPr>
              <a:t>endorsed</a:t>
            </a:r>
            <a:r>
              <a:rPr lang="en-GB" dirty="0" smtClean="0">
                <a:solidFill>
                  <a:schemeClr val="tx2"/>
                </a:solidFill>
              </a:rPr>
              <a:t> </a:t>
            </a:r>
            <a:r>
              <a:rPr lang="en-GB" b="1" dirty="0" smtClean="0">
                <a:solidFill>
                  <a:schemeClr val="tx2"/>
                </a:solidFill>
              </a:rPr>
              <a:t>by</a:t>
            </a:r>
            <a:r>
              <a:rPr lang="en-GB" dirty="0" smtClean="0">
                <a:solidFill>
                  <a:schemeClr val="tx2"/>
                </a:solidFill>
              </a:rPr>
              <a:t> the </a:t>
            </a:r>
            <a:r>
              <a:rPr lang="en-GB" b="1" dirty="0" smtClean="0">
                <a:solidFill>
                  <a:schemeClr val="tx2"/>
                </a:solidFill>
              </a:rPr>
              <a:t>Five Year Forward View for Mental Health</a:t>
            </a:r>
            <a:r>
              <a:rPr lang="en-GB" dirty="0" smtClean="0">
                <a:solidFill>
                  <a:schemeClr val="tx2"/>
                </a:solidFill>
              </a:rPr>
              <a:t>, </a:t>
            </a:r>
          </a:p>
          <a:p>
            <a:pPr marL="188821" indent="-188821">
              <a:buFont typeface="Arial" panose="020B0604020202020204" pitchFamily="34" charset="0"/>
              <a:buChar char="•"/>
            </a:pPr>
            <a:endParaRPr lang="en-GB" dirty="0" smtClean="0">
              <a:solidFill>
                <a:schemeClr val="tx2"/>
              </a:solidFill>
            </a:endParaRPr>
          </a:p>
          <a:p>
            <a:pPr marL="188821" indent="-188821">
              <a:buFont typeface="Arial" panose="020B0604020202020204" pitchFamily="34" charset="0"/>
              <a:buChar char="•"/>
            </a:pPr>
            <a:r>
              <a:rPr lang="en-GB" dirty="0" smtClean="0">
                <a:solidFill>
                  <a:schemeClr val="tx2"/>
                </a:solidFill>
              </a:rPr>
              <a:t>The </a:t>
            </a:r>
            <a:r>
              <a:rPr lang="en-GB" b="1" dirty="0" smtClean="0">
                <a:solidFill>
                  <a:schemeClr val="tx2"/>
                </a:solidFill>
              </a:rPr>
              <a:t>key themes </a:t>
            </a:r>
            <a:r>
              <a:rPr lang="en-GB" dirty="0" smtClean="0">
                <a:solidFill>
                  <a:schemeClr val="tx2"/>
                </a:solidFill>
              </a:rPr>
              <a:t>of each review are aligned and </a:t>
            </a:r>
            <a:r>
              <a:rPr lang="en-GB" b="1" dirty="0" smtClean="0">
                <a:solidFill>
                  <a:schemeClr val="tx2"/>
                </a:solidFill>
              </a:rPr>
              <a:t>compliment each other. </a:t>
            </a:r>
          </a:p>
          <a:p>
            <a:pPr marL="188821" indent="-188821">
              <a:buFont typeface="Arial" panose="020B0604020202020204" pitchFamily="34" charset="0"/>
              <a:buChar char="•"/>
            </a:pPr>
            <a:endParaRPr lang="en-GB" b="1" dirty="0" smtClean="0">
              <a:solidFill>
                <a:schemeClr val="tx2"/>
              </a:solidFill>
            </a:endParaRPr>
          </a:p>
          <a:p>
            <a:endParaRPr lang="en-GB" dirty="0" smtClean="0"/>
          </a:p>
          <a:p>
            <a:endParaRPr lang="en-US" dirty="0"/>
          </a:p>
        </p:txBody>
      </p:sp>
      <p:sp>
        <p:nvSpPr>
          <p:cNvPr id="4" name="Slide Number Placeholder 3"/>
          <p:cNvSpPr>
            <a:spLocks noGrp="1"/>
          </p:cNvSpPr>
          <p:nvPr>
            <p:ph type="sldNum" sz="quarter" idx="10"/>
          </p:nvPr>
        </p:nvSpPr>
        <p:spPr/>
        <p:txBody>
          <a:bodyPr/>
          <a:lstStyle/>
          <a:p>
            <a:fld id="{66E03327-BADF-46B7-9A5B-0E1C2040D205}" type="slidenum">
              <a:rPr lang="en-US" altLang="en-US" smtClean="0">
                <a:solidFill>
                  <a:prstClr val="black"/>
                </a:solidFill>
              </a:rPr>
              <a:pPr/>
              <a:t>4</a:t>
            </a:fld>
            <a:endParaRPr lang="en-US" altLang="en-US">
              <a:solidFill>
                <a:prstClr val="black"/>
              </a:solidFill>
            </a:endParaRPr>
          </a:p>
        </p:txBody>
      </p:sp>
    </p:spTree>
    <p:extLst>
      <p:ext uri="{BB962C8B-B14F-4D97-AF65-F5344CB8AC3E}">
        <p14:creationId xmlns:p14="http://schemas.microsoft.com/office/powerpoint/2010/main" val="42173055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Quote from the</a:t>
            </a:r>
            <a:r>
              <a:rPr lang="en-GB" baseline="0" dirty="0" smtClean="0"/>
              <a:t> correct document</a:t>
            </a:r>
            <a:endParaRPr lang="en-GB" dirty="0"/>
          </a:p>
        </p:txBody>
      </p:sp>
      <p:sp>
        <p:nvSpPr>
          <p:cNvPr id="4" name="Slide Number Placeholder 3"/>
          <p:cNvSpPr>
            <a:spLocks noGrp="1"/>
          </p:cNvSpPr>
          <p:nvPr>
            <p:ph type="sldNum" sz="quarter" idx="10"/>
          </p:nvPr>
        </p:nvSpPr>
        <p:spPr/>
        <p:txBody>
          <a:bodyPr/>
          <a:lstStyle/>
          <a:p>
            <a:fld id="{4957A7B8-EAD2-9846-9761-91C91B5D58B6}" type="slidenum">
              <a:rPr lang="en-US" smtClean="0"/>
              <a:pPr/>
              <a:t>5</a:t>
            </a:fld>
            <a:endParaRPr lang="en-US" dirty="0"/>
          </a:p>
        </p:txBody>
      </p:sp>
    </p:spTree>
    <p:extLst>
      <p:ext uri="{BB962C8B-B14F-4D97-AF65-F5344CB8AC3E}">
        <p14:creationId xmlns:p14="http://schemas.microsoft.com/office/powerpoint/2010/main" val="26502544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8821" indent="-188821">
              <a:buFont typeface="Arial" panose="020B0604020202020204" pitchFamily="34" charset="0"/>
              <a:buChar char="•"/>
            </a:pPr>
            <a:r>
              <a:rPr lang="en-GB" sz="1400" dirty="0">
                <a:solidFill>
                  <a:schemeClr val="tx2"/>
                </a:solidFill>
              </a:rPr>
              <a:t>The five year forward view recommends that Future in mind is delivered in full</a:t>
            </a:r>
          </a:p>
          <a:p>
            <a:pPr marL="188821" indent="-188821">
              <a:buFont typeface="Arial" panose="020B0604020202020204" pitchFamily="34" charset="0"/>
              <a:buChar char="•"/>
            </a:pPr>
            <a:endParaRPr lang="en-GB" sz="1400" dirty="0">
              <a:solidFill>
                <a:schemeClr val="tx2"/>
              </a:solidFill>
            </a:endParaRPr>
          </a:p>
          <a:p>
            <a:pPr marL="188821" indent="-188821">
              <a:buFont typeface="Arial" panose="020B0604020202020204" pitchFamily="34" charset="0"/>
              <a:buChar char="•"/>
            </a:pPr>
            <a:r>
              <a:rPr lang="en-GB" sz="1400" dirty="0">
                <a:solidFill>
                  <a:schemeClr val="tx2"/>
                </a:solidFill>
              </a:rPr>
              <a:t>It also makes further </a:t>
            </a:r>
            <a:r>
              <a:rPr lang="en-GB" sz="1400" b="1" dirty="0">
                <a:solidFill>
                  <a:schemeClr val="tx2"/>
                </a:solidFill>
              </a:rPr>
              <a:t>important recommendations relevant to CYP</a:t>
            </a:r>
            <a:r>
              <a:rPr lang="en-GB" sz="1400" dirty="0">
                <a:solidFill>
                  <a:schemeClr val="tx2"/>
                </a:solidFill>
              </a:rPr>
              <a:t>, including:</a:t>
            </a:r>
          </a:p>
          <a:p>
            <a:pPr marL="267900" lvl="1" indent="-79079">
              <a:buFont typeface="Arial" panose="020B0604020202020204" pitchFamily="34" charset="0"/>
              <a:buChar char="•"/>
            </a:pPr>
            <a:r>
              <a:rPr lang="en-GB" sz="1400" b="1" dirty="0">
                <a:solidFill>
                  <a:schemeClr val="tx2"/>
                </a:solidFill>
              </a:rPr>
              <a:t>Better crisis care </a:t>
            </a:r>
            <a:r>
              <a:rPr lang="en-GB" sz="1400" b="0" dirty="0">
                <a:solidFill>
                  <a:schemeClr val="tx2"/>
                </a:solidFill>
              </a:rPr>
              <a:t>for all ages </a:t>
            </a:r>
            <a:r>
              <a:rPr lang="en-GB" sz="1400" dirty="0">
                <a:solidFill>
                  <a:schemeClr val="tx2"/>
                </a:solidFill>
              </a:rPr>
              <a:t>– available 7 days an week</a:t>
            </a:r>
          </a:p>
          <a:p>
            <a:pPr marL="267900" lvl="1" indent="-79079">
              <a:buFont typeface="Arial" panose="020B0604020202020204" pitchFamily="34" charset="0"/>
              <a:buChar char="•"/>
            </a:pPr>
            <a:r>
              <a:rPr lang="en-GB" sz="1400" dirty="0">
                <a:solidFill>
                  <a:schemeClr val="tx2"/>
                </a:solidFill>
              </a:rPr>
              <a:t>Much </a:t>
            </a:r>
            <a:r>
              <a:rPr lang="en-GB" sz="1400" b="1" dirty="0">
                <a:solidFill>
                  <a:schemeClr val="tx2"/>
                </a:solidFill>
              </a:rPr>
              <a:t>better use of data </a:t>
            </a:r>
            <a:r>
              <a:rPr lang="en-GB" sz="1400" dirty="0">
                <a:solidFill>
                  <a:schemeClr val="tx2"/>
                </a:solidFill>
              </a:rPr>
              <a:t>and information across agencies</a:t>
            </a:r>
          </a:p>
          <a:p>
            <a:pPr marL="267900" lvl="1" indent="-79079">
              <a:buFont typeface="Arial" panose="020B0604020202020204" pitchFamily="34" charset="0"/>
              <a:buChar char="•"/>
            </a:pPr>
            <a:r>
              <a:rPr lang="en-GB" sz="1400" b="1" dirty="0">
                <a:solidFill>
                  <a:schemeClr val="tx2"/>
                </a:solidFill>
              </a:rPr>
              <a:t>Addressing inequalities </a:t>
            </a:r>
            <a:r>
              <a:rPr lang="en-GB" sz="1400" dirty="0">
                <a:solidFill>
                  <a:schemeClr val="tx2"/>
                </a:solidFill>
              </a:rPr>
              <a:t>in mental health care </a:t>
            </a:r>
          </a:p>
          <a:p>
            <a:pPr marL="267900" lvl="1" indent="-79079">
              <a:buFont typeface="Arial" panose="020B0604020202020204" pitchFamily="34" charset="0"/>
              <a:buChar char="•"/>
            </a:pPr>
            <a:r>
              <a:rPr lang="en-GB" sz="1400" dirty="0">
                <a:solidFill>
                  <a:schemeClr val="tx2"/>
                </a:solidFill>
              </a:rPr>
              <a:t>The roll out of proven </a:t>
            </a:r>
            <a:r>
              <a:rPr lang="en-GB" sz="1400" b="1" dirty="0">
                <a:solidFill>
                  <a:schemeClr val="tx2"/>
                </a:solidFill>
              </a:rPr>
              <a:t>community forensic CAMHS </a:t>
            </a:r>
            <a:r>
              <a:rPr lang="en-GB" sz="1400" dirty="0">
                <a:solidFill>
                  <a:schemeClr val="tx2"/>
                </a:solidFill>
              </a:rPr>
              <a:t>and </a:t>
            </a:r>
            <a:r>
              <a:rPr lang="en-GB" sz="1400" b="1" dirty="0">
                <a:solidFill>
                  <a:schemeClr val="tx2"/>
                </a:solidFill>
              </a:rPr>
              <a:t>complex need services </a:t>
            </a:r>
            <a:r>
              <a:rPr lang="en-GB" sz="1400" dirty="0">
                <a:solidFill>
                  <a:schemeClr val="tx2"/>
                </a:solidFill>
              </a:rPr>
              <a:t>nationally from 2016</a:t>
            </a:r>
          </a:p>
          <a:p>
            <a:pPr marL="267900" lvl="1" indent="-79079" defTabSz="464790">
              <a:buFont typeface="Arial" panose="020B0604020202020204" pitchFamily="34" charset="0"/>
              <a:buChar char="•"/>
            </a:pPr>
            <a:r>
              <a:rPr lang="en-GB" sz="1400" dirty="0">
                <a:solidFill>
                  <a:schemeClr val="tx2"/>
                </a:solidFill>
              </a:rPr>
              <a:t>A new </a:t>
            </a:r>
            <a:r>
              <a:rPr lang="en-GB" sz="1400" b="1" dirty="0">
                <a:solidFill>
                  <a:schemeClr val="tx2"/>
                </a:solidFill>
              </a:rPr>
              <a:t>generic referral to treatment pathway </a:t>
            </a:r>
            <a:r>
              <a:rPr lang="en-GB" sz="1400" dirty="0">
                <a:solidFill>
                  <a:schemeClr val="tx2"/>
                </a:solidFill>
              </a:rPr>
              <a:t>for generic CAMHS to be developed in 2016-17</a:t>
            </a:r>
          </a:p>
          <a:p>
            <a:pPr marL="267900" lvl="1" indent="-79079" defTabSz="464790">
              <a:buFont typeface="Arial" panose="020B0604020202020204" pitchFamily="34" charset="0"/>
              <a:buChar char="•"/>
            </a:pPr>
            <a:r>
              <a:rPr lang="en-GB" sz="1400" dirty="0">
                <a:solidFill>
                  <a:schemeClr val="tx2"/>
                </a:solidFill>
              </a:rPr>
              <a:t>A </a:t>
            </a:r>
            <a:r>
              <a:rPr lang="en-GB" sz="1400" b="1" dirty="0">
                <a:solidFill>
                  <a:schemeClr val="tx2"/>
                </a:solidFill>
              </a:rPr>
              <a:t>payment system by 2017-18 </a:t>
            </a:r>
            <a:r>
              <a:rPr lang="en-GB" sz="1400" dirty="0">
                <a:solidFill>
                  <a:schemeClr val="tx2"/>
                </a:solidFill>
              </a:rPr>
              <a:t>to drive whole system to improve </a:t>
            </a:r>
            <a:r>
              <a:rPr lang="en-GB" sz="1400" b="1" dirty="0">
                <a:solidFill>
                  <a:schemeClr val="tx2"/>
                </a:solidFill>
              </a:rPr>
              <a:t>outcomes that are of value to CYP and parents/carers</a:t>
            </a:r>
          </a:p>
          <a:p>
            <a:pPr marL="267900" lvl="1" indent="-79079" defTabSz="464790">
              <a:buFont typeface="Arial" panose="020B0604020202020204" pitchFamily="34" charset="0"/>
              <a:buChar char="•"/>
            </a:pPr>
            <a:r>
              <a:rPr lang="en-GB" sz="1400" b="1" dirty="0">
                <a:solidFill>
                  <a:schemeClr val="tx2"/>
                </a:solidFill>
              </a:rPr>
              <a:t>Integrated regulation of CYP services </a:t>
            </a:r>
            <a:r>
              <a:rPr lang="en-GB" sz="1400" dirty="0">
                <a:solidFill>
                  <a:schemeClr val="tx2"/>
                </a:solidFill>
              </a:rPr>
              <a:t>to assess how health, education and social care systems work together to improve outcomes </a:t>
            </a:r>
          </a:p>
          <a:p>
            <a:endParaRPr lang="en-GB" sz="1400" dirty="0"/>
          </a:p>
        </p:txBody>
      </p:sp>
      <p:sp>
        <p:nvSpPr>
          <p:cNvPr id="4" name="Slide Number Placeholder 3"/>
          <p:cNvSpPr>
            <a:spLocks noGrp="1"/>
          </p:cNvSpPr>
          <p:nvPr>
            <p:ph type="sldNum" sz="quarter" idx="10"/>
          </p:nvPr>
        </p:nvSpPr>
        <p:spPr/>
        <p:txBody>
          <a:bodyPr/>
          <a:lstStyle/>
          <a:p>
            <a:pPr>
              <a:defRPr/>
            </a:pPr>
            <a:fld id="{91E8770B-8983-4AA9-A537-CA7ED59E0CD7}" type="slidenum">
              <a:rPr lang="en-GB" smtClean="0">
                <a:solidFill>
                  <a:prstClr val="black"/>
                </a:solidFill>
              </a:rPr>
              <a:pPr>
                <a:defRPr/>
              </a:pPr>
              <a:t>6</a:t>
            </a:fld>
            <a:endParaRPr lang="en-GB" dirty="0">
              <a:solidFill>
                <a:prstClr val="black"/>
              </a:solidFill>
            </a:endParaRPr>
          </a:p>
        </p:txBody>
      </p:sp>
    </p:spTree>
    <p:extLst>
      <p:ext uri="{BB962C8B-B14F-4D97-AF65-F5344CB8AC3E}">
        <p14:creationId xmlns:p14="http://schemas.microsoft.com/office/powerpoint/2010/main" val="9515787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57A7B8-EAD2-9846-9761-91C91B5D58B6}" type="slidenum">
              <a:rPr lang="en-US" smtClean="0"/>
              <a:t>7</a:t>
            </a:fld>
            <a:endParaRPr lang="en-US" dirty="0"/>
          </a:p>
        </p:txBody>
      </p:sp>
    </p:spTree>
    <p:extLst>
      <p:ext uri="{BB962C8B-B14F-4D97-AF65-F5344CB8AC3E}">
        <p14:creationId xmlns:p14="http://schemas.microsoft.com/office/powerpoint/2010/main" val="12881880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What did we ask </a:t>
            </a:r>
            <a:r>
              <a:rPr lang="en-GB" dirty="0" smtClean="0"/>
              <a:t>of our community ?</a:t>
            </a:r>
          </a:p>
          <a:p>
            <a:endParaRPr lang="en-GB" dirty="0" smtClean="0"/>
          </a:p>
          <a:p>
            <a:r>
              <a:rPr lang="en-GB" dirty="0" smtClean="0"/>
              <a:t>We asked for plans that allow us to </a:t>
            </a:r>
            <a:r>
              <a:rPr lang="en-GB" b="1" dirty="0" smtClean="0"/>
              <a:t>be transparent </a:t>
            </a:r>
          </a:p>
          <a:p>
            <a:endParaRPr lang="en-GB" b="1" dirty="0" smtClean="0"/>
          </a:p>
          <a:p>
            <a:r>
              <a:rPr lang="en-GB" b="1" dirty="0" smtClean="0"/>
              <a:t>How</a:t>
            </a:r>
            <a:r>
              <a:rPr lang="en-GB" dirty="0" smtClean="0"/>
              <a:t> much </a:t>
            </a:r>
            <a:r>
              <a:rPr lang="en-GB" b="1" dirty="0" smtClean="0"/>
              <a:t>money</a:t>
            </a:r>
            <a:r>
              <a:rPr lang="en-GB" dirty="0" smtClean="0"/>
              <a:t> is spent? </a:t>
            </a:r>
            <a:r>
              <a:rPr lang="en-GB" b="1" dirty="0" smtClean="0"/>
              <a:t>On what</a:t>
            </a:r>
            <a:r>
              <a:rPr lang="en-GB" dirty="0" smtClean="0"/>
              <a:t>? And to </a:t>
            </a:r>
            <a:r>
              <a:rPr lang="en-GB" b="1" dirty="0" smtClean="0"/>
              <a:t>what effect</a:t>
            </a:r>
          </a:p>
          <a:p>
            <a:endParaRPr lang="en-GB" dirty="0" smtClean="0"/>
          </a:p>
          <a:p>
            <a:r>
              <a:rPr lang="en-GB" dirty="0" smtClean="0"/>
              <a:t>Are local areas  </a:t>
            </a:r>
            <a:r>
              <a:rPr lang="en-GB" b="1" dirty="0" smtClean="0"/>
              <a:t>changing to deliver services </a:t>
            </a:r>
            <a:r>
              <a:rPr lang="en-GB" dirty="0" smtClean="0"/>
              <a:t>in line with the principles and values of the </a:t>
            </a:r>
            <a:r>
              <a:rPr lang="en-GB" b="1" dirty="0" err="1" smtClean="0"/>
              <a:t>Cyp</a:t>
            </a:r>
            <a:r>
              <a:rPr lang="en-GB" b="1" dirty="0" smtClean="0"/>
              <a:t> IAPT programme – evidence based, outcomes focussed, collaborative </a:t>
            </a:r>
          </a:p>
          <a:p>
            <a:endParaRPr lang="en-GB" dirty="0" smtClean="0"/>
          </a:p>
          <a:p>
            <a:r>
              <a:rPr lang="en-GB" dirty="0" smtClean="0"/>
              <a:t>How will we know we are getting there</a:t>
            </a:r>
            <a:r>
              <a:rPr lang="en-GB" b="1" dirty="0" smtClean="0"/>
              <a:t>?  We asked local areas to </a:t>
            </a:r>
            <a:r>
              <a:rPr lang="en-GB" b="1" dirty="0" err="1" smtClean="0"/>
              <a:t>deline</a:t>
            </a:r>
            <a:r>
              <a:rPr lang="en-GB" b="1" dirty="0" smtClean="0"/>
              <a:t> KPIs </a:t>
            </a:r>
            <a:r>
              <a:rPr lang="en-GB" dirty="0" smtClean="0"/>
              <a:t>that mattered to them </a:t>
            </a:r>
          </a:p>
          <a:p>
            <a:endParaRPr lang="en-GB" dirty="0" smtClean="0"/>
          </a:p>
        </p:txBody>
      </p:sp>
      <p:sp>
        <p:nvSpPr>
          <p:cNvPr id="4" name="Slide Number Placeholder 3"/>
          <p:cNvSpPr>
            <a:spLocks noGrp="1"/>
          </p:cNvSpPr>
          <p:nvPr>
            <p:ph type="sldNum" sz="quarter" idx="10"/>
          </p:nvPr>
        </p:nvSpPr>
        <p:spPr/>
        <p:txBody>
          <a:bodyPr/>
          <a:lstStyle/>
          <a:p>
            <a:pPr>
              <a:defRPr/>
            </a:pPr>
            <a:fld id="{91E8770B-8983-4AA9-A537-CA7ED59E0CD7}" type="slidenum">
              <a:rPr lang="en-GB" smtClean="0"/>
              <a:pPr>
                <a:defRPr/>
              </a:pPr>
              <a:t>8</a:t>
            </a:fld>
            <a:endParaRPr lang="en-GB" dirty="0"/>
          </a:p>
        </p:txBody>
      </p:sp>
    </p:spTree>
    <p:extLst>
      <p:ext uri="{BB962C8B-B14F-4D97-AF65-F5344CB8AC3E}">
        <p14:creationId xmlns:p14="http://schemas.microsoft.com/office/powerpoint/2010/main" val="24170231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dirty="0" smtClean="0"/>
              <a:t>In essence what we asked for was </a:t>
            </a:r>
            <a:r>
              <a:rPr lang="en-GB" sz="1400" b="1" dirty="0" smtClean="0"/>
              <a:t>a good strategy </a:t>
            </a:r>
          </a:p>
          <a:p>
            <a:endParaRPr lang="en-GB" sz="1400" dirty="0" smtClean="0"/>
          </a:p>
          <a:p>
            <a:r>
              <a:rPr lang="en-GB" sz="1400" dirty="0" smtClean="0"/>
              <a:t>Covering the </a:t>
            </a:r>
            <a:r>
              <a:rPr lang="en-GB" sz="1400" b="1" dirty="0" smtClean="0"/>
              <a:t>whole spectrum </a:t>
            </a:r>
          </a:p>
          <a:p>
            <a:endParaRPr lang="en-GB" sz="1400" dirty="0" smtClean="0"/>
          </a:p>
          <a:p>
            <a:r>
              <a:rPr lang="en-GB" sz="1400" dirty="0" smtClean="0"/>
              <a:t>With </a:t>
            </a:r>
            <a:r>
              <a:rPr lang="en-GB" sz="1400" b="1" dirty="0" smtClean="0"/>
              <a:t>clear lines of accountability </a:t>
            </a:r>
          </a:p>
          <a:p>
            <a:endParaRPr lang="en-GB" sz="1400" dirty="0" smtClean="0"/>
          </a:p>
          <a:p>
            <a:r>
              <a:rPr lang="en-GB" sz="1400" dirty="0" smtClean="0"/>
              <a:t>Improving </a:t>
            </a:r>
            <a:r>
              <a:rPr lang="en-GB" sz="1400" b="1" dirty="0" smtClean="0"/>
              <a:t>joined up relationships </a:t>
            </a:r>
            <a:r>
              <a:rPr lang="en-GB" sz="1400" dirty="0" smtClean="0"/>
              <a:t>– the </a:t>
            </a:r>
            <a:r>
              <a:rPr lang="en-GB" sz="1400" b="1" dirty="0" smtClean="0"/>
              <a:t>backroom</a:t>
            </a:r>
            <a:r>
              <a:rPr lang="en-GB" sz="1400" dirty="0" smtClean="0"/>
              <a:t> that no one should be aware of but which has </a:t>
            </a:r>
            <a:r>
              <a:rPr lang="en-GB" sz="1400" b="0" dirty="0" smtClean="0"/>
              <a:t>such</a:t>
            </a:r>
            <a:r>
              <a:rPr lang="en-GB" sz="1400" b="1" dirty="0" smtClean="0"/>
              <a:t> impact if it is not functional </a:t>
            </a:r>
          </a:p>
          <a:p>
            <a:endParaRPr lang="en-GB" sz="1400" dirty="0" smtClean="0"/>
          </a:p>
          <a:p>
            <a:r>
              <a:rPr lang="en-GB" sz="1400" dirty="0" smtClean="0"/>
              <a:t>We want to make sure that </a:t>
            </a:r>
            <a:r>
              <a:rPr lang="en-GB" sz="1400" b="1" dirty="0" smtClean="0"/>
              <a:t>schools</a:t>
            </a:r>
            <a:r>
              <a:rPr lang="en-GB" sz="1400" dirty="0" smtClean="0"/>
              <a:t> are given every opportunity to </a:t>
            </a:r>
            <a:r>
              <a:rPr lang="en-GB" sz="1400" b="1" dirty="0" smtClean="0"/>
              <a:t>join this wholesale transformation </a:t>
            </a:r>
          </a:p>
          <a:p>
            <a:endParaRPr lang="en-GB" sz="1400" dirty="0" smtClean="0"/>
          </a:p>
          <a:p>
            <a:r>
              <a:rPr lang="en-GB" sz="1400" dirty="0" smtClean="0"/>
              <a:t>More than anything else, we want this to become </a:t>
            </a:r>
            <a:r>
              <a:rPr lang="en-GB" sz="1400" b="1" dirty="0" smtClean="0"/>
              <a:t>business as usual for local areas </a:t>
            </a:r>
            <a:r>
              <a:rPr lang="en-GB" sz="1400" dirty="0" smtClean="0"/>
              <a:t>– CYP MH shouldn’t be special or different, it should be </a:t>
            </a:r>
            <a:r>
              <a:rPr lang="en-GB" sz="1400" b="1" dirty="0" smtClean="0"/>
              <a:t>as natural to provide good services as it is to provide A&amp;E </a:t>
            </a:r>
            <a:r>
              <a:rPr lang="en-GB" sz="1400" dirty="0" smtClean="0"/>
              <a:t>   For that we need to </a:t>
            </a:r>
            <a:r>
              <a:rPr lang="en-GB" sz="1400" b="1" dirty="0" smtClean="0"/>
              <a:t>land CYP MH in the day to day local priorities  </a:t>
            </a:r>
            <a:r>
              <a:rPr lang="en-GB" sz="1400" dirty="0" smtClean="0"/>
              <a:t>and </a:t>
            </a:r>
            <a:r>
              <a:rPr lang="en-GB" sz="1400" b="1" dirty="0" smtClean="0"/>
              <a:t>commissioning round  </a:t>
            </a:r>
            <a:endParaRPr lang="en-GB" sz="1400" b="1" dirty="0"/>
          </a:p>
        </p:txBody>
      </p:sp>
      <p:sp>
        <p:nvSpPr>
          <p:cNvPr id="4" name="Slide Number Placeholder 3"/>
          <p:cNvSpPr>
            <a:spLocks noGrp="1"/>
          </p:cNvSpPr>
          <p:nvPr>
            <p:ph type="sldNum" sz="quarter" idx="10"/>
          </p:nvPr>
        </p:nvSpPr>
        <p:spPr/>
        <p:txBody>
          <a:bodyPr/>
          <a:lstStyle/>
          <a:p>
            <a:pPr>
              <a:defRPr/>
            </a:pPr>
            <a:fld id="{91E8770B-8983-4AA9-A537-CA7ED59E0CD7}" type="slidenum">
              <a:rPr lang="en-GB" smtClean="0"/>
              <a:pPr>
                <a:defRPr/>
              </a:pPr>
              <a:t>9</a:t>
            </a:fld>
            <a:endParaRPr lang="en-GB" dirty="0"/>
          </a:p>
        </p:txBody>
      </p:sp>
    </p:spTree>
    <p:extLst>
      <p:ext uri="{BB962C8B-B14F-4D97-AF65-F5344CB8AC3E}">
        <p14:creationId xmlns:p14="http://schemas.microsoft.com/office/powerpoint/2010/main" val="11941333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was a </a:t>
            </a:r>
            <a:r>
              <a:rPr lang="en-GB" b="1" dirty="0" smtClean="0"/>
              <a:t>monumental effort  </a:t>
            </a:r>
            <a:r>
              <a:rPr lang="en-GB" dirty="0" smtClean="0"/>
              <a:t>- It was genuinely moving to see everyone </a:t>
            </a:r>
            <a:r>
              <a:rPr lang="en-GB" b="1" dirty="0" smtClean="0"/>
              <a:t>come together to plan, to reflect</a:t>
            </a:r>
            <a:r>
              <a:rPr lang="en-GB" dirty="0" smtClean="0"/>
              <a:t>, and the </a:t>
            </a:r>
            <a:r>
              <a:rPr lang="en-GB" b="1" dirty="0" smtClean="0"/>
              <a:t>anxiety</a:t>
            </a:r>
            <a:r>
              <a:rPr lang="en-GB" dirty="0" smtClean="0"/>
              <a:t> as well as </a:t>
            </a:r>
            <a:r>
              <a:rPr lang="en-GB" b="1" dirty="0" smtClean="0"/>
              <a:t>enthusiasm</a:t>
            </a:r>
            <a:r>
              <a:rPr lang="en-GB" dirty="0" smtClean="0"/>
              <a:t> to do the </a:t>
            </a:r>
            <a:r>
              <a:rPr lang="en-GB" b="1" dirty="0" smtClean="0"/>
              <a:t>right thing</a:t>
            </a:r>
            <a:r>
              <a:rPr lang="en-GB" dirty="0" smtClean="0"/>
              <a:t>.     I want to say </a:t>
            </a:r>
            <a:r>
              <a:rPr lang="en-GB" b="1" dirty="0" smtClean="0"/>
              <a:t>a public thank you to everyone involved in the process</a:t>
            </a:r>
            <a:r>
              <a:rPr lang="en-GB" dirty="0" smtClean="0"/>
              <a:t>, whether as a </a:t>
            </a:r>
            <a:r>
              <a:rPr lang="en-GB" b="1" dirty="0" smtClean="0"/>
              <a:t>consultee</a:t>
            </a:r>
            <a:r>
              <a:rPr lang="en-GB" dirty="0" smtClean="0"/>
              <a:t>, a </a:t>
            </a:r>
            <a:r>
              <a:rPr lang="en-GB" b="1" dirty="0" smtClean="0"/>
              <a:t>writer</a:t>
            </a:r>
            <a:r>
              <a:rPr lang="en-GB" dirty="0" smtClean="0"/>
              <a:t>, or an </a:t>
            </a:r>
            <a:r>
              <a:rPr lang="en-GB" b="1" dirty="0" smtClean="0"/>
              <a:t>assurer</a:t>
            </a:r>
            <a:r>
              <a:rPr lang="en-GB" dirty="0" smtClean="0"/>
              <a:t>.  </a:t>
            </a:r>
            <a:r>
              <a:rPr lang="en-GB" b="1" dirty="0" smtClean="0"/>
              <a:t>Your contributio</a:t>
            </a:r>
            <a:r>
              <a:rPr lang="en-GB" dirty="0" smtClean="0"/>
              <a:t>n is </a:t>
            </a:r>
            <a:r>
              <a:rPr lang="en-GB" b="1" dirty="0" smtClean="0"/>
              <a:t>what</a:t>
            </a:r>
            <a:r>
              <a:rPr lang="en-GB" dirty="0" smtClean="0"/>
              <a:t> will </a:t>
            </a:r>
            <a:r>
              <a:rPr lang="en-GB" b="1" dirty="0" smtClean="0"/>
              <a:t>move this forwards </a:t>
            </a:r>
          </a:p>
          <a:p>
            <a:endParaRPr lang="en-GB" b="1" dirty="0" smtClean="0"/>
          </a:p>
          <a:p>
            <a:r>
              <a:rPr lang="en-GB" dirty="0" smtClean="0"/>
              <a:t>There were some </a:t>
            </a:r>
            <a:r>
              <a:rPr lang="en-GB" b="1" dirty="0" smtClean="0"/>
              <a:t>particular challenges </a:t>
            </a:r>
            <a:r>
              <a:rPr lang="en-GB" dirty="0" smtClean="0"/>
              <a:t>as you might expect  during the planning process not least because of the short time frame  </a:t>
            </a:r>
          </a:p>
          <a:p>
            <a:endParaRPr lang="en-GB" dirty="0"/>
          </a:p>
        </p:txBody>
      </p:sp>
      <p:sp>
        <p:nvSpPr>
          <p:cNvPr id="4" name="Slide Number Placeholder 3"/>
          <p:cNvSpPr>
            <a:spLocks noGrp="1"/>
          </p:cNvSpPr>
          <p:nvPr>
            <p:ph type="sldNum" sz="quarter" idx="10"/>
          </p:nvPr>
        </p:nvSpPr>
        <p:spPr/>
        <p:txBody>
          <a:bodyPr/>
          <a:lstStyle/>
          <a:p>
            <a:pPr>
              <a:defRPr/>
            </a:pPr>
            <a:fld id="{91E8770B-8983-4AA9-A537-CA7ED59E0CD7}" type="slidenum">
              <a:rPr lang="en-GB" smtClean="0">
                <a:solidFill>
                  <a:prstClr val="black"/>
                </a:solidFill>
              </a:rPr>
              <a:pPr>
                <a:defRPr/>
              </a:pPr>
              <a:t>10</a:t>
            </a:fld>
            <a:endParaRPr lang="en-GB" dirty="0">
              <a:solidFill>
                <a:prstClr val="black"/>
              </a:solidFill>
            </a:endParaRPr>
          </a:p>
        </p:txBody>
      </p:sp>
    </p:spTree>
    <p:extLst>
      <p:ext uri="{BB962C8B-B14F-4D97-AF65-F5344CB8AC3E}">
        <p14:creationId xmlns:p14="http://schemas.microsoft.com/office/powerpoint/2010/main" val="10210211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4.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4.emf"/></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7686270" y="5512615"/>
            <a:ext cx="964026" cy="964028"/>
          </a:xfrm>
          <a:prstGeom prst="rect">
            <a:avLst/>
          </a:prstGeom>
        </p:spPr>
      </p:pic>
      <p:sp>
        <p:nvSpPr>
          <p:cNvPr id="2" name="Title 1"/>
          <p:cNvSpPr>
            <a:spLocks noGrp="1"/>
          </p:cNvSpPr>
          <p:nvPr>
            <p:ph type="title"/>
          </p:nvPr>
        </p:nvSpPr>
        <p:spPr>
          <a:xfrm>
            <a:off x="474826" y="1402939"/>
            <a:ext cx="8286174" cy="3622520"/>
          </a:xfrm>
        </p:spPr>
        <p:txBody>
          <a:bodyPr anchor="t">
            <a:noAutofit/>
          </a:bodyPr>
          <a:lstStyle>
            <a:lvl1pPr>
              <a:defRPr sz="8000"/>
            </a:lvl1pPr>
          </a:lstStyle>
          <a:p>
            <a:r>
              <a:rPr lang="en-GB" dirty="0" smtClean="0"/>
              <a:t>Click to edit Master title style</a:t>
            </a:r>
            <a:endParaRPr lang="en-US" dirty="0"/>
          </a:p>
        </p:txBody>
      </p:sp>
      <p:sp>
        <p:nvSpPr>
          <p:cNvPr id="20" name="Content Placeholder 19"/>
          <p:cNvSpPr>
            <a:spLocks noGrp="1"/>
          </p:cNvSpPr>
          <p:nvPr>
            <p:ph sz="quarter" idx="10" hasCustomPrompt="1"/>
          </p:nvPr>
        </p:nvSpPr>
        <p:spPr>
          <a:xfrm>
            <a:off x="457200" y="5025459"/>
            <a:ext cx="6812020" cy="959925"/>
          </a:xfrm>
        </p:spPr>
        <p:txBody>
          <a:bodyPr anchor="b">
            <a:noAutofit/>
          </a:bodyPr>
          <a:lstStyle>
            <a:lvl1pPr marL="0" indent="0">
              <a:buFontTx/>
              <a:buNone/>
              <a:defRPr sz="2800">
                <a:solidFill>
                  <a:srgbClr val="00ADC6"/>
                </a:solidFill>
              </a:defRPr>
            </a:lvl1pPr>
          </a:lstStyle>
          <a:p>
            <a:pPr lvl="0"/>
            <a:r>
              <a:rPr lang="en-US" dirty="0" smtClean="0"/>
              <a:t>Sub heading</a:t>
            </a:r>
            <a:endParaRPr lang="en-US" dirty="0"/>
          </a:p>
        </p:txBody>
      </p:sp>
      <p:sp>
        <p:nvSpPr>
          <p:cNvPr id="21" name="Rectangle 20"/>
          <p:cNvSpPr/>
          <p:nvPr userDrawn="1"/>
        </p:nvSpPr>
        <p:spPr>
          <a:xfrm>
            <a:off x="457200" y="6459741"/>
            <a:ext cx="1819905" cy="240871"/>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defTabSz="455613" fontAlgn="base">
              <a:spcBef>
                <a:spcPct val="0"/>
              </a:spcBef>
              <a:spcAft>
                <a:spcPct val="0"/>
              </a:spcAft>
            </a:pPr>
            <a:endParaRPr lang="en-US" dirty="0">
              <a:solidFill>
                <a:prstClr val="black"/>
              </a:solidFill>
            </a:endParaRPr>
          </a:p>
        </p:txBody>
      </p:sp>
      <p:sp>
        <p:nvSpPr>
          <p:cNvPr id="7" name="Content Placeholder 19"/>
          <p:cNvSpPr>
            <a:spLocks noGrp="1"/>
          </p:cNvSpPr>
          <p:nvPr>
            <p:ph sz="quarter" idx="11" hasCustomPrompt="1"/>
          </p:nvPr>
        </p:nvSpPr>
        <p:spPr>
          <a:xfrm>
            <a:off x="457200" y="5985383"/>
            <a:ext cx="4359965" cy="361031"/>
          </a:xfrm>
        </p:spPr>
        <p:txBody>
          <a:bodyPr anchor="b">
            <a:noAutofit/>
          </a:bodyPr>
          <a:lstStyle>
            <a:lvl1pPr marL="0" indent="0">
              <a:buFontTx/>
              <a:buNone/>
              <a:defRPr sz="1600">
                <a:solidFill>
                  <a:srgbClr val="00ADC6"/>
                </a:solidFill>
              </a:defRPr>
            </a:lvl1pPr>
          </a:lstStyle>
          <a:p>
            <a:pPr lvl="0"/>
            <a:r>
              <a:rPr lang="en-US" dirty="0" smtClean="0"/>
              <a:t>Insert date</a:t>
            </a:r>
            <a:endParaRPr lang="en-US" dirty="0"/>
          </a:p>
        </p:txBody>
      </p:sp>
    </p:spTree>
    <p:extLst>
      <p:ext uri="{BB962C8B-B14F-4D97-AF65-F5344CB8AC3E}">
        <p14:creationId xmlns:p14="http://schemas.microsoft.com/office/powerpoint/2010/main" val="377416010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Slide Number Placeholder 2"/>
          <p:cNvSpPr>
            <a:spLocks noGrp="1"/>
          </p:cNvSpPr>
          <p:nvPr>
            <p:ph type="sldNum" sz="quarter" idx="10"/>
          </p:nvPr>
        </p:nvSpPr>
        <p:spPr>
          <a:xfrm>
            <a:off x="6553200" y="6356350"/>
            <a:ext cx="2133600" cy="365125"/>
          </a:xfrm>
        </p:spPr>
        <p:txBody>
          <a:bodyPr/>
          <a:lstStyle/>
          <a:p>
            <a:fld id="{902D5018-2030-2046-84FC-87E41EA86E42}" type="slidenum">
              <a:rPr lang="en-US" smtClean="0">
                <a:solidFill>
                  <a:srgbClr val="0072C6"/>
                </a:solidFill>
              </a:rPr>
              <a:pPr/>
              <a:t>‹#›</a:t>
            </a:fld>
            <a:endParaRPr lang="en-US" dirty="0">
              <a:solidFill>
                <a:srgbClr val="0072C6"/>
              </a:solidFill>
            </a:endParaRPr>
          </a:p>
        </p:txBody>
      </p:sp>
      <p:sp>
        <p:nvSpPr>
          <p:cNvPr id="6" name="Title 1"/>
          <p:cNvSpPr>
            <a:spLocks noGrp="1"/>
          </p:cNvSpPr>
          <p:nvPr>
            <p:ph type="title"/>
          </p:nvPr>
        </p:nvSpPr>
        <p:spPr>
          <a:xfrm>
            <a:off x="457201" y="749912"/>
            <a:ext cx="7356815" cy="667725"/>
          </a:xfrm>
        </p:spPr>
        <p:txBody>
          <a:bodyPr/>
          <a:lstStyle/>
          <a:p>
            <a:r>
              <a:rPr lang="en-GB" smtClean="0"/>
              <a:t>Click to edit Master title style</a:t>
            </a:r>
            <a:endParaRPr lang="en-US"/>
          </a:p>
        </p:txBody>
      </p:sp>
    </p:spTree>
    <p:extLst>
      <p:ext uri="{BB962C8B-B14F-4D97-AF65-F5344CB8AC3E}">
        <p14:creationId xmlns:p14="http://schemas.microsoft.com/office/powerpoint/2010/main" val="9147479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no arrow)">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Slide Number Placeholder 2"/>
          <p:cNvSpPr>
            <a:spLocks noGrp="1"/>
          </p:cNvSpPr>
          <p:nvPr>
            <p:ph type="sldNum" sz="quarter" idx="10"/>
          </p:nvPr>
        </p:nvSpPr>
        <p:spPr/>
        <p:txBody>
          <a:bodyPr/>
          <a:lstStyle/>
          <a:p>
            <a:fld id="{902D5018-2030-2046-84FC-87E41EA86E42}" type="slidenum">
              <a:rPr lang="en-US" smtClean="0">
                <a:solidFill>
                  <a:srgbClr val="0072C6"/>
                </a:solidFill>
              </a:rPr>
              <a:pPr/>
              <a:t>‹#›</a:t>
            </a:fld>
            <a:endParaRPr lang="en-US" dirty="0">
              <a:solidFill>
                <a:srgbClr val="0072C6"/>
              </a:solidFill>
            </a:endParaRPr>
          </a:p>
        </p:txBody>
      </p:sp>
      <p:sp>
        <p:nvSpPr>
          <p:cNvPr id="4" name="Content Placeholder 2"/>
          <p:cNvSpPr>
            <a:spLocks noGrp="1"/>
          </p:cNvSpPr>
          <p:nvPr>
            <p:ph idx="1"/>
          </p:nvPr>
        </p:nvSpPr>
        <p:spPr>
          <a:xfrm>
            <a:off x="457200" y="1680295"/>
            <a:ext cx="7841707" cy="3950736"/>
          </a:xfrm>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415016823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87232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NHS England 2">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48814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7896225" y="6310313"/>
            <a:ext cx="900113" cy="179387"/>
          </a:xfrm>
          <a:prstGeom prst="rect">
            <a:avLst/>
          </a:prstGeom>
        </p:spPr>
        <p:txBody>
          <a:bodyPr/>
          <a:lstStyle>
            <a:lvl1pPr>
              <a:defRPr>
                <a:ea typeface="MS PGothic" pitchFamily="34" charset="-128"/>
              </a:defRPr>
            </a:lvl1pPr>
          </a:lstStyle>
          <a:p>
            <a:pPr defTabSz="455613" fontAlgn="base">
              <a:spcBef>
                <a:spcPct val="0"/>
              </a:spcBef>
              <a:spcAft>
                <a:spcPct val="0"/>
              </a:spcAft>
              <a:defRPr/>
            </a:pPr>
            <a:fld id="{169EBABE-CF4C-4DA7-8B06-42FF71BA982F}" type="datetime1">
              <a:rPr lang="en-GB">
                <a:solidFill>
                  <a:prstClr val="black"/>
                </a:solidFill>
                <a:cs typeface="Arial" charset="0"/>
              </a:rPr>
              <a:pPr defTabSz="455613" fontAlgn="base">
                <a:spcBef>
                  <a:spcPct val="0"/>
                </a:spcBef>
                <a:spcAft>
                  <a:spcPct val="0"/>
                </a:spcAft>
                <a:defRPr/>
              </a:pPr>
              <a:t>18/04/2016</a:t>
            </a:fld>
            <a:endParaRPr lang="en-GB" dirty="0">
              <a:solidFill>
                <a:prstClr val="black"/>
              </a:solidFill>
              <a:cs typeface="Arial" charset="0"/>
            </a:endParaRPr>
          </a:p>
        </p:txBody>
      </p:sp>
      <p:sp>
        <p:nvSpPr>
          <p:cNvPr id="3" name="Footer Placeholder 4"/>
          <p:cNvSpPr>
            <a:spLocks noGrp="1"/>
          </p:cNvSpPr>
          <p:nvPr>
            <p:ph type="ftr" sz="quarter" idx="11"/>
          </p:nvPr>
        </p:nvSpPr>
        <p:spPr>
          <a:xfrm>
            <a:off x="655638" y="6310313"/>
            <a:ext cx="7240587" cy="179387"/>
          </a:xfrm>
          <a:prstGeom prst="rect">
            <a:avLst/>
          </a:prstGeom>
        </p:spPr>
        <p:txBody>
          <a:bodyPr/>
          <a:lstStyle>
            <a:lvl1pPr>
              <a:defRPr>
                <a:ea typeface="MS PGothic" pitchFamily="34" charset="-128"/>
              </a:defRPr>
            </a:lvl1pPr>
          </a:lstStyle>
          <a:p>
            <a:pPr defTabSz="455613" fontAlgn="base">
              <a:spcBef>
                <a:spcPct val="0"/>
              </a:spcBef>
              <a:spcAft>
                <a:spcPct val="0"/>
              </a:spcAft>
              <a:defRPr/>
            </a:pPr>
            <a:r>
              <a:rPr lang="en-GB" dirty="0">
                <a:solidFill>
                  <a:prstClr val="black"/>
                </a:solidFill>
                <a:cs typeface="Arial" charset="0"/>
              </a:rPr>
              <a:t>NHS | Presentation to [XXXX Company] | [Type Date]</a:t>
            </a:r>
          </a:p>
        </p:txBody>
      </p:sp>
      <p:sp>
        <p:nvSpPr>
          <p:cNvPr id="4" name="Slide Number Placeholder 5"/>
          <p:cNvSpPr>
            <a:spLocks noGrp="1"/>
          </p:cNvSpPr>
          <p:nvPr>
            <p:ph type="sldNum" sz="quarter" idx="12"/>
          </p:nvPr>
        </p:nvSpPr>
        <p:spPr/>
        <p:txBody>
          <a:bodyPr/>
          <a:lstStyle>
            <a:lvl1pPr>
              <a:defRPr>
                <a:ea typeface="MS PGothic" pitchFamily="34" charset="-128"/>
              </a:defRPr>
            </a:lvl1pPr>
          </a:lstStyle>
          <a:p>
            <a:pPr>
              <a:defRPr/>
            </a:pPr>
            <a:fld id="{E46B241F-0D0E-467A-851E-0FCFBD9C740F}" type="slidenum">
              <a:rPr lang="en-GB">
                <a:solidFill>
                  <a:srgbClr val="0072C6"/>
                </a:solidFill>
              </a:rPr>
              <a:pPr>
                <a:defRPr/>
              </a:pPr>
              <a:t>‹#›</a:t>
            </a:fld>
            <a:endParaRPr lang="en-GB" dirty="0">
              <a:solidFill>
                <a:srgbClr val="0072C6"/>
              </a:solidFill>
            </a:endParaRPr>
          </a:p>
        </p:txBody>
      </p:sp>
    </p:spTree>
    <p:extLst>
      <p:ext uri="{BB962C8B-B14F-4D97-AF65-F5344CB8AC3E}">
        <p14:creationId xmlns:p14="http://schemas.microsoft.com/office/powerpoint/2010/main" val="12528237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5" name="Picture 5"/>
          <p:cNvPicPr>
            <a:picLocks noChangeAspect="1"/>
          </p:cNvPicPr>
          <p:nvPr userDrawn="1"/>
        </p:nvPicPr>
        <p:blipFill>
          <a:blip r:embed="rId2"/>
          <a:srcRect/>
          <a:stretch>
            <a:fillRect/>
          </a:stretch>
        </p:blipFill>
        <p:spPr bwMode="auto">
          <a:xfrm>
            <a:off x="7686675" y="5513392"/>
            <a:ext cx="963613" cy="963612"/>
          </a:xfrm>
          <a:prstGeom prst="rect">
            <a:avLst/>
          </a:prstGeom>
          <a:noFill/>
          <a:ln w="9525">
            <a:noFill/>
            <a:miter lim="800000"/>
            <a:headEnd/>
            <a:tailEnd/>
          </a:ln>
        </p:spPr>
      </p:pic>
      <p:sp>
        <p:nvSpPr>
          <p:cNvPr id="6" name="Rectangle 20"/>
          <p:cNvSpPr/>
          <p:nvPr userDrawn="1"/>
        </p:nvSpPr>
        <p:spPr>
          <a:xfrm>
            <a:off x="457204" y="6459538"/>
            <a:ext cx="1819275" cy="241300"/>
          </a:xfrm>
          <a:prstGeom prst="rect">
            <a:avLst/>
          </a:prstGeom>
          <a:ln>
            <a:noFill/>
          </a:ln>
        </p:spPr>
        <p:style>
          <a:lnRef idx="2">
            <a:schemeClr val="dk1"/>
          </a:lnRef>
          <a:fillRef idx="1">
            <a:schemeClr val="lt1"/>
          </a:fillRef>
          <a:effectRef idx="0">
            <a:schemeClr val="dk1"/>
          </a:effectRef>
          <a:fontRef idx="minor">
            <a:schemeClr val="dk1"/>
          </a:fontRef>
        </p:style>
        <p:txBody>
          <a:bodyPr lIns="91402" tIns="45701" rIns="91402" bIns="45701" anchor="ctr"/>
          <a:lstStyle/>
          <a:p>
            <a:pPr algn="ctr" defTabSz="455421" fontAlgn="base">
              <a:spcBef>
                <a:spcPct val="0"/>
              </a:spcBef>
              <a:spcAft>
                <a:spcPct val="0"/>
              </a:spcAft>
              <a:defRPr/>
            </a:pPr>
            <a:endParaRPr lang="en-US" dirty="0">
              <a:solidFill>
                <a:prstClr val="black"/>
              </a:solidFill>
            </a:endParaRPr>
          </a:p>
        </p:txBody>
      </p:sp>
      <p:sp>
        <p:nvSpPr>
          <p:cNvPr id="2" name="Title 1"/>
          <p:cNvSpPr>
            <a:spLocks noGrp="1"/>
          </p:cNvSpPr>
          <p:nvPr>
            <p:ph type="title"/>
          </p:nvPr>
        </p:nvSpPr>
        <p:spPr>
          <a:xfrm>
            <a:off x="474830" y="1402939"/>
            <a:ext cx="8286174" cy="3622520"/>
          </a:xfrm>
        </p:spPr>
        <p:txBody>
          <a:bodyPr anchor="t">
            <a:noAutofit/>
          </a:bodyPr>
          <a:lstStyle>
            <a:lvl1pPr>
              <a:defRPr sz="8000"/>
            </a:lvl1pPr>
          </a:lstStyle>
          <a:p>
            <a:r>
              <a:rPr lang="en-GB" dirty="0" smtClean="0"/>
              <a:t>Click to edit Master title style</a:t>
            </a:r>
            <a:endParaRPr lang="en-US" dirty="0"/>
          </a:p>
        </p:txBody>
      </p:sp>
      <p:sp>
        <p:nvSpPr>
          <p:cNvPr id="20" name="Content Placeholder 19"/>
          <p:cNvSpPr>
            <a:spLocks noGrp="1"/>
          </p:cNvSpPr>
          <p:nvPr>
            <p:ph sz="quarter" idx="10"/>
          </p:nvPr>
        </p:nvSpPr>
        <p:spPr>
          <a:xfrm>
            <a:off x="457203" y="5025463"/>
            <a:ext cx="6812021" cy="959925"/>
          </a:xfrm>
        </p:spPr>
        <p:txBody>
          <a:bodyPr anchor="b">
            <a:noAutofit/>
          </a:bodyPr>
          <a:lstStyle>
            <a:lvl1pPr marL="0" indent="0">
              <a:buFontTx/>
              <a:buNone/>
              <a:defRPr sz="2800">
                <a:solidFill>
                  <a:srgbClr val="00ADC6"/>
                </a:solidFill>
              </a:defRPr>
            </a:lvl1pPr>
          </a:lstStyle>
          <a:p>
            <a:pPr lvl="0"/>
            <a:r>
              <a:rPr lang="en-US" dirty="0" smtClean="0"/>
              <a:t>Click to edit Master text styles</a:t>
            </a:r>
          </a:p>
        </p:txBody>
      </p:sp>
      <p:sp>
        <p:nvSpPr>
          <p:cNvPr id="7" name="Content Placeholder 19"/>
          <p:cNvSpPr>
            <a:spLocks noGrp="1"/>
          </p:cNvSpPr>
          <p:nvPr>
            <p:ph sz="quarter" idx="11"/>
          </p:nvPr>
        </p:nvSpPr>
        <p:spPr>
          <a:xfrm>
            <a:off x="457205" y="5985387"/>
            <a:ext cx="4359965" cy="361031"/>
          </a:xfrm>
        </p:spPr>
        <p:txBody>
          <a:bodyPr anchor="b">
            <a:noAutofit/>
          </a:bodyPr>
          <a:lstStyle>
            <a:lvl1pPr marL="0" indent="0">
              <a:buFontTx/>
              <a:buNone/>
              <a:defRPr sz="1600">
                <a:solidFill>
                  <a:srgbClr val="00ADC6"/>
                </a:solidFill>
              </a:defRPr>
            </a:lvl1pPr>
          </a:lstStyle>
          <a:p>
            <a:pPr lvl="0"/>
            <a:r>
              <a:rPr lang="en-US" dirty="0" smtClean="0"/>
              <a:t>Click to edit Master text styles</a:t>
            </a:r>
          </a:p>
        </p:txBody>
      </p:sp>
    </p:spTree>
    <p:extLst>
      <p:ext uri="{BB962C8B-B14F-4D97-AF65-F5344CB8AC3E}">
        <p14:creationId xmlns:p14="http://schemas.microsoft.com/office/powerpoint/2010/main" val="9019956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5" name="Picture 4" descr="logo-a5.png"/>
          <p:cNvPicPr>
            <a:picLocks noChangeAspect="1"/>
          </p:cNvPicPr>
          <p:nvPr userDrawn="1"/>
        </p:nvPicPr>
        <p:blipFill>
          <a:blip r:embed="rId2"/>
          <a:srcRect/>
          <a:stretch>
            <a:fillRect/>
          </a:stretch>
        </p:blipFill>
        <p:spPr bwMode="auto">
          <a:xfrm>
            <a:off x="8078788" y="279400"/>
            <a:ext cx="817562" cy="509588"/>
          </a:xfrm>
          <a:prstGeom prst="rect">
            <a:avLst/>
          </a:prstGeom>
          <a:noFill/>
          <a:ln w="9525">
            <a:noFill/>
            <a:miter lim="800000"/>
            <a:headEnd/>
            <a:tailEnd/>
          </a:ln>
        </p:spPr>
      </p:pic>
      <p:sp>
        <p:nvSpPr>
          <p:cNvPr id="6" name="Rectangle 8"/>
          <p:cNvSpPr/>
          <p:nvPr userDrawn="1"/>
        </p:nvSpPr>
        <p:spPr>
          <a:xfrm>
            <a:off x="0" y="4"/>
            <a:ext cx="9144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1402" tIns="45701" rIns="91402" bIns="45701" anchor="ctr"/>
          <a:lstStyle/>
          <a:p>
            <a:pPr algn="ctr" defTabSz="455421" fontAlgn="base">
              <a:spcBef>
                <a:spcPct val="0"/>
              </a:spcBef>
              <a:spcAft>
                <a:spcPct val="0"/>
              </a:spcAft>
              <a:defRPr/>
            </a:pPr>
            <a:endParaRPr lang="en-US" dirty="0">
              <a:solidFill>
                <a:prstClr val="white"/>
              </a:solidFill>
            </a:endParaRPr>
          </a:p>
        </p:txBody>
      </p:sp>
      <p:pic>
        <p:nvPicPr>
          <p:cNvPr id="7" name="Picture 10" descr="NHS England reversed out.png"/>
          <p:cNvPicPr>
            <a:picLocks noChangeAspect="1"/>
          </p:cNvPicPr>
          <p:nvPr userDrawn="1"/>
        </p:nvPicPr>
        <p:blipFill>
          <a:blip r:embed="rId3"/>
          <a:srcRect/>
          <a:stretch>
            <a:fillRect/>
          </a:stretch>
        </p:blipFill>
        <p:spPr bwMode="auto">
          <a:xfrm>
            <a:off x="8077200" y="279400"/>
            <a:ext cx="819150" cy="509588"/>
          </a:xfrm>
          <a:prstGeom prst="rect">
            <a:avLst/>
          </a:prstGeom>
          <a:noFill/>
          <a:ln w="9525">
            <a:noFill/>
            <a:miter lim="800000"/>
            <a:headEnd/>
            <a:tailEnd/>
          </a:ln>
        </p:spPr>
      </p:pic>
      <p:sp>
        <p:nvSpPr>
          <p:cNvPr id="8" name="Date Placeholder 3"/>
          <p:cNvSpPr txBox="1">
            <a:spLocks/>
          </p:cNvSpPr>
          <p:nvPr userDrawn="1"/>
        </p:nvSpPr>
        <p:spPr>
          <a:xfrm>
            <a:off x="457200" y="5984875"/>
            <a:ext cx="2133600" cy="365125"/>
          </a:xfrm>
          <a:prstGeom prst="rect">
            <a:avLst/>
          </a:prstGeom>
        </p:spPr>
        <p:txBody>
          <a:bodyPr lIns="91402" tIns="45701" rIns="91402" bIns="45701" anchor="ctr"/>
          <a:lstStyle>
            <a:defPPr>
              <a:defRPr lang="en-US"/>
            </a:defPPr>
            <a:lvl1pPr marL="0" algn="l" defTabSz="457200" rtl="0" eaLnBrk="1" latinLnBrk="0" hangingPunct="1">
              <a:defRPr sz="1600" b="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endParaRPr lang="en-US" dirty="0">
              <a:solidFill>
                <a:prstClr val="white"/>
              </a:solidFill>
            </a:endParaRPr>
          </a:p>
        </p:txBody>
      </p:sp>
      <p:pic>
        <p:nvPicPr>
          <p:cNvPr id="9" name="Picture 11"/>
          <p:cNvPicPr>
            <a:picLocks noChangeAspect="1"/>
          </p:cNvPicPr>
          <p:nvPr userDrawn="1"/>
        </p:nvPicPr>
        <p:blipFill>
          <a:blip r:embed="rId4"/>
          <a:srcRect/>
          <a:stretch>
            <a:fillRect/>
          </a:stretch>
        </p:blipFill>
        <p:spPr bwMode="auto">
          <a:xfrm>
            <a:off x="7537454" y="5513392"/>
            <a:ext cx="1223963" cy="963612"/>
          </a:xfrm>
          <a:prstGeom prst="rect">
            <a:avLst/>
          </a:prstGeom>
          <a:noFill/>
          <a:ln w="9525">
            <a:noFill/>
            <a:miter lim="800000"/>
            <a:headEnd/>
            <a:tailEnd/>
          </a:ln>
        </p:spPr>
      </p:pic>
      <p:sp>
        <p:nvSpPr>
          <p:cNvPr id="15" name="Content Placeholder 19"/>
          <p:cNvSpPr>
            <a:spLocks noGrp="1"/>
          </p:cNvSpPr>
          <p:nvPr>
            <p:ph sz="quarter" idx="10"/>
          </p:nvPr>
        </p:nvSpPr>
        <p:spPr>
          <a:xfrm>
            <a:off x="457203" y="5025463"/>
            <a:ext cx="6812021" cy="959925"/>
          </a:xfrm>
        </p:spPr>
        <p:txBody>
          <a:bodyPr anchor="b">
            <a:noAutofit/>
          </a:bodyPr>
          <a:lstStyle>
            <a:lvl1pPr marL="0" indent="0">
              <a:buFontTx/>
              <a:buNone/>
              <a:defRPr sz="2800">
                <a:solidFill>
                  <a:schemeClr val="bg1"/>
                </a:solidFill>
              </a:defRPr>
            </a:lvl1pPr>
          </a:lstStyle>
          <a:p>
            <a:pPr lvl="0"/>
            <a:r>
              <a:rPr lang="en-US" dirty="0" smtClean="0"/>
              <a:t>Click to edit Master text styles</a:t>
            </a:r>
          </a:p>
        </p:txBody>
      </p:sp>
      <p:sp>
        <p:nvSpPr>
          <p:cNvPr id="18" name="Title 1"/>
          <p:cNvSpPr>
            <a:spLocks noGrp="1"/>
          </p:cNvSpPr>
          <p:nvPr>
            <p:ph type="title"/>
          </p:nvPr>
        </p:nvSpPr>
        <p:spPr>
          <a:xfrm>
            <a:off x="474830" y="1402939"/>
            <a:ext cx="8286174" cy="3622520"/>
          </a:xfrm>
        </p:spPr>
        <p:txBody>
          <a:bodyPr anchor="t">
            <a:noAutofit/>
          </a:bodyPr>
          <a:lstStyle>
            <a:lvl1pPr>
              <a:defRPr sz="8000">
                <a:solidFill>
                  <a:schemeClr val="bg1"/>
                </a:solidFill>
              </a:defRPr>
            </a:lvl1pPr>
          </a:lstStyle>
          <a:p>
            <a:r>
              <a:rPr lang="en-US" dirty="0" smtClean="0"/>
              <a:t>Click to edit Master title style</a:t>
            </a:r>
            <a:endParaRPr lang="en-US" dirty="0"/>
          </a:p>
        </p:txBody>
      </p:sp>
      <p:sp>
        <p:nvSpPr>
          <p:cNvPr id="10" name="Content Placeholder 19"/>
          <p:cNvSpPr>
            <a:spLocks noGrp="1"/>
          </p:cNvSpPr>
          <p:nvPr>
            <p:ph sz="quarter" idx="11"/>
          </p:nvPr>
        </p:nvSpPr>
        <p:spPr>
          <a:xfrm>
            <a:off x="457205" y="5985387"/>
            <a:ext cx="4359965" cy="361031"/>
          </a:xfrm>
        </p:spPr>
        <p:txBody>
          <a:bodyPr anchor="b">
            <a:noAutofit/>
          </a:bodyPr>
          <a:lstStyle>
            <a:lvl1pPr marL="0" indent="0">
              <a:buFontTx/>
              <a:buNone/>
              <a:defRPr sz="1600">
                <a:solidFill>
                  <a:schemeClr val="bg1"/>
                </a:solidFill>
              </a:defRPr>
            </a:lvl1pPr>
          </a:lstStyle>
          <a:p>
            <a:pPr lvl="0"/>
            <a:r>
              <a:rPr lang="en-US" dirty="0" smtClean="0"/>
              <a:t>Click to edit Master text styles</a:t>
            </a:r>
          </a:p>
        </p:txBody>
      </p:sp>
    </p:spTree>
    <p:extLst>
      <p:ext uri="{BB962C8B-B14F-4D97-AF65-F5344CB8AC3E}">
        <p14:creationId xmlns:p14="http://schemas.microsoft.com/office/powerpoint/2010/main" val="36512337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5" name="Picture 3" descr="image5.jpg"/>
          <p:cNvPicPr>
            <a:picLocks noChangeAspect="1"/>
          </p:cNvPicPr>
          <p:nvPr userDrawn="1"/>
        </p:nvPicPr>
        <p:blipFill>
          <a:blip r:embed="rId2"/>
          <a:srcRect/>
          <a:stretch>
            <a:fillRect/>
          </a:stretch>
        </p:blipFill>
        <p:spPr bwMode="auto">
          <a:xfrm>
            <a:off x="0" y="4"/>
            <a:ext cx="9144000" cy="6858000"/>
          </a:xfrm>
          <a:prstGeom prst="rect">
            <a:avLst/>
          </a:prstGeom>
          <a:noFill/>
          <a:ln w="9525">
            <a:noFill/>
            <a:miter lim="800000"/>
            <a:headEnd/>
            <a:tailEnd/>
          </a:ln>
        </p:spPr>
      </p:pic>
      <p:pic>
        <p:nvPicPr>
          <p:cNvPr id="7" name="Picture 8" descr="logo-a5.gif"/>
          <p:cNvPicPr>
            <a:picLocks noChangeAspect="1"/>
          </p:cNvPicPr>
          <p:nvPr userDrawn="1"/>
        </p:nvPicPr>
        <p:blipFill>
          <a:blip r:embed="rId3"/>
          <a:srcRect/>
          <a:stretch>
            <a:fillRect/>
          </a:stretch>
        </p:blipFill>
        <p:spPr bwMode="auto">
          <a:xfrm>
            <a:off x="8078788" y="280992"/>
            <a:ext cx="817562" cy="509587"/>
          </a:xfrm>
          <a:prstGeom prst="rect">
            <a:avLst/>
          </a:prstGeom>
          <a:noFill/>
          <a:ln w="9525">
            <a:noFill/>
            <a:miter lim="800000"/>
            <a:headEnd/>
            <a:tailEnd/>
          </a:ln>
        </p:spPr>
      </p:pic>
      <p:sp>
        <p:nvSpPr>
          <p:cNvPr id="2" name="Title 1"/>
          <p:cNvSpPr>
            <a:spLocks noGrp="1"/>
          </p:cNvSpPr>
          <p:nvPr>
            <p:ph type="title"/>
          </p:nvPr>
        </p:nvSpPr>
        <p:spPr>
          <a:xfrm>
            <a:off x="441791" y="1792198"/>
            <a:ext cx="3746684" cy="2160734"/>
          </a:xfrm>
        </p:spPr>
        <p:txBody>
          <a:bodyPr anchor="t">
            <a:noAutofit/>
          </a:bodyPr>
          <a:lstStyle>
            <a:lvl1pPr>
              <a:defRPr sz="4800" baseline="0"/>
            </a:lvl1pPr>
          </a:lstStyle>
          <a:p>
            <a:r>
              <a:rPr lang="en-US" dirty="0" smtClean="0"/>
              <a:t>Click to edit Master title style</a:t>
            </a:r>
            <a:endParaRPr lang="en-US" dirty="0"/>
          </a:p>
        </p:txBody>
      </p:sp>
      <p:sp>
        <p:nvSpPr>
          <p:cNvPr id="6" name="Content Placeholder 19"/>
          <p:cNvSpPr>
            <a:spLocks noGrp="1"/>
          </p:cNvSpPr>
          <p:nvPr>
            <p:ph sz="quarter" idx="11"/>
          </p:nvPr>
        </p:nvSpPr>
        <p:spPr>
          <a:xfrm>
            <a:off x="457204" y="4949689"/>
            <a:ext cx="3675271" cy="991523"/>
          </a:xfrm>
        </p:spPr>
        <p:txBody>
          <a:bodyPr anchor="b">
            <a:normAutofit/>
          </a:bodyPr>
          <a:lstStyle>
            <a:lvl1pPr marL="0" indent="0">
              <a:buFontTx/>
              <a:buNone/>
              <a:defRPr sz="2800">
                <a:solidFill>
                  <a:schemeClr val="accent3"/>
                </a:solidFill>
              </a:defRPr>
            </a:lvl1pPr>
          </a:lstStyle>
          <a:p>
            <a:pPr lvl="0"/>
            <a:r>
              <a:rPr lang="en-US" dirty="0" smtClean="0"/>
              <a:t>Click to edit Master text styles</a:t>
            </a:r>
          </a:p>
        </p:txBody>
      </p:sp>
      <p:sp>
        <p:nvSpPr>
          <p:cNvPr id="8" name="Content Placeholder 19"/>
          <p:cNvSpPr>
            <a:spLocks noGrp="1"/>
          </p:cNvSpPr>
          <p:nvPr>
            <p:ph sz="quarter" idx="12"/>
          </p:nvPr>
        </p:nvSpPr>
        <p:spPr>
          <a:xfrm>
            <a:off x="457205" y="5985387"/>
            <a:ext cx="4359965" cy="361031"/>
          </a:xfrm>
        </p:spPr>
        <p:txBody>
          <a:bodyPr anchor="b">
            <a:noAutofit/>
          </a:bodyPr>
          <a:lstStyle>
            <a:lvl1pPr marL="0" indent="0">
              <a:buFontTx/>
              <a:buNone/>
              <a:defRPr sz="1600">
                <a:solidFill>
                  <a:schemeClr val="accent3"/>
                </a:solidFill>
              </a:defRPr>
            </a:lvl1pPr>
          </a:lstStyle>
          <a:p>
            <a:pPr lvl="0"/>
            <a:r>
              <a:rPr lang="en-US" dirty="0" smtClean="0"/>
              <a:t>Click to edit Master text styles</a:t>
            </a:r>
          </a:p>
        </p:txBody>
      </p:sp>
    </p:spTree>
    <p:extLst>
      <p:ext uri="{BB962C8B-B14F-4D97-AF65-F5344CB8AC3E}">
        <p14:creationId xmlns:p14="http://schemas.microsoft.com/office/powerpoint/2010/main" val="34848793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pic>
        <p:nvPicPr>
          <p:cNvPr id="5" name="Picture 10" descr="image6.jpg"/>
          <p:cNvPicPr>
            <a:picLocks noChangeAspect="1"/>
          </p:cNvPicPr>
          <p:nvPr userDrawn="1"/>
        </p:nvPicPr>
        <p:blipFill>
          <a:blip r:embed="rId2"/>
          <a:srcRect/>
          <a:stretch>
            <a:fillRect/>
          </a:stretch>
        </p:blipFill>
        <p:spPr bwMode="auto">
          <a:xfrm>
            <a:off x="0" y="9529"/>
            <a:ext cx="9144000" cy="6848475"/>
          </a:xfrm>
          <a:prstGeom prst="rect">
            <a:avLst/>
          </a:prstGeom>
          <a:noFill/>
          <a:ln w="9525">
            <a:noFill/>
            <a:miter lim="800000"/>
            <a:headEnd/>
            <a:tailEnd/>
          </a:ln>
        </p:spPr>
      </p:pic>
      <p:pic>
        <p:nvPicPr>
          <p:cNvPr id="6" name="Picture 11" descr="logo-a5.gif"/>
          <p:cNvPicPr>
            <a:picLocks noChangeAspect="1"/>
          </p:cNvPicPr>
          <p:nvPr userDrawn="1"/>
        </p:nvPicPr>
        <p:blipFill>
          <a:blip r:embed="rId3"/>
          <a:srcRect/>
          <a:stretch>
            <a:fillRect/>
          </a:stretch>
        </p:blipFill>
        <p:spPr bwMode="auto">
          <a:xfrm>
            <a:off x="8078788" y="280992"/>
            <a:ext cx="817562" cy="509587"/>
          </a:xfrm>
          <a:prstGeom prst="rect">
            <a:avLst/>
          </a:prstGeom>
          <a:noFill/>
          <a:ln w="9525">
            <a:noFill/>
            <a:miter lim="800000"/>
            <a:headEnd/>
            <a:tailEnd/>
          </a:ln>
        </p:spPr>
      </p:pic>
      <p:sp>
        <p:nvSpPr>
          <p:cNvPr id="7" name="Title 1"/>
          <p:cNvSpPr>
            <a:spLocks noGrp="1"/>
          </p:cNvSpPr>
          <p:nvPr>
            <p:ph type="title"/>
          </p:nvPr>
        </p:nvSpPr>
        <p:spPr>
          <a:xfrm>
            <a:off x="5230364" y="1692264"/>
            <a:ext cx="3535738" cy="2160734"/>
          </a:xfrm>
        </p:spPr>
        <p:txBody>
          <a:bodyPr anchor="t">
            <a:noAutofit/>
          </a:bodyPr>
          <a:lstStyle>
            <a:lvl1pPr>
              <a:defRPr sz="4800"/>
            </a:lvl1pPr>
          </a:lstStyle>
          <a:p>
            <a:r>
              <a:rPr lang="en-GB" dirty="0" smtClean="0"/>
              <a:t>Click to edit Master title style</a:t>
            </a:r>
            <a:endParaRPr lang="en-US" dirty="0"/>
          </a:p>
        </p:txBody>
      </p:sp>
      <p:sp>
        <p:nvSpPr>
          <p:cNvPr id="8" name="Content Placeholder 19"/>
          <p:cNvSpPr>
            <a:spLocks noGrp="1"/>
          </p:cNvSpPr>
          <p:nvPr>
            <p:ph sz="quarter" idx="11"/>
          </p:nvPr>
        </p:nvSpPr>
        <p:spPr>
          <a:xfrm>
            <a:off x="5382766" y="4993864"/>
            <a:ext cx="3383340" cy="991523"/>
          </a:xfrm>
        </p:spPr>
        <p:txBody>
          <a:bodyPr anchor="b">
            <a:normAutofit/>
          </a:bodyPr>
          <a:lstStyle>
            <a:lvl1pPr marL="0" indent="0">
              <a:buFontTx/>
              <a:buNone/>
              <a:defRPr sz="2800">
                <a:solidFill>
                  <a:schemeClr val="accent1"/>
                </a:solidFill>
              </a:defRPr>
            </a:lvl1pPr>
          </a:lstStyle>
          <a:p>
            <a:pPr lvl="0"/>
            <a:r>
              <a:rPr lang="en-US" dirty="0" smtClean="0"/>
              <a:t>Click to edit Master text styles</a:t>
            </a:r>
          </a:p>
        </p:txBody>
      </p:sp>
      <p:sp>
        <p:nvSpPr>
          <p:cNvPr id="10" name="Content Placeholder 19"/>
          <p:cNvSpPr>
            <a:spLocks noGrp="1"/>
          </p:cNvSpPr>
          <p:nvPr>
            <p:ph sz="quarter" idx="12"/>
          </p:nvPr>
        </p:nvSpPr>
        <p:spPr>
          <a:xfrm>
            <a:off x="5382767" y="5985387"/>
            <a:ext cx="3383340" cy="361031"/>
          </a:xfrm>
        </p:spPr>
        <p:txBody>
          <a:bodyPr anchor="b">
            <a:noAutofit/>
          </a:bodyPr>
          <a:lstStyle>
            <a:lvl1pPr marL="0" indent="0">
              <a:buFontTx/>
              <a:buNone/>
              <a:defRPr sz="1600">
                <a:solidFill>
                  <a:srgbClr val="00ADC6"/>
                </a:solidFill>
              </a:defRPr>
            </a:lvl1pPr>
          </a:lstStyle>
          <a:p>
            <a:pPr lvl="0"/>
            <a:r>
              <a:rPr lang="en-US" dirty="0" smtClean="0"/>
              <a:t>Click to edit Master text styles</a:t>
            </a:r>
          </a:p>
        </p:txBody>
      </p:sp>
    </p:spTree>
    <p:extLst>
      <p:ext uri="{BB962C8B-B14F-4D97-AF65-F5344CB8AC3E}">
        <p14:creationId xmlns:p14="http://schemas.microsoft.com/office/powerpoint/2010/main" val="3112951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5">
    <p:spTree>
      <p:nvGrpSpPr>
        <p:cNvPr id="1" name=""/>
        <p:cNvGrpSpPr/>
        <p:nvPr/>
      </p:nvGrpSpPr>
      <p:grpSpPr>
        <a:xfrm>
          <a:off x="0" y="0"/>
          <a:ext cx="0" cy="0"/>
          <a:chOff x="0" y="0"/>
          <a:chExt cx="0" cy="0"/>
        </a:xfrm>
      </p:grpSpPr>
      <p:pic>
        <p:nvPicPr>
          <p:cNvPr id="5" name="Picture 8" descr="image7.jpg"/>
          <p:cNvPicPr>
            <a:picLocks noChangeAspect="1"/>
          </p:cNvPicPr>
          <p:nvPr userDrawn="1"/>
        </p:nvPicPr>
        <p:blipFill>
          <a:blip r:embed="rId2"/>
          <a:srcRect/>
          <a:stretch>
            <a:fillRect/>
          </a:stretch>
        </p:blipFill>
        <p:spPr bwMode="auto">
          <a:xfrm>
            <a:off x="0" y="4"/>
            <a:ext cx="9144000" cy="6858000"/>
          </a:xfrm>
          <a:prstGeom prst="rect">
            <a:avLst/>
          </a:prstGeom>
          <a:noFill/>
          <a:ln w="9525">
            <a:noFill/>
            <a:miter lim="800000"/>
            <a:headEnd/>
            <a:tailEnd/>
          </a:ln>
        </p:spPr>
      </p:pic>
      <p:pic>
        <p:nvPicPr>
          <p:cNvPr id="8" name="Picture 11" descr="NHS England reversed out.png"/>
          <p:cNvPicPr>
            <a:picLocks noChangeAspect="1"/>
          </p:cNvPicPr>
          <p:nvPr userDrawn="1"/>
        </p:nvPicPr>
        <p:blipFill>
          <a:blip r:embed="rId3"/>
          <a:srcRect/>
          <a:stretch>
            <a:fillRect/>
          </a:stretch>
        </p:blipFill>
        <p:spPr bwMode="auto">
          <a:xfrm>
            <a:off x="8077200" y="279400"/>
            <a:ext cx="819150" cy="509588"/>
          </a:xfrm>
          <a:prstGeom prst="rect">
            <a:avLst/>
          </a:prstGeom>
          <a:noFill/>
          <a:ln w="9525">
            <a:noFill/>
            <a:miter lim="800000"/>
            <a:headEnd/>
            <a:tailEnd/>
          </a:ln>
        </p:spPr>
      </p:pic>
      <p:sp>
        <p:nvSpPr>
          <p:cNvPr id="6" name="Title 1"/>
          <p:cNvSpPr>
            <a:spLocks noGrp="1"/>
          </p:cNvSpPr>
          <p:nvPr>
            <p:ph type="title"/>
          </p:nvPr>
        </p:nvSpPr>
        <p:spPr>
          <a:xfrm>
            <a:off x="457206" y="1571824"/>
            <a:ext cx="3746684" cy="2160734"/>
          </a:xfrm>
        </p:spPr>
        <p:txBody>
          <a:bodyPr anchor="t">
            <a:noAutofit/>
          </a:bodyPr>
          <a:lstStyle>
            <a:lvl1pPr>
              <a:defRPr sz="4800"/>
            </a:lvl1pPr>
          </a:lstStyle>
          <a:p>
            <a:r>
              <a:rPr lang="en-GB" dirty="0" smtClean="0"/>
              <a:t>Click to edit Master title style</a:t>
            </a:r>
            <a:endParaRPr lang="en-US" dirty="0"/>
          </a:p>
        </p:txBody>
      </p:sp>
      <p:sp>
        <p:nvSpPr>
          <p:cNvPr id="10" name="Content Placeholder 19"/>
          <p:cNvSpPr>
            <a:spLocks noGrp="1"/>
          </p:cNvSpPr>
          <p:nvPr>
            <p:ph sz="quarter" idx="11"/>
          </p:nvPr>
        </p:nvSpPr>
        <p:spPr>
          <a:xfrm>
            <a:off x="457204" y="4949689"/>
            <a:ext cx="3675271" cy="991523"/>
          </a:xfrm>
        </p:spPr>
        <p:txBody>
          <a:bodyPr anchor="b">
            <a:normAutofit/>
          </a:bodyPr>
          <a:lstStyle>
            <a:lvl1pPr marL="0" indent="0">
              <a:buFontTx/>
              <a:buNone/>
              <a:defRPr sz="2800">
                <a:solidFill>
                  <a:schemeClr val="accent3"/>
                </a:solidFill>
              </a:defRPr>
            </a:lvl1pPr>
          </a:lstStyle>
          <a:p>
            <a:pPr lvl="0"/>
            <a:r>
              <a:rPr lang="en-US" dirty="0" smtClean="0"/>
              <a:t>Click to edit Master text styles</a:t>
            </a:r>
          </a:p>
        </p:txBody>
      </p:sp>
      <p:sp>
        <p:nvSpPr>
          <p:cNvPr id="7" name="Content Placeholder 19"/>
          <p:cNvSpPr>
            <a:spLocks noGrp="1"/>
          </p:cNvSpPr>
          <p:nvPr>
            <p:ph sz="quarter" idx="12"/>
          </p:nvPr>
        </p:nvSpPr>
        <p:spPr>
          <a:xfrm>
            <a:off x="457204" y="5985387"/>
            <a:ext cx="3675271" cy="361031"/>
          </a:xfrm>
        </p:spPr>
        <p:txBody>
          <a:bodyPr anchor="b">
            <a:noAutofit/>
          </a:bodyPr>
          <a:lstStyle>
            <a:lvl1pPr marL="0" indent="0">
              <a:buFontTx/>
              <a:buNone/>
              <a:defRPr sz="1600">
                <a:solidFill>
                  <a:schemeClr val="accent3"/>
                </a:solidFill>
              </a:defRPr>
            </a:lvl1pPr>
          </a:lstStyle>
          <a:p>
            <a:pPr lvl="0"/>
            <a:r>
              <a:rPr lang="en-US" dirty="0" smtClean="0"/>
              <a:t>Click to edit Master text styles</a:t>
            </a:r>
          </a:p>
        </p:txBody>
      </p:sp>
    </p:spTree>
    <p:extLst>
      <p:ext uri="{BB962C8B-B14F-4D97-AF65-F5344CB8AC3E}">
        <p14:creationId xmlns:p14="http://schemas.microsoft.com/office/powerpoint/2010/main" val="35779062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5" name="Picture 4" descr="logo-a5.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8766" y="279908"/>
            <a:ext cx="816864" cy="509016"/>
          </a:xfrm>
          <a:prstGeom prst="rect">
            <a:avLst/>
          </a:prstGeom>
        </p:spPr>
      </p:pic>
      <p:sp>
        <p:nvSpPr>
          <p:cNvPr id="9" name="Rectangle 8"/>
          <p:cNvSpPr/>
          <p:nvPr userDrawn="1"/>
        </p:nvSpPr>
        <p:spPr>
          <a:xfrm>
            <a:off x="0" y="0"/>
            <a:ext cx="9144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5613" fontAlgn="base">
              <a:spcBef>
                <a:spcPct val="0"/>
              </a:spcBef>
              <a:spcAft>
                <a:spcPct val="0"/>
              </a:spcAft>
            </a:pPr>
            <a:endParaRPr lang="en-US" dirty="0">
              <a:solidFill>
                <a:prstClr val="white"/>
              </a:solidFill>
            </a:endParaRPr>
          </a:p>
        </p:txBody>
      </p:sp>
      <p:pic>
        <p:nvPicPr>
          <p:cNvPr id="11" name="Picture 10" descr="NHS England reversed out.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77935" y="279908"/>
            <a:ext cx="817696" cy="509016"/>
          </a:xfrm>
          <a:prstGeom prst="rect">
            <a:avLst/>
          </a:prstGeom>
        </p:spPr>
      </p:pic>
      <p:sp>
        <p:nvSpPr>
          <p:cNvPr id="15" name="Content Placeholder 19"/>
          <p:cNvSpPr>
            <a:spLocks noGrp="1"/>
          </p:cNvSpPr>
          <p:nvPr>
            <p:ph sz="quarter" idx="10" hasCustomPrompt="1"/>
          </p:nvPr>
        </p:nvSpPr>
        <p:spPr>
          <a:xfrm>
            <a:off x="457200" y="5025459"/>
            <a:ext cx="6812020" cy="959925"/>
          </a:xfrm>
        </p:spPr>
        <p:txBody>
          <a:bodyPr anchor="b">
            <a:noAutofit/>
          </a:bodyPr>
          <a:lstStyle>
            <a:lvl1pPr marL="0" indent="0">
              <a:buFontTx/>
              <a:buNone/>
              <a:defRPr sz="2800">
                <a:solidFill>
                  <a:schemeClr val="bg1"/>
                </a:solidFill>
              </a:defRPr>
            </a:lvl1pPr>
          </a:lstStyle>
          <a:p>
            <a:pPr lvl="0"/>
            <a:r>
              <a:rPr lang="en-US" dirty="0" smtClean="0"/>
              <a:t>Sub heading</a:t>
            </a:r>
            <a:endParaRPr lang="en-US" dirty="0"/>
          </a:p>
        </p:txBody>
      </p:sp>
      <p:sp>
        <p:nvSpPr>
          <p:cNvPr id="18" name="Title 1"/>
          <p:cNvSpPr>
            <a:spLocks noGrp="1"/>
          </p:cNvSpPr>
          <p:nvPr>
            <p:ph type="title" hasCustomPrompt="1"/>
          </p:nvPr>
        </p:nvSpPr>
        <p:spPr>
          <a:xfrm>
            <a:off x="474826" y="1402939"/>
            <a:ext cx="8286174" cy="3622520"/>
          </a:xfrm>
        </p:spPr>
        <p:txBody>
          <a:bodyPr anchor="t">
            <a:noAutofit/>
          </a:bodyPr>
          <a:lstStyle>
            <a:lvl1pPr>
              <a:defRPr sz="8000">
                <a:solidFill>
                  <a:schemeClr val="bg1"/>
                </a:solidFill>
              </a:defRPr>
            </a:lvl1pPr>
          </a:lstStyle>
          <a:p>
            <a:r>
              <a:rPr lang="en-GB" dirty="0" smtClean="0"/>
              <a:t>What do Children and Young People Want from Commissioners Click to edit Master title style</a:t>
            </a:r>
            <a:endParaRPr lang="en-US" dirty="0"/>
          </a:p>
        </p:txBody>
      </p:sp>
      <p:sp>
        <p:nvSpPr>
          <p:cNvPr id="19" name="Date Placeholder 3"/>
          <p:cNvSpPr txBox="1">
            <a:spLocks/>
          </p:cNvSpPr>
          <p:nvPr userDrawn="1"/>
        </p:nvSpPr>
        <p:spPr>
          <a:xfrm>
            <a:off x="457200" y="5985384"/>
            <a:ext cx="2133600" cy="365125"/>
          </a:xfrm>
          <a:prstGeom prst="rect">
            <a:avLst/>
          </a:prstGeom>
        </p:spPr>
        <p:txBody>
          <a:bodyPr vert="horz" lIns="91440" tIns="45720" rIns="91440" bIns="45720" rtlCol="0" anchor="ctr"/>
          <a:lstStyle>
            <a:defPPr>
              <a:defRPr lang="en-US"/>
            </a:defPPr>
            <a:lvl1pPr marL="0" algn="l" defTabSz="457200" rtl="0" eaLnBrk="1" latinLnBrk="0" hangingPunct="1">
              <a:defRPr sz="1600" b="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base">
              <a:spcBef>
                <a:spcPct val="0"/>
              </a:spcBef>
              <a:spcAft>
                <a:spcPct val="0"/>
              </a:spcAft>
            </a:pPr>
            <a:endParaRPr lang="en-US" dirty="0">
              <a:solidFill>
                <a:prstClr val="white"/>
              </a:solidFill>
            </a:endParaRPr>
          </a:p>
        </p:txBody>
      </p:sp>
      <p:pic>
        <p:nvPicPr>
          <p:cNvPr id="12" name="Picture 11"/>
          <p:cNvPicPr>
            <a:picLocks noChangeAspect="1"/>
          </p:cNvPicPr>
          <p:nvPr userDrawn="1"/>
        </p:nvPicPr>
        <p:blipFill>
          <a:blip r:embed="rId4"/>
          <a:stretch>
            <a:fillRect/>
          </a:stretch>
        </p:blipFill>
        <p:spPr>
          <a:xfrm>
            <a:off x="7538077" y="5514157"/>
            <a:ext cx="1222923" cy="962486"/>
          </a:xfrm>
          <a:prstGeom prst="rect">
            <a:avLst/>
          </a:prstGeom>
        </p:spPr>
      </p:pic>
      <p:sp>
        <p:nvSpPr>
          <p:cNvPr id="10" name="Content Placeholder 19"/>
          <p:cNvSpPr>
            <a:spLocks noGrp="1"/>
          </p:cNvSpPr>
          <p:nvPr>
            <p:ph sz="quarter" idx="11" hasCustomPrompt="1"/>
          </p:nvPr>
        </p:nvSpPr>
        <p:spPr>
          <a:xfrm>
            <a:off x="457200" y="5985383"/>
            <a:ext cx="4359965" cy="361031"/>
          </a:xfrm>
        </p:spPr>
        <p:txBody>
          <a:bodyPr anchor="b">
            <a:noAutofit/>
          </a:bodyPr>
          <a:lstStyle>
            <a:lvl1pPr marL="0" indent="0">
              <a:buFontTx/>
              <a:buNone/>
              <a:defRPr sz="1600">
                <a:solidFill>
                  <a:schemeClr val="bg1"/>
                </a:solidFill>
              </a:defRPr>
            </a:lvl1pPr>
          </a:lstStyle>
          <a:p>
            <a:pPr lvl="0"/>
            <a:r>
              <a:rPr lang="en-US" dirty="0" smtClean="0"/>
              <a:t>Insert date</a:t>
            </a:r>
            <a:endParaRPr lang="en-US" dirty="0"/>
          </a:p>
        </p:txBody>
      </p:sp>
    </p:spTree>
    <p:extLst>
      <p:ext uri="{BB962C8B-B14F-4D97-AF65-F5344CB8AC3E}">
        <p14:creationId xmlns:p14="http://schemas.microsoft.com/office/powerpoint/2010/main" val="2790920284"/>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6">
    <p:spTree>
      <p:nvGrpSpPr>
        <p:cNvPr id="1" name=""/>
        <p:cNvGrpSpPr/>
        <p:nvPr/>
      </p:nvGrpSpPr>
      <p:grpSpPr>
        <a:xfrm>
          <a:off x="0" y="0"/>
          <a:ext cx="0" cy="0"/>
          <a:chOff x="0" y="0"/>
          <a:chExt cx="0" cy="0"/>
        </a:xfrm>
      </p:grpSpPr>
      <p:pic>
        <p:nvPicPr>
          <p:cNvPr id="7" name="Picture 3"/>
          <p:cNvPicPr>
            <a:picLocks noChangeAspect="1"/>
          </p:cNvPicPr>
          <p:nvPr userDrawn="1"/>
        </p:nvPicPr>
        <p:blipFill>
          <a:blip r:embed="rId2"/>
          <a:srcRect/>
          <a:stretch>
            <a:fillRect/>
          </a:stretch>
        </p:blipFill>
        <p:spPr bwMode="auto">
          <a:xfrm>
            <a:off x="0" y="4"/>
            <a:ext cx="9144000" cy="6858000"/>
          </a:xfrm>
          <a:prstGeom prst="rect">
            <a:avLst/>
          </a:prstGeom>
          <a:noFill/>
          <a:ln w="9525">
            <a:noFill/>
            <a:miter lim="800000"/>
            <a:headEnd/>
            <a:tailEnd/>
          </a:ln>
        </p:spPr>
      </p:pic>
      <p:pic>
        <p:nvPicPr>
          <p:cNvPr id="9" name="Picture 9" descr="logo-a5.gif"/>
          <p:cNvPicPr>
            <a:picLocks noChangeAspect="1"/>
          </p:cNvPicPr>
          <p:nvPr userDrawn="1"/>
        </p:nvPicPr>
        <p:blipFill>
          <a:blip r:embed="rId3"/>
          <a:srcRect/>
          <a:stretch>
            <a:fillRect/>
          </a:stretch>
        </p:blipFill>
        <p:spPr bwMode="auto">
          <a:xfrm>
            <a:off x="8078788" y="280992"/>
            <a:ext cx="817562" cy="509587"/>
          </a:xfrm>
          <a:prstGeom prst="rect">
            <a:avLst/>
          </a:prstGeom>
          <a:noFill/>
          <a:ln w="9525">
            <a:noFill/>
            <a:miter lim="800000"/>
            <a:headEnd/>
            <a:tailEnd/>
          </a:ln>
        </p:spPr>
      </p:pic>
      <p:sp>
        <p:nvSpPr>
          <p:cNvPr id="5" name="Title 1"/>
          <p:cNvSpPr>
            <a:spLocks noGrp="1"/>
          </p:cNvSpPr>
          <p:nvPr>
            <p:ph type="title"/>
          </p:nvPr>
        </p:nvSpPr>
        <p:spPr>
          <a:xfrm>
            <a:off x="5230364" y="1692264"/>
            <a:ext cx="3535738" cy="2160734"/>
          </a:xfrm>
        </p:spPr>
        <p:txBody>
          <a:bodyPr anchor="t">
            <a:noAutofit/>
          </a:bodyPr>
          <a:lstStyle>
            <a:lvl1pPr>
              <a:defRPr sz="4800"/>
            </a:lvl1pPr>
          </a:lstStyle>
          <a:p>
            <a:r>
              <a:rPr lang="en-GB" dirty="0" smtClean="0"/>
              <a:t>Click to edit Master title style</a:t>
            </a:r>
            <a:endParaRPr lang="en-US" dirty="0"/>
          </a:p>
        </p:txBody>
      </p:sp>
      <p:sp>
        <p:nvSpPr>
          <p:cNvPr id="6" name="Content Placeholder 19"/>
          <p:cNvSpPr>
            <a:spLocks noGrp="1"/>
          </p:cNvSpPr>
          <p:nvPr>
            <p:ph sz="quarter" idx="11"/>
          </p:nvPr>
        </p:nvSpPr>
        <p:spPr>
          <a:xfrm>
            <a:off x="5382766" y="4993864"/>
            <a:ext cx="3383340" cy="991523"/>
          </a:xfrm>
        </p:spPr>
        <p:txBody>
          <a:bodyPr anchor="b">
            <a:normAutofit/>
          </a:bodyPr>
          <a:lstStyle>
            <a:lvl1pPr marL="0" indent="0">
              <a:buFontTx/>
              <a:buNone/>
              <a:defRPr sz="2800">
                <a:solidFill>
                  <a:schemeClr val="accent3"/>
                </a:solidFill>
              </a:defRPr>
            </a:lvl1pPr>
          </a:lstStyle>
          <a:p>
            <a:pPr lvl="0"/>
            <a:r>
              <a:rPr lang="en-US" dirty="0" smtClean="0"/>
              <a:t>Click to edit Master text styles</a:t>
            </a:r>
          </a:p>
        </p:txBody>
      </p:sp>
      <p:sp>
        <p:nvSpPr>
          <p:cNvPr id="8" name="Content Placeholder 19"/>
          <p:cNvSpPr>
            <a:spLocks noGrp="1"/>
          </p:cNvSpPr>
          <p:nvPr>
            <p:ph sz="quarter" idx="12"/>
          </p:nvPr>
        </p:nvSpPr>
        <p:spPr>
          <a:xfrm>
            <a:off x="5382767" y="5985387"/>
            <a:ext cx="3383340" cy="361031"/>
          </a:xfrm>
        </p:spPr>
        <p:txBody>
          <a:bodyPr anchor="b">
            <a:noAutofit/>
          </a:bodyPr>
          <a:lstStyle>
            <a:lvl1pPr marL="0" indent="0">
              <a:buFontTx/>
              <a:buNone/>
              <a:defRPr sz="1600">
                <a:solidFill>
                  <a:srgbClr val="003893"/>
                </a:solidFill>
              </a:defRPr>
            </a:lvl1pPr>
          </a:lstStyle>
          <a:p>
            <a:pPr lvl="0"/>
            <a:r>
              <a:rPr lang="en-US" dirty="0" smtClean="0"/>
              <a:t>Click to edit Master text styles</a:t>
            </a:r>
          </a:p>
        </p:txBody>
      </p:sp>
    </p:spTree>
    <p:extLst>
      <p:ext uri="{BB962C8B-B14F-4D97-AF65-F5344CB8AC3E}">
        <p14:creationId xmlns:p14="http://schemas.microsoft.com/office/powerpoint/2010/main" val="9498904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4" name="Rectangle 3"/>
          <p:cNvSpPr/>
          <p:nvPr userDrawn="1"/>
        </p:nvSpPr>
        <p:spPr>
          <a:xfrm>
            <a:off x="0" y="4"/>
            <a:ext cx="9144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1402" tIns="45701" rIns="91402" bIns="45701" anchor="ctr"/>
          <a:lstStyle/>
          <a:p>
            <a:pPr algn="ctr" defTabSz="455421" fontAlgn="base">
              <a:spcBef>
                <a:spcPct val="0"/>
              </a:spcBef>
              <a:spcAft>
                <a:spcPct val="0"/>
              </a:spcAft>
              <a:defRPr/>
            </a:pPr>
            <a:endParaRPr lang="en-US" dirty="0">
              <a:solidFill>
                <a:prstClr val="white"/>
              </a:solidFill>
            </a:endParaRPr>
          </a:p>
        </p:txBody>
      </p:sp>
      <p:pic>
        <p:nvPicPr>
          <p:cNvPr id="5" name="Picture 5" descr="NHS England reversed out.png"/>
          <p:cNvPicPr>
            <a:picLocks noChangeAspect="1"/>
          </p:cNvPicPr>
          <p:nvPr userDrawn="1"/>
        </p:nvPicPr>
        <p:blipFill>
          <a:blip r:embed="rId2"/>
          <a:srcRect/>
          <a:stretch>
            <a:fillRect/>
          </a:stretch>
        </p:blipFill>
        <p:spPr bwMode="auto">
          <a:xfrm>
            <a:off x="8077200" y="279400"/>
            <a:ext cx="819150" cy="509588"/>
          </a:xfrm>
          <a:prstGeom prst="rect">
            <a:avLst/>
          </a:prstGeom>
          <a:noFill/>
          <a:ln w="9525">
            <a:noFill/>
            <a:miter lim="800000"/>
            <a:headEnd/>
            <a:tailEnd/>
          </a:ln>
        </p:spPr>
      </p:pic>
      <p:pic>
        <p:nvPicPr>
          <p:cNvPr id="6" name="Picture 6" descr="Untitled-2.png"/>
          <p:cNvPicPr>
            <a:picLocks noChangeAspect="1"/>
          </p:cNvPicPr>
          <p:nvPr userDrawn="1"/>
        </p:nvPicPr>
        <p:blipFill>
          <a:blip r:embed="rId3"/>
          <a:srcRect/>
          <a:stretch>
            <a:fillRect/>
          </a:stretch>
        </p:blipFill>
        <p:spPr bwMode="auto">
          <a:xfrm>
            <a:off x="7721604" y="5487988"/>
            <a:ext cx="917575" cy="1003300"/>
          </a:xfrm>
          <a:prstGeom prst="rect">
            <a:avLst/>
          </a:prstGeom>
          <a:noFill/>
          <a:ln w="9525">
            <a:noFill/>
            <a:miter lim="800000"/>
            <a:headEnd/>
            <a:tailEnd/>
          </a:ln>
        </p:spPr>
      </p:pic>
      <p:sp>
        <p:nvSpPr>
          <p:cNvPr id="8" name="Content Placeholder 19"/>
          <p:cNvSpPr>
            <a:spLocks noGrp="1"/>
          </p:cNvSpPr>
          <p:nvPr>
            <p:ph sz="quarter" idx="10"/>
          </p:nvPr>
        </p:nvSpPr>
        <p:spPr>
          <a:xfrm>
            <a:off x="609603" y="4413337"/>
            <a:ext cx="6812021" cy="514019"/>
          </a:xfrm>
        </p:spPr>
        <p:txBody>
          <a:bodyPr>
            <a:normAutofit/>
          </a:bodyPr>
          <a:lstStyle>
            <a:lvl1pPr marL="0" indent="0">
              <a:buFontTx/>
              <a:buNone/>
              <a:defRPr sz="1800">
                <a:solidFill>
                  <a:schemeClr val="bg1"/>
                </a:solidFill>
              </a:defRPr>
            </a:lvl1pPr>
          </a:lstStyle>
          <a:p>
            <a:pPr lvl="0"/>
            <a:r>
              <a:rPr lang="en-US" dirty="0" smtClean="0"/>
              <a:t>Click to edit Master text styles</a:t>
            </a:r>
          </a:p>
        </p:txBody>
      </p:sp>
      <p:sp>
        <p:nvSpPr>
          <p:cNvPr id="12" name="Content Placeholder 19"/>
          <p:cNvSpPr>
            <a:spLocks noGrp="1"/>
          </p:cNvSpPr>
          <p:nvPr>
            <p:ph sz="quarter" idx="11"/>
          </p:nvPr>
        </p:nvSpPr>
        <p:spPr>
          <a:xfrm>
            <a:off x="609600" y="1838001"/>
            <a:ext cx="7111312" cy="2446873"/>
          </a:xfrm>
        </p:spPr>
        <p:txBody>
          <a:bodyPr>
            <a:normAutofit/>
          </a:bodyPr>
          <a:lstStyle>
            <a:lvl1pPr marL="0" indent="0">
              <a:buFontTx/>
              <a:buNone/>
              <a:defRPr sz="3600">
                <a:solidFill>
                  <a:schemeClr val="bg1"/>
                </a:solidFill>
                <a:latin typeface="Arial"/>
                <a:cs typeface="Arial"/>
              </a:defRPr>
            </a:lvl1pPr>
          </a:lstStyle>
          <a:p>
            <a:pPr lvl="0"/>
            <a:r>
              <a:rPr lang="en-US" dirty="0" smtClean="0"/>
              <a:t>Click to edit Master text styles</a:t>
            </a:r>
          </a:p>
        </p:txBody>
      </p:sp>
    </p:spTree>
    <p:extLst>
      <p:ext uri="{BB962C8B-B14F-4D97-AF65-F5344CB8AC3E}">
        <p14:creationId xmlns:p14="http://schemas.microsoft.com/office/powerpoint/2010/main" val="10097255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Header 1">
    <p:spTree>
      <p:nvGrpSpPr>
        <p:cNvPr id="1" name=""/>
        <p:cNvGrpSpPr/>
        <p:nvPr/>
      </p:nvGrpSpPr>
      <p:grpSpPr>
        <a:xfrm>
          <a:off x="0" y="0"/>
          <a:ext cx="0" cy="0"/>
          <a:chOff x="0" y="0"/>
          <a:chExt cx="0" cy="0"/>
        </a:xfrm>
      </p:grpSpPr>
      <p:pic>
        <p:nvPicPr>
          <p:cNvPr id="3" name="Picture 8"/>
          <p:cNvPicPr>
            <a:picLocks noChangeAspect="1"/>
          </p:cNvPicPr>
          <p:nvPr userDrawn="1"/>
        </p:nvPicPr>
        <p:blipFill>
          <a:blip r:embed="rId2"/>
          <a:srcRect/>
          <a:stretch>
            <a:fillRect/>
          </a:stretch>
        </p:blipFill>
        <p:spPr bwMode="auto">
          <a:xfrm>
            <a:off x="0" y="4"/>
            <a:ext cx="9144000" cy="6858000"/>
          </a:xfrm>
          <a:prstGeom prst="rect">
            <a:avLst/>
          </a:prstGeom>
          <a:noFill/>
          <a:ln w="9525">
            <a:noFill/>
            <a:miter lim="800000"/>
            <a:headEnd/>
            <a:tailEnd/>
          </a:ln>
        </p:spPr>
      </p:pic>
      <p:pic>
        <p:nvPicPr>
          <p:cNvPr id="4" name="Picture 7" descr="logo-a5.png"/>
          <p:cNvPicPr>
            <a:picLocks noChangeAspect="1"/>
          </p:cNvPicPr>
          <p:nvPr userDrawn="1"/>
        </p:nvPicPr>
        <p:blipFill>
          <a:blip r:embed="rId3"/>
          <a:srcRect/>
          <a:stretch>
            <a:fillRect/>
          </a:stretch>
        </p:blipFill>
        <p:spPr bwMode="auto">
          <a:xfrm>
            <a:off x="8078788" y="279400"/>
            <a:ext cx="817562" cy="509588"/>
          </a:xfrm>
          <a:prstGeom prst="rect">
            <a:avLst/>
          </a:prstGeom>
          <a:noFill/>
          <a:ln w="9525">
            <a:noFill/>
            <a:miter lim="800000"/>
            <a:headEnd/>
            <a:tailEnd/>
          </a:ln>
        </p:spPr>
      </p:pic>
      <p:sp>
        <p:nvSpPr>
          <p:cNvPr id="6" name="Title 1"/>
          <p:cNvSpPr>
            <a:spLocks noGrp="1"/>
          </p:cNvSpPr>
          <p:nvPr>
            <p:ph type="title"/>
          </p:nvPr>
        </p:nvSpPr>
        <p:spPr>
          <a:xfrm>
            <a:off x="457202" y="1692264"/>
            <a:ext cx="3535738" cy="2160734"/>
          </a:xfrm>
        </p:spPr>
        <p:txBody>
          <a:bodyPr anchor="t">
            <a:noAutofit/>
          </a:bodyPr>
          <a:lstStyle>
            <a:lvl1pPr>
              <a:defRPr sz="4800"/>
            </a:lvl1pPr>
          </a:lstStyle>
          <a:p>
            <a:r>
              <a:rPr lang="en-GB" dirty="0" smtClean="0"/>
              <a:t>Click to edit Master title style</a:t>
            </a:r>
            <a:endParaRPr lang="en-US" dirty="0"/>
          </a:p>
        </p:txBody>
      </p:sp>
    </p:spTree>
    <p:extLst>
      <p:ext uri="{BB962C8B-B14F-4D97-AF65-F5344CB8AC3E}">
        <p14:creationId xmlns:p14="http://schemas.microsoft.com/office/powerpoint/2010/main" val="29426871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Header 2">
    <p:spTree>
      <p:nvGrpSpPr>
        <p:cNvPr id="1" name=""/>
        <p:cNvGrpSpPr/>
        <p:nvPr/>
      </p:nvGrpSpPr>
      <p:grpSpPr>
        <a:xfrm>
          <a:off x="0" y="0"/>
          <a:ext cx="0" cy="0"/>
          <a:chOff x="0" y="0"/>
          <a:chExt cx="0" cy="0"/>
        </a:xfrm>
      </p:grpSpPr>
      <p:pic>
        <p:nvPicPr>
          <p:cNvPr id="3" name="Picture 1"/>
          <p:cNvPicPr>
            <a:picLocks noChangeAspect="1"/>
          </p:cNvPicPr>
          <p:nvPr userDrawn="1"/>
        </p:nvPicPr>
        <p:blipFill>
          <a:blip r:embed="rId2"/>
          <a:srcRect/>
          <a:stretch>
            <a:fillRect/>
          </a:stretch>
        </p:blipFill>
        <p:spPr bwMode="auto">
          <a:xfrm>
            <a:off x="0" y="4"/>
            <a:ext cx="9144000" cy="6858000"/>
          </a:xfrm>
          <a:prstGeom prst="rect">
            <a:avLst/>
          </a:prstGeom>
          <a:noFill/>
          <a:ln w="9525">
            <a:noFill/>
            <a:miter lim="800000"/>
            <a:headEnd/>
            <a:tailEnd/>
          </a:ln>
        </p:spPr>
      </p:pic>
      <p:pic>
        <p:nvPicPr>
          <p:cNvPr id="4" name="Picture 5" descr="logo-a5.png"/>
          <p:cNvPicPr>
            <a:picLocks noChangeAspect="1"/>
          </p:cNvPicPr>
          <p:nvPr userDrawn="1"/>
        </p:nvPicPr>
        <p:blipFill>
          <a:blip r:embed="rId3"/>
          <a:srcRect/>
          <a:stretch>
            <a:fillRect/>
          </a:stretch>
        </p:blipFill>
        <p:spPr bwMode="auto">
          <a:xfrm>
            <a:off x="8078788" y="279400"/>
            <a:ext cx="817562" cy="509588"/>
          </a:xfrm>
          <a:prstGeom prst="rect">
            <a:avLst/>
          </a:prstGeom>
          <a:noFill/>
          <a:ln w="9525">
            <a:noFill/>
            <a:miter lim="800000"/>
            <a:headEnd/>
            <a:tailEnd/>
          </a:ln>
        </p:spPr>
      </p:pic>
      <p:sp>
        <p:nvSpPr>
          <p:cNvPr id="5" name="Title 1"/>
          <p:cNvSpPr>
            <a:spLocks noGrp="1"/>
          </p:cNvSpPr>
          <p:nvPr>
            <p:ph type="title"/>
          </p:nvPr>
        </p:nvSpPr>
        <p:spPr>
          <a:xfrm>
            <a:off x="5230364" y="1692264"/>
            <a:ext cx="3535738" cy="2160734"/>
          </a:xfrm>
        </p:spPr>
        <p:txBody>
          <a:bodyPr anchor="t">
            <a:noAutofit/>
          </a:bodyPr>
          <a:lstStyle>
            <a:lvl1pPr>
              <a:defRPr sz="4800"/>
            </a:lvl1pPr>
          </a:lstStyle>
          <a:p>
            <a:r>
              <a:rPr lang="en-GB" dirty="0" smtClean="0"/>
              <a:t>Click to edit Master title style</a:t>
            </a:r>
            <a:endParaRPr lang="en-US" dirty="0"/>
          </a:p>
        </p:txBody>
      </p:sp>
    </p:spTree>
    <p:extLst>
      <p:ext uri="{BB962C8B-B14F-4D97-AF65-F5344CB8AC3E}">
        <p14:creationId xmlns:p14="http://schemas.microsoft.com/office/powerpoint/2010/main" val="4749233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Title 1"/>
          <p:cNvSpPr>
            <a:spLocks noGrp="1"/>
          </p:cNvSpPr>
          <p:nvPr>
            <p:ph type="title"/>
          </p:nvPr>
        </p:nvSpPr>
        <p:spPr>
          <a:xfrm>
            <a:off x="457205" y="749916"/>
            <a:ext cx="7356815" cy="667725"/>
          </a:xfrm>
        </p:spPr>
        <p:txBody>
          <a:bodyPr/>
          <a:lstStyle/>
          <a:p>
            <a:r>
              <a:rPr lang="en-GB" smtClean="0"/>
              <a:t>Click to edit Master title style</a:t>
            </a:r>
            <a:endParaRPr lang="en-US"/>
          </a:p>
        </p:txBody>
      </p:sp>
      <p:sp>
        <p:nvSpPr>
          <p:cNvPr id="4" name="Slide Number Placeholder 5"/>
          <p:cNvSpPr>
            <a:spLocks noGrp="1"/>
          </p:cNvSpPr>
          <p:nvPr>
            <p:ph type="sldNum" sz="quarter" idx="10"/>
          </p:nvPr>
        </p:nvSpPr>
        <p:spPr/>
        <p:txBody>
          <a:bodyPr/>
          <a:lstStyle>
            <a:lvl1pPr>
              <a:defRPr/>
            </a:lvl1pPr>
          </a:lstStyle>
          <a:p>
            <a:pPr>
              <a:defRPr/>
            </a:pPr>
            <a:fld id="{4DB9338F-09D2-4A43-A40E-31B1328D8D66}" type="slidenum">
              <a:rPr lang="en-US">
                <a:solidFill>
                  <a:srgbClr val="0072C6"/>
                </a:solidFill>
              </a:rPr>
              <a:pPr>
                <a:defRPr/>
              </a:pPr>
              <a:t>‹#›</a:t>
            </a:fld>
            <a:endParaRPr lang="en-US" dirty="0">
              <a:solidFill>
                <a:srgbClr val="0072C6"/>
              </a:solidFill>
            </a:endParaRPr>
          </a:p>
        </p:txBody>
      </p:sp>
    </p:spTree>
    <p:extLst>
      <p:ext uri="{BB962C8B-B14F-4D97-AF65-F5344CB8AC3E}">
        <p14:creationId xmlns:p14="http://schemas.microsoft.com/office/powerpoint/2010/main" val="19965611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no arrow)">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4" name="Content Placeholder 2"/>
          <p:cNvSpPr>
            <a:spLocks noGrp="1"/>
          </p:cNvSpPr>
          <p:nvPr>
            <p:ph idx="1"/>
          </p:nvPr>
        </p:nvSpPr>
        <p:spPr>
          <a:xfrm>
            <a:off x="457200" y="1680299"/>
            <a:ext cx="7841707" cy="3950736"/>
          </a:xfrm>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Slide Number Placeholder 2"/>
          <p:cNvSpPr>
            <a:spLocks noGrp="1"/>
          </p:cNvSpPr>
          <p:nvPr>
            <p:ph type="sldNum" sz="quarter" idx="10"/>
          </p:nvPr>
        </p:nvSpPr>
        <p:spPr/>
        <p:txBody>
          <a:bodyPr/>
          <a:lstStyle>
            <a:lvl1pPr>
              <a:defRPr/>
            </a:lvl1pPr>
          </a:lstStyle>
          <a:p>
            <a:pPr>
              <a:defRPr/>
            </a:pPr>
            <a:fld id="{D51B632B-AB54-4BA7-A62C-54EB351AB985}" type="slidenum">
              <a:rPr lang="en-US">
                <a:solidFill>
                  <a:srgbClr val="0072C6"/>
                </a:solidFill>
              </a:rPr>
              <a:pPr>
                <a:defRPr/>
              </a:pPr>
              <a:t>‹#›</a:t>
            </a:fld>
            <a:endParaRPr lang="en-US" dirty="0">
              <a:solidFill>
                <a:srgbClr val="0072C6"/>
              </a:solidFill>
            </a:endParaRPr>
          </a:p>
        </p:txBody>
      </p:sp>
    </p:spTree>
    <p:extLst>
      <p:ext uri="{BB962C8B-B14F-4D97-AF65-F5344CB8AC3E}">
        <p14:creationId xmlns:p14="http://schemas.microsoft.com/office/powerpoint/2010/main" val="160826997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85795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6553200" y="6356350"/>
            <a:ext cx="2133600" cy="365125"/>
          </a:xfrm>
        </p:spPr>
        <p:txBody>
          <a:bodyPr/>
          <a:lstStyle>
            <a:lvl1pPr>
              <a:defRPr/>
            </a:lvl1pPr>
          </a:lstStyle>
          <a:p>
            <a:pPr>
              <a:defRPr/>
            </a:pPr>
            <a:fld id="{61B01F80-8E64-404C-A4F1-7321EE787E9B}" type="slidenum">
              <a:rPr lang="en-US">
                <a:solidFill>
                  <a:srgbClr val="0072C6"/>
                </a:solidFill>
              </a:rPr>
              <a:pPr>
                <a:defRPr/>
              </a:pPr>
              <a:t>‹#›</a:t>
            </a:fld>
            <a:endParaRPr lang="en-US" dirty="0">
              <a:solidFill>
                <a:srgbClr val="0072C6"/>
              </a:solidFill>
            </a:endParaRPr>
          </a:p>
        </p:txBody>
      </p:sp>
    </p:spTree>
    <p:extLst>
      <p:ext uri="{BB962C8B-B14F-4D97-AF65-F5344CB8AC3E}">
        <p14:creationId xmlns:p14="http://schemas.microsoft.com/office/powerpoint/2010/main" val="21344656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5" name="Picture 5"/>
          <p:cNvPicPr>
            <a:picLocks noChangeAspect="1"/>
          </p:cNvPicPr>
          <p:nvPr userDrawn="1"/>
        </p:nvPicPr>
        <p:blipFill>
          <a:blip r:embed="rId2"/>
          <a:srcRect/>
          <a:stretch>
            <a:fillRect/>
          </a:stretch>
        </p:blipFill>
        <p:spPr bwMode="auto">
          <a:xfrm>
            <a:off x="7686675" y="5513388"/>
            <a:ext cx="963613" cy="963612"/>
          </a:xfrm>
          <a:prstGeom prst="rect">
            <a:avLst/>
          </a:prstGeom>
          <a:noFill/>
          <a:ln w="9525">
            <a:noFill/>
            <a:miter lim="800000"/>
            <a:headEnd/>
            <a:tailEnd/>
          </a:ln>
        </p:spPr>
      </p:pic>
      <p:sp>
        <p:nvSpPr>
          <p:cNvPr id="6" name="Rectangle 20"/>
          <p:cNvSpPr/>
          <p:nvPr userDrawn="1"/>
        </p:nvSpPr>
        <p:spPr>
          <a:xfrm>
            <a:off x="457200" y="6459538"/>
            <a:ext cx="1819275" cy="241300"/>
          </a:xfrm>
          <a:prstGeom prst="rect">
            <a:avLst/>
          </a:prstGeom>
          <a:ln>
            <a:noFill/>
          </a:ln>
        </p:spPr>
        <p:style>
          <a:lnRef idx="2">
            <a:schemeClr val="dk1"/>
          </a:lnRef>
          <a:fillRef idx="1">
            <a:schemeClr val="lt1"/>
          </a:fillRef>
          <a:effectRef idx="0">
            <a:schemeClr val="dk1"/>
          </a:effectRef>
          <a:fontRef idx="minor">
            <a:schemeClr val="dk1"/>
          </a:fontRef>
        </p:style>
        <p:txBody>
          <a:bodyPr anchor="ctr"/>
          <a:lstStyle/>
          <a:p>
            <a:pPr algn="ctr" defTabSz="455613" fontAlgn="base">
              <a:spcBef>
                <a:spcPct val="0"/>
              </a:spcBef>
              <a:spcAft>
                <a:spcPct val="0"/>
              </a:spcAft>
              <a:defRPr/>
            </a:pPr>
            <a:endParaRPr lang="en-US" dirty="0">
              <a:solidFill>
                <a:prstClr val="black"/>
              </a:solidFill>
            </a:endParaRPr>
          </a:p>
        </p:txBody>
      </p:sp>
      <p:sp>
        <p:nvSpPr>
          <p:cNvPr id="2" name="Title 1"/>
          <p:cNvSpPr>
            <a:spLocks noGrp="1"/>
          </p:cNvSpPr>
          <p:nvPr>
            <p:ph type="title"/>
          </p:nvPr>
        </p:nvSpPr>
        <p:spPr>
          <a:xfrm>
            <a:off x="474826" y="1402939"/>
            <a:ext cx="8286174" cy="3622520"/>
          </a:xfrm>
        </p:spPr>
        <p:txBody>
          <a:bodyPr anchor="t">
            <a:noAutofit/>
          </a:bodyPr>
          <a:lstStyle>
            <a:lvl1pPr>
              <a:defRPr sz="8000"/>
            </a:lvl1pPr>
          </a:lstStyle>
          <a:p>
            <a:r>
              <a:rPr lang="en-GB" dirty="0" smtClean="0"/>
              <a:t>Click to edit Master title style</a:t>
            </a:r>
            <a:endParaRPr lang="en-US" dirty="0"/>
          </a:p>
        </p:txBody>
      </p:sp>
      <p:sp>
        <p:nvSpPr>
          <p:cNvPr id="20" name="Content Placeholder 19"/>
          <p:cNvSpPr>
            <a:spLocks noGrp="1"/>
          </p:cNvSpPr>
          <p:nvPr>
            <p:ph sz="quarter" idx="10"/>
          </p:nvPr>
        </p:nvSpPr>
        <p:spPr>
          <a:xfrm>
            <a:off x="457200" y="5025459"/>
            <a:ext cx="6812020" cy="959925"/>
          </a:xfrm>
        </p:spPr>
        <p:txBody>
          <a:bodyPr anchor="b">
            <a:noAutofit/>
          </a:bodyPr>
          <a:lstStyle>
            <a:lvl1pPr marL="0" indent="0">
              <a:buFontTx/>
              <a:buNone/>
              <a:defRPr sz="2800">
                <a:solidFill>
                  <a:srgbClr val="00ADC6"/>
                </a:solidFill>
              </a:defRPr>
            </a:lvl1pPr>
          </a:lstStyle>
          <a:p>
            <a:pPr lvl="0"/>
            <a:r>
              <a:rPr lang="en-US" dirty="0" smtClean="0"/>
              <a:t>Click to edit Master text styles</a:t>
            </a:r>
          </a:p>
        </p:txBody>
      </p:sp>
      <p:sp>
        <p:nvSpPr>
          <p:cNvPr id="7" name="Content Placeholder 19"/>
          <p:cNvSpPr>
            <a:spLocks noGrp="1"/>
          </p:cNvSpPr>
          <p:nvPr>
            <p:ph sz="quarter" idx="11"/>
          </p:nvPr>
        </p:nvSpPr>
        <p:spPr>
          <a:xfrm>
            <a:off x="457200" y="5985383"/>
            <a:ext cx="4359965" cy="361031"/>
          </a:xfrm>
        </p:spPr>
        <p:txBody>
          <a:bodyPr anchor="b">
            <a:noAutofit/>
          </a:bodyPr>
          <a:lstStyle>
            <a:lvl1pPr marL="0" indent="0">
              <a:buFontTx/>
              <a:buNone/>
              <a:defRPr sz="1600">
                <a:solidFill>
                  <a:srgbClr val="00ADC6"/>
                </a:solidFill>
              </a:defRPr>
            </a:lvl1pPr>
          </a:lstStyle>
          <a:p>
            <a:pPr lvl="0"/>
            <a:r>
              <a:rPr lang="en-US" dirty="0" smtClean="0"/>
              <a:t>Click to edit Master text styles</a:t>
            </a:r>
          </a:p>
        </p:txBody>
      </p:sp>
    </p:spTree>
    <p:extLst>
      <p:ext uri="{BB962C8B-B14F-4D97-AF65-F5344CB8AC3E}">
        <p14:creationId xmlns:p14="http://schemas.microsoft.com/office/powerpoint/2010/main" val="35103983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5" name="Picture 4" descr="logo-a5.png"/>
          <p:cNvPicPr>
            <a:picLocks noChangeAspect="1"/>
          </p:cNvPicPr>
          <p:nvPr userDrawn="1"/>
        </p:nvPicPr>
        <p:blipFill>
          <a:blip r:embed="rId2"/>
          <a:srcRect/>
          <a:stretch>
            <a:fillRect/>
          </a:stretch>
        </p:blipFill>
        <p:spPr bwMode="auto">
          <a:xfrm>
            <a:off x="8078788" y="279400"/>
            <a:ext cx="817562" cy="509588"/>
          </a:xfrm>
          <a:prstGeom prst="rect">
            <a:avLst/>
          </a:prstGeom>
          <a:noFill/>
          <a:ln w="9525">
            <a:noFill/>
            <a:miter lim="800000"/>
            <a:headEnd/>
            <a:tailEnd/>
          </a:ln>
        </p:spPr>
      </p:pic>
      <p:sp>
        <p:nvSpPr>
          <p:cNvPr id="6" name="Rectangle 8"/>
          <p:cNvSpPr/>
          <p:nvPr userDrawn="1"/>
        </p:nvSpPr>
        <p:spPr>
          <a:xfrm>
            <a:off x="0" y="0"/>
            <a:ext cx="9144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5613" fontAlgn="base">
              <a:spcBef>
                <a:spcPct val="0"/>
              </a:spcBef>
              <a:spcAft>
                <a:spcPct val="0"/>
              </a:spcAft>
              <a:defRPr/>
            </a:pPr>
            <a:endParaRPr lang="en-US" dirty="0">
              <a:solidFill>
                <a:prstClr val="white"/>
              </a:solidFill>
            </a:endParaRPr>
          </a:p>
        </p:txBody>
      </p:sp>
      <p:pic>
        <p:nvPicPr>
          <p:cNvPr id="7" name="Picture 10" descr="NHS England reversed out.png"/>
          <p:cNvPicPr>
            <a:picLocks noChangeAspect="1"/>
          </p:cNvPicPr>
          <p:nvPr userDrawn="1"/>
        </p:nvPicPr>
        <p:blipFill>
          <a:blip r:embed="rId3"/>
          <a:srcRect/>
          <a:stretch>
            <a:fillRect/>
          </a:stretch>
        </p:blipFill>
        <p:spPr bwMode="auto">
          <a:xfrm>
            <a:off x="8077200" y="279400"/>
            <a:ext cx="819150" cy="509588"/>
          </a:xfrm>
          <a:prstGeom prst="rect">
            <a:avLst/>
          </a:prstGeom>
          <a:noFill/>
          <a:ln w="9525">
            <a:noFill/>
            <a:miter lim="800000"/>
            <a:headEnd/>
            <a:tailEnd/>
          </a:ln>
        </p:spPr>
      </p:pic>
      <p:sp>
        <p:nvSpPr>
          <p:cNvPr id="8" name="Date Placeholder 3"/>
          <p:cNvSpPr txBox="1">
            <a:spLocks/>
          </p:cNvSpPr>
          <p:nvPr userDrawn="1"/>
        </p:nvSpPr>
        <p:spPr>
          <a:xfrm>
            <a:off x="457200" y="5984875"/>
            <a:ext cx="2133600" cy="365125"/>
          </a:xfrm>
          <a:prstGeom prst="rect">
            <a:avLst/>
          </a:prstGeom>
        </p:spPr>
        <p:txBody>
          <a:bodyPr anchor="ctr"/>
          <a:lstStyle>
            <a:defPPr>
              <a:defRPr lang="en-US"/>
            </a:defPPr>
            <a:lvl1pPr marL="0" algn="l" defTabSz="457200" rtl="0" eaLnBrk="1" latinLnBrk="0" hangingPunct="1">
              <a:defRPr sz="1600" b="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endParaRPr lang="en-US" dirty="0">
              <a:solidFill>
                <a:prstClr val="white"/>
              </a:solidFill>
            </a:endParaRPr>
          </a:p>
        </p:txBody>
      </p:sp>
      <p:pic>
        <p:nvPicPr>
          <p:cNvPr id="9" name="Picture 11"/>
          <p:cNvPicPr>
            <a:picLocks noChangeAspect="1"/>
          </p:cNvPicPr>
          <p:nvPr userDrawn="1"/>
        </p:nvPicPr>
        <p:blipFill>
          <a:blip r:embed="rId4"/>
          <a:srcRect/>
          <a:stretch>
            <a:fillRect/>
          </a:stretch>
        </p:blipFill>
        <p:spPr bwMode="auto">
          <a:xfrm>
            <a:off x="7537450" y="5513388"/>
            <a:ext cx="1223963" cy="963612"/>
          </a:xfrm>
          <a:prstGeom prst="rect">
            <a:avLst/>
          </a:prstGeom>
          <a:noFill/>
          <a:ln w="9525">
            <a:noFill/>
            <a:miter lim="800000"/>
            <a:headEnd/>
            <a:tailEnd/>
          </a:ln>
        </p:spPr>
      </p:pic>
      <p:sp>
        <p:nvSpPr>
          <p:cNvPr id="15" name="Content Placeholder 19"/>
          <p:cNvSpPr>
            <a:spLocks noGrp="1"/>
          </p:cNvSpPr>
          <p:nvPr>
            <p:ph sz="quarter" idx="10"/>
          </p:nvPr>
        </p:nvSpPr>
        <p:spPr>
          <a:xfrm>
            <a:off x="457200" y="5025459"/>
            <a:ext cx="6812020" cy="959925"/>
          </a:xfrm>
        </p:spPr>
        <p:txBody>
          <a:bodyPr anchor="b">
            <a:noAutofit/>
          </a:bodyPr>
          <a:lstStyle>
            <a:lvl1pPr marL="0" indent="0">
              <a:buFontTx/>
              <a:buNone/>
              <a:defRPr sz="2800">
                <a:solidFill>
                  <a:schemeClr val="bg1"/>
                </a:solidFill>
              </a:defRPr>
            </a:lvl1pPr>
          </a:lstStyle>
          <a:p>
            <a:pPr lvl="0"/>
            <a:r>
              <a:rPr lang="en-US" dirty="0" smtClean="0"/>
              <a:t>Click to edit Master text styles</a:t>
            </a:r>
          </a:p>
        </p:txBody>
      </p:sp>
      <p:sp>
        <p:nvSpPr>
          <p:cNvPr id="18" name="Title 1"/>
          <p:cNvSpPr>
            <a:spLocks noGrp="1"/>
          </p:cNvSpPr>
          <p:nvPr>
            <p:ph type="title"/>
          </p:nvPr>
        </p:nvSpPr>
        <p:spPr>
          <a:xfrm>
            <a:off x="474826" y="1402939"/>
            <a:ext cx="8286174" cy="3622520"/>
          </a:xfrm>
        </p:spPr>
        <p:txBody>
          <a:bodyPr anchor="t">
            <a:noAutofit/>
          </a:bodyPr>
          <a:lstStyle>
            <a:lvl1pPr>
              <a:defRPr sz="8000">
                <a:solidFill>
                  <a:schemeClr val="bg1"/>
                </a:solidFill>
              </a:defRPr>
            </a:lvl1pPr>
          </a:lstStyle>
          <a:p>
            <a:r>
              <a:rPr lang="en-US" dirty="0" smtClean="0"/>
              <a:t>Click to edit Master title style</a:t>
            </a:r>
            <a:endParaRPr lang="en-US" dirty="0"/>
          </a:p>
        </p:txBody>
      </p:sp>
      <p:sp>
        <p:nvSpPr>
          <p:cNvPr id="10" name="Content Placeholder 19"/>
          <p:cNvSpPr>
            <a:spLocks noGrp="1"/>
          </p:cNvSpPr>
          <p:nvPr>
            <p:ph sz="quarter" idx="11"/>
          </p:nvPr>
        </p:nvSpPr>
        <p:spPr>
          <a:xfrm>
            <a:off x="457200" y="5985383"/>
            <a:ext cx="4359965" cy="361031"/>
          </a:xfrm>
        </p:spPr>
        <p:txBody>
          <a:bodyPr anchor="b">
            <a:noAutofit/>
          </a:bodyPr>
          <a:lstStyle>
            <a:lvl1pPr marL="0" indent="0">
              <a:buFontTx/>
              <a:buNone/>
              <a:defRPr sz="1600">
                <a:solidFill>
                  <a:schemeClr val="bg1"/>
                </a:solidFill>
              </a:defRPr>
            </a:lvl1pPr>
          </a:lstStyle>
          <a:p>
            <a:pPr lvl="0"/>
            <a:r>
              <a:rPr lang="en-US" dirty="0" smtClean="0"/>
              <a:t>Click to edit Master text styles</a:t>
            </a:r>
          </a:p>
        </p:txBody>
      </p:sp>
    </p:spTree>
    <p:extLst>
      <p:ext uri="{BB962C8B-B14F-4D97-AF65-F5344CB8AC3E}">
        <p14:creationId xmlns:p14="http://schemas.microsoft.com/office/powerpoint/2010/main" val="20894725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4" name="Picture 3" descr="image5.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hasCustomPrompt="1"/>
          </p:nvPr>
        </p:nvSpPr>
        <p:spPr>
          <a:xfrm>
            <a:off x="441791" y="1792198"/>
            <a:ext cx="3746684" cy="2160734"/>
          </a:xfrm>
        </p:spPr>
        <p:txBody>
          <a:bodyPr anchor="t">
            <a:noAutofit/>
          </a:bodyPr>
          <a:lstStyle>
            <a:lvl1pPr>
              <a:defRPr sz="4800" baseline="0"/>
            </a:lvl1pPr>
          </a:lstStyle>
          <a:p>
            <a:r>
              <a:rPr lang="en-GB" dirty="0" smtClean="0"/>
              <a:t>What do Children and Young People Want from Commissioners ?</a:t>
            </a:r>
            <a:endParaRPr lang="en-US" dirty="0"/>
          </a:p>
        </p:txBody>
      </p:sp>
      <p:sp>
        <p:nvSpPr>
          <p:cNvPr id="6" name="Content Placeholder 19"/>
          <p:cNvSpPr>
            <a:spLocks noGrp="1"/>
          </p:cNvSpPr>
          <p:nvPr>
            <p:ph sz="quarter" idx="11" hasCustomPrompt="1"/>
          </p:nvPr>
        </p:nvSpPr>
        <p:spPr>
          <a:xfrm>
            <a:off x="457200" y="4949689"/>
            <a:ext cx="3675271" cy="991523"/>
          </a:xfrm>
        </p:spPr>
        <p:txBody>
          <a:bodyPr anchor="b">
            <a:normAutofit/>
          </a:bodyPr>
          <a:lstStyle>
            <a:lvl1pPr marL="0" indent="0">
              <a:buFontTx/>
              <a:buNone/>
              <a:defRPr sz="2800">
                <a:solidFill>
                  <a:schemeClr val="accent3"/>
                </a:solidFill>
              </a:defRPr>
            </a:lvl1pPr>
          </a:lstStyle>
          <a:p>
            <a:pPr lvl="0"/>
            <a:r>
              <a:rPr lang="en-US" dirty="0" smtClean="0"/>
              <a:t>Sub heading</a:t>
            </a:r>
            <a:endParaRPr lang="en-US" dirty="0"/>
          </a:p>
        </p:txBody>
      </p:sp>
      <p:pic>
        <p:nvPicPr>
          <p:cNvPr id="9" name="Picture 8" descr="logo-a5.gif"/>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78766" y="281202"/>
            <a:ext cx="816864" cy="509016"/>
          </a:xfrm>
          <a:prstGeom prst="rect">
            <a:avLst/>
          </a:prstGeom>
        </p:spPr>
      </p:pic>
      <p:sp>
        <p:nvSpPr>
          <p:cNvPr id="8" name="Content Placeholder 19"/>
          <p:cNvSpPr>
            <a:spLocks noGrp="1"/>
          </p:cNvSpPr>
          <p:nvPr>
            <p:ph sz="quarter" idx="12" hasCustomPrompt="1"/>
          </p:nvPr>
        </p:nvSpPr>
        <p:spPr>
          <a:xfrm>
            <a:off x="457200" y="5985383"/>
            <a:ext cx="4359965" cy="361031"/>
          </a:xfrm>
        </p:spPr>
        <p:txBody>
          <a:bodyPr anchor="b">
            <a:noAutofit/>
          </a:bodyPr>
          <a:lstStyle>
            <a:lvl1pPr marL="0" indent="0">
              <a:buFontTx/>
              <a:buNone/>
              <a:defRPr sz="1600">
                <a:solidFill>
                  <a:schemeClr val="accent3"/>
                </a:solidFill>
              </a:defRPr>
            </a:lvl1pPr>
          </a:lstStyle>
          <a:p>
            <a:pPr lvl="0"/>
            <a:r>
              <a:rPr lang="en-US" dirty="0" smtClean="0"/>
              <a:t>Insert date</a:t>
            </a:r>
            <a:endParaRPr lang="en-US" dirty="0"/>
          </a:p>
        </p:txBody>
      </p:sp>
    </p:spTree>
    <p:extLst>
      <p:ext uri="{BB962C8B-B14F-4D97-AF65-F5344CB8AC3E}">
        <p14:creationId xmlns:p14="http://schemas.microsoft.com/office/powerpoint/2010/main" val="31687835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5" name="Picture 3" descr="image5.jpg"/>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7" name="Picture 8" descr="logo-a5.gif"/>
          <p:cNvPicPr>
            <a:picLocks noChangeAspect="1"/>
          </p:cNvPicPr>
          <p:nvPr userDrawn="1"/>
        </p:nvPicPr>
        <p:blipFill>
          <a:blip r:embed="rId3"/>
          <a:srcRect/>
          <a:stretch>
            <a:fillRect/>
          </a:stretch>
        </p:blipFill>
        <p:spPr bwMode="auto">
          <a:xfrm>
            <a:off x="8078788" y="280988"/>
            <a:ext cx="817562" cy="509587"/>
          </a:xfrm>
          <a:prstGeom prst="rect">
            <a:avLst/>
          </a:prstGeom>
          <a:noFill/>
          <a:ln w="9525">
            <a:noFill/>
            <a:miter lim="800000"/>
            <a:headEnd/>
            <a:tailEnd/>
          </a:ln>
        </p:spPr>
      </p:pic>
      <p:sp>
        <p:nvSpPr>
          <p:cNvPr id="2" name="Title 1"/>
          <p:cNvSpPr>
            <a:spLocks noGrp="1"/>
          </p:cNvSpPr>
          <p:nvPr>
            <p:ph type="title"/>
          </p:nvPr>
        </p:nvSpPr>
        <p:spPr>
          <a:xfrm>
            <a:off x="441791" y="1792198"/>
            <a:ext cx="3746684" cy="2160734"/>
          </a:xfrm>
        </p:spPr>
        <p:txBody>
          <a:bodyPr anchor="t">
            <a:noAutofit/>
          </a:bodyPr>
          <a:lstStyle>
            <a:lvl1pPr>
              <a:defRPr sz="4800" baseline="0"/>
            </a:lvl1pPr>
          </a:lstStyle>
          <a:p>
            <a:r>
              <a:rPr lang="en-US" dirty="0" smtClean="0"/>
              <a:t>Click to edit Master title style</a:t>
            </a:r>
            <a:endParaRPr lang="en-US" dirty="0"/>
          </a:p>
        </p:txBody>
      </p:sp>
      <p:sp>
        <p:nvSpPr>
          <p:cNvPr id="6" name="Content Placeholder 19"/>
          <p:cNvSpPr>
            <a:spLocks noGrp="1"/>
          </p:cNvSpPr>
          <p:nvPr>
            <p:ph sz="quarter" idx="11"/>
          </p:nvPr>
        </p:nvSpPr>
        <p:spPr>
          <a:xfrm>
            <a:off x="457200" y="4949689"/>
            <a:ext cx="3675271" cy="991523"/>
          </a:xfrm>
        </p:spPr>
        <p:txBody>
          <a:bodyPr anchor="b">
            <a:normAutofit/>
          </a:bodyPr>
          <a:lstStyle>
            <a:lvl1pPr marL="0" indent="0">
              <a:buFontTx/>
              <a:buNone/>
              <a:defRPr sz="2800">
                <a:solidFill>
                  <a:schemeClr val="accent3"/>
                </a:solidFill>
              </a:defRPr>
            </a:lvl1pPr>
          </a:lstStyle>
          <a:p>
            <a:pPr lvl="0"/>
            <a:r>
              <a:rPr lang="en-US" dirty="0" smtClean="0"/>
              <a:t>Click to edit Master text styles</a:t>
            </a:r>
          </a:p>
        </p:txBody>
      </p:sp>
      <p:sp>
        <p:nvSpPr>
          <p:cNvPr id="8" name="Content Placeholder 19"/>
          <p:cNvSpPr>
            <a:spLocks noGrp="1"/>
          </p:cNvSpPr>
          <p:nvPr>
            <p:ph sz="quarter" idx="12"/>
          </p:nvPr>
        </p:nvSpPr>
        <p:spPr>
          <a:xfrm>
            <a:off x="457200" y="5985383"/>
            <a:ext cx="4359965" cy="361031"/>
          </a:xfrm>
        </p:spPr>
        <p:txBody>
          <a:bodyPr anchor="b">
            <a:noAutofit/>
          </a:bodyPr>
          <a:lstStyle>
            <a:lvl1pPr marL="0" indent="0">
              <a:buFontTx/>
              <a:buNone/>
              <a:defRPr sz="1600">
                <a:solidFill>
                  <a:schemeClr val="accent3"/>
                </a:solidFill>
              </a:defRPr>
            </a:lvl1pPr>
          </a:lstStyle>
          <a:p>
            <a:pPr lvl="0"/>
            <a:r>
              <a:rPr lang="en-US" dirty="0" smtClean="0"/>
              <a:t>Click to edit Master text styles</a:t>
            </a:r>
          </a:p>
        </p:txBody>
      </p:sp>
    </p:spTree>
    <p:extLst>
      <p:ext uri="{BB962C8B-B14F-4D97-AF65-F5344CB8AC3E}">
        <p14:creationId xmlns:p14="http://schemas.microsoft.com/office/powerpoint/2010/main" val="3857957335"/>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pic>
        <p:nvPicPr>
          <p:cNvPr id="5" name="Picture 10" descr="image6.jpg"/>
          <p:cNvPicPr>
            <a:picLocks noChangeAspect="1"/>
          </p:cNvPicPr>
          <p:nvPr userDrawn="1"/>
        </p:nvPicPr>
        <p:blipFill>
          <a:blip r:embed="rId2"/>
          <a:srcRect/>
          <a:stretch>
            <a:fillRect/>
          </a:stretch>
        </p:blipFill>
        <p:spPr bwMode="auto">
          <a:xfrm>
            <a:off x="0" y="9525"/>
            <a:ext cx="9144000" cy="6848475"/>
          </a:xfrm>
          <a:prstGeom prst="rect">
            <a:avLst/>
          </a:prstGeom>
          <a:noFill/>
          <a:ln w="9525">
            <a:noFill/>
            <a:miter lim="800000"/>
            <a:headEnd/>
            <a:tailEnd/>
          </a:ln>
        </p:spPr>
      </p:pic>
      <p:pic>
        <p:nvPicPr>
          <p:cNvPr id="6" name="Picture 11" descr="logo-a5.gif"/>
          <p:cNvPicPr>
            <a:picLocks noChangeAspect="1"/>
          </p:cNvPicPr>
          <p:nvPr userDrawn="1"/>
        </p:nvPicPr>
        <p:blipFill>
          <a:blip r:embed="rId3"/>
          <a:srcRect/>
          <a:stretch>
            <a:fillRect/>
          </a:stretch>
        </p:blipFill>
        <p:spPr bwMode="auto">
          <a:xfrm>
            <a:off x="8078788" y="280988"/>
            <a:ext cx="817562" cy="509587"/>
          </a:xfrm>
          <a:prstGeom prst="rect">
            <a:avLst/>
          </a:prstGeom>
          <a:noFill/>
          <a:ln w="9525">
            <a:noFill/>
            <a:miter lim="800000"/>
            <a:headEnd/>
            <a:tailEnd/>
          </a:ln>
        </p:spPr>
      </p:pic>
      <p:sp>
        <p:nvSpPr>
          <p:cNvPr id="7" name="Title 1"/>
          <p:cNvSpPr>
            <a:spLocks noGrp="1"/>
          </p:cNvSpPr>
          <p:nvPr>
            <p:ph type="title"/>
          </p:nvPr>
        </p:nvSpPr>
        <p:spPr>
          <a:xfrm>
            <a:off x="5230364" y="1692260"/>
            <a:ext cx="3535738" cy="2160734"/>
          </a:xfrm>
        </p:spPr>
        <p:txBody>
          <a:bodyPr anchor="t">
            <a:noAutofit/>
          </a:bodyPr>
          <a:lstStyle>
            <a:lvl1pPr>
              <a:defRPr sz="4800"/>
            </a:lvl1pPr>
          </a:lstStyle>
          <a:p>
            <a:r>
              <a:rPr lang="en-GB" dirty="0" smtClean="0"/>
              <a:t>Click to edit Master title style</a:t>
            </a:r>
            <a:endParaRPr lang="en-US" dirty="0"/>
          </a:p>
        </p:txBody>
      </p:sp>
      <p:sp>
        <p:nvSpPr>
          <p:cNvPr id="8" name="Content Placeholder 19"/>
          <p:cNvSpPr>
            <a:spLocks noGrp="1"/>
          </p:cNvSpPr>
          <p:nvPr>
            <p:ph sz="quarter" idx="11"/>
          </p:nvPr>
        </p:nvSpPr>
        <p:spPr>
          <a:xfrm>
            <a:off x="5382762" y="4993860"/>
            <a:ext cx="3383340" cy="991523"/>
          </a:xfrm>
        </p:spPr>
        <p:txBody>
          <a:bodyPr anchor="b">
            <a:normAutofit/>
          </a:bodyPr>
          <a:lstStyle>
            <a:lvl1pPr marL="0" indent="0">
              <a:buFontTx/>
              <a:buNone/>
              <a:defRPr sz="2800">
                <a:solidFill>
                  <a:schemeClr val="accent1"/>
                </a:solidFill>
              </a:defRPr>
            </a:lvl1pPr>
          </a:lstStyle>
          <a:p>
            <a:pPr lvl="0"/>
            <a:r>
              <a:rPr lang="en-US" dirty="0" smtClean="0"/>
              <a:t>Click to edit Master text styles</a:t>
            </a:r>
          </a:p>
        </p:txBody>
      </p:sp>
      <p:sp>
        <p:nvSpPr>
          <p:cNvPr id="10" name="Content Placeholder 19"/>
          <p:cNvSpPr>
            <a:spLocks noGrp="1"/>
          </p:cNvSpPr>
          <p:nvPr>
            <p:ph sz="quarter" idx="12"/>
          </p:nvPr>
        </p:nvSpPr>
        <p:spPr>
          <a:xfrm>
            <a:off x="5382763" y="5985383"/>
            <a:ext cx="3383340" cy="361031"/>
          </a:xfrm>
        </p:spPr>
        <p:txBody>
          <a:bodyPr anchor="b">
            <a:noAutofit/>
          </a:bodyPr>
          <a:lstStyle>
            <a:lvl1pPr marL="0" indent="0">
              <a:buFontTx/>
              <a:buNone/>
              <a:defRPr sz="1600">
                <a:solidFill>
                  <a:srgbClr val="00ADC6"/>
                </a:solidFill>
              </a:defRPr>
            </a:lvl1pPr>
          </a:lstStyle>
          <a:p>
            <a:pPr lvl="0"/>
            <a:r>
              <a:rPr lang="en-US" dirty="0" smtClean="0"/>
              <a:t>Click to edit Master text styles</a:t>
            </a:r>
          </a:p>
        </p:txBody>
      </p:sp>
    </p:spTree>
    <p:extLst>
      <p:ext uri="{BB962C8B-B14F-4D97-AF65-F5344CB8AC3E}">
        <p14:creationId xmlns:p14="http://schemas.microsoft.com/office/powerpoint/2010/main" val="38317329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5">
    <p:spTree>
      <p:nvGrpSpPr>
        <p:cNvPr id="1" name=""/>
        <p:cNvGrpSpPr/>
        <p:nvPr/>
      </p:nvGrpSpPr>
      <p:grpSpPr>
        <a:xfrm>
          <a:off x="0" y="0"/>
          <a:ext cx="0" cy="0"/>
          <a:chOff x="0" y="0"/>
          <a:chExt cx="0" cy="0"/>
        </a:xfrm>
      </p:grpSpPr>
      <p:pic>
        <p:nvPicPr>
          <p:cNvPr id="5" name="Picture 8" descr="image7.jpg"/>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8" name="Picture 11" descr="NHS England reversed out.png"/>
          <p:cNvPicPr>
            <a:picLocks noChangeAspect="1"/>
          </p:cNvPicPr>
          <p:nvPr userDrawn="1"/>
        </p:nvPicPr>
        <p:blipFill>
          <a:blip r:embed="rId3"/>
          <a:srcRect/>
          <a:stretch>
            <a:fillRect/>
          </a:stretch>
        </p:blipFill>
        <p:spPr bwMode="auto">
          <a:xfrm>
            <a:off x="8077200" y="279400"/>
            <a:ext cx="819150" cy="509588"/>
          </a:xfrm>
          <a:prstGeom prst="rect">
            <a:avLst/>
          </a:prstGeom>
          <a:noFill/>
          <a:ln w="9525">
            <a:noFill/>
            <a:miter lim="800000"/>
            <a:headEnd/>
            <a:tailEnd/>
          </a:ln>
        </p:spPr>
      </p:pic>
      <p:sp>
        <p:nvSpPr>
          <p:cNvPr id="6" name="Title 1"/>
          <p:cNvSpPr>
            <a:spLocks noGrp="1"/>
          </p:cNvSpPr>
          <p:nvPr>
            <p:ph type="title"/>
          </p:nvPr>
        </p:nvSpPr>
        <p:spPr>
          <a:xfrm>
            <a:off x="457202" y="1571824"/>
            <a:ext cx="3746684" cy="2160734"/>
          </a:xfrm>
        </p:spPr>
        <p:txBody>
          <a:bodyPr anchor="t">
            <a:noAutofit/>
          </a:bodyPr>
          <a:lstStyle>
            <a:lvl1pPr>
              <a:defRPr sz="4800"/>
            </a:lvl1pPr>
          </a:lstStyle>
          <a:p>
            <a:r>
              <a:rPr lang="en-GB" dirty="0" smtClean="0"/>
              <a:t>Click to edit Master title style</a:t>
            </a:r>
            <a:endParaRPr lang="en-US" dirty="0"/>
          </a:p>
        </p:txBody>
      </p:sp>
      <p:sp>
        <p:nvSpPr>
          <p:cNvPr id="10" name="Content Placeholder 19"/>
          <p:cNvSpPr>
            <a:spLocks noGrp="1"/>
          </p:cNvSpPr>
          <p:nvPr>
            <p:ph sz="quarter" idx="11"/>
          </p:nvPr>
        </p:nvSpPr>
        <p:spPr>
          <a:xfrm>
            <a:off x="457200" y="4949689"/>
            <a:ext cx="3675271" cy="991523"/>
          </a:xfrm>
        </p:spPr>
        <p:txBody>
          <a:bodyPr anchor="b">
            <a:normAutofit/>
          </a:bodyPr>
          <a:lstStyle>
            <a:lvl1pPr marL="0" indent="0">
              <a:buFontTx/>
              <a:buNone/>
              <a:defRPr sz="2800">
                <a:solidFill>
                  <a:schemeClr val="accent3"/>
                </a:solidFill>
              </a:defRPr>
            </a:lvl1pPr>
          </a:lstStyle>
          <a:p>
            <a:pPr lvl="0"/>
            <a:r>
              <a:rPr lang="en-US" dirty="0" smtClean="0"/>
              <a:t>Click to edit Master text styles</a:t>
            </a:r>
          </a:p>
        </p:txBody>
      </p:sp>
      <p:sp>
        <p:nvSpPr>
          <p:cNvPr id="7" name="Content Placeholder 19"/>
          <p:cNvSpPr>
            <a:spLocks noGrp="1"/>
          </p:cNvSpPr>
          <p:nvPr>
            <p:ph sz="quarter" idx="12"/>
          </p:nvPr>
        </p:nvSpPr>
        <p:spPr>
          <a:xfrm>
            <a:off x="457200" y="5985383"/>
            <a:ext cx="3675271" cy="361031"/>
          </a:xfrm>
        </p:spPr>
        <p:txBody>
          <a:bodyPr anchor="b">
            <a:noAutofit/>
          </a:bodyPr>
          <a:lstStyle>
            <a:lvl1pPr marL="0" indent="0">
              <a:buFontTx/>
              <a:buNone/>
              <a:defRPr sz="1600">
                <a:solidFill>
                  <a:schemeClr val="accent3"/>
                </a:solidFill>
              </a:defRPr>
            </a:lvl1pPr>
          </a:lstStyle>
          <a:p>
            <a:pPr lvl="0"/>
            <a:r>
              <a:rPr lang="en-US" dirty="0" smtClean="0"/>
              <a:t>Click to edit Master text styles</a:t>
            </a:r>
          </a:p>
        </p:txBody>
      </p:sp>
    </p:spTree>
    <p:extLst>
      <p:ext uri="{BB962C8B-B14F-4D97-AF65-F5344CB8AC3E}">
        <p14:creationId xmlns:p14="http://schemas.microsoft.com/office/powerpoint/2010/main" val="21769126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6">
    <p:spTree>
      <p:nvGrpSpPr>
        <p:cNvPr id="1" name=""/>
        <p:cNvGrpSpPr/>
        <p:nvPr/>
      </p:nvGrpSpPr>
      <p:grpSpPr>
        <a:xfrm>
          <a:off x="0" y="0"/>
          <a:ext cx="0" cy="0"/>
          <a:chOff x="0" y="0"/>
          <a:chExt cx="0" cy="0"/>
        </a:xfrm>
      </p:grpSpPr>
      <p:pic>
        <p:nvPicPr>
          <p:cNvPr id="7" name="Picture 3"/>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9" name="Picture 9" descr="logo-a5.gif"/>
          <p:cNvPicPr>
            <a:picLocks noChangeAspect="1"/>
          </p:cNvPicPr>
          <p:nvPr userDrawn="1"/>
        </p:nvPicPr>
        <p:blipFill>
          <a:blip r:embed="rId3"/>
          <a:srcRect/>
          <a:stretch>
            <a:fillRect/>
          </a:stretch>
        </p:blipFill>
        <p:spPr bwMode="auto">
          <a:xfrm>
            <a:off x="8078788" y="280988"/>
            <a:ext cx="817562" cy="509587"/>
          </a:xfrm>
          <a:prstGeom prst="rect">
            <a:avLst/>
          </a:prstGeom>
          <a:noFill/>
          <a:ln w="9525">
            <a:noFill/>
            <a:miter lim="800000"/>
            <a:headEnd/>
            <a:tailEnd/>
          </a:ln>
        </p:spPr>
      </p:pic>
      <p:sp>
        <p:nvSpPr>
          <p:cNvPr id="5" name="Title 1"/>
          <p:cNvSpPr>
            <a:spLocks noGrp="1"/>
          </p:cNvSpPr>
          <p:nvPr>
            <p:ph type="title"/>
          </p:nvPr>
        </p:nvSpPr>
        <p:spPr>
          <a:xfrm>
            <a:off x="5230364" y="1692260"/>
            <a:ext cx="3535738" cy="2160734"/>
          </a:xfrm>
        </p:spPr>
        <p:txBody>
          <a:bodyPr anchor="t">
            <a:noAutofit/>
          </a:bodyPr>
          <a:lstStyle>
            <a:lvl1pPr>
              <a:defRPr sz="4800"/>
            </a:lvl1pPr>
          </a:lstStyle>
          <a:p>
            <a:r>
              <a:rPr lang="en-GB" dirty="0" smtClean="0"/>
              <a:t>Click to edit Master title style</a:t>
            </a:r>
            <a:endParaRPr lang="en-US" dirty="0"/>
          </a:p>
        </p:txBody>
      </p:sp>
      <p:sp>
        <p:nvSpPr>
          <p:cNvPr id="6" name="Content Placeholder 19"/>
          <p:cNvSpPr>
            <a:spLocks noGrp="1"/>
          </p:cNvSpPr>
          <p:nvPr>
            <p:ph sz="quarter" idx="11"/>
          </p:nvPr>
        </p:nvSpPr>
        <p:spPr>
          <a:xfrm>
            <a:off x="5382762" y="4993860"/>
            <a:ext cx="3383340" cy="991523"/>
          </a:xfrm>
        </p:spPr>
        <p:txBody>
          <a:bodyPr anchor="b">
            <a:normAutofit/>
          </a:bodyPr>
          <a:lstStyle>
            <a:lvl1pPr marL="0" indent="0">
              <a:buFontTx/>
              <a:buNone/>
              <a:defRPr sz="2800">
                <a:solidFill>
                  <a:schemeClr val="accent3"/>
                </a:solidFill>
              </a:defRPr>
            </a:lvl1pPr>
          </a:lstStyle>
          <a:p>
            <a:pPr lvl="0"/>
            <a:r>
              <a:rPr lang="en-US" dirty="0" smtClean="0"/>
              <a:t>Click to edit Master text styles</a:t>
            </a:r>
          </a:p>
        </p:txBody>
      </p:sp>
      <p:sp>
        <p:nvSpPr>
          <p:cNvPr id="8" name="Content Placeholder 19"/>
          <p:cNvSpPr>
            <a:spLocks noGrp="1"/>
          </p:cNvSpPr>
          <p:nvPr>
            <p:ph sz="quarter" idx="12"/>
          </p:nvPr>
        </p:nvSpPr>
        <p:spPr>
          <a:xfrm>
            <a:off x="5382763" y="5985383"/>
            <a:ext cx="3383340" cy="361031"/>
          </a:xfrm>
        </p:spPr>
        <p:txBody>
          <a:bodyPr anchor="b">
            <a:noAutofit/>
          </a:bodyPr>
          <a:lstStyle>
            <a:lvl1pPr marL="0" indent="0">
              <a:buFontTx/>
              <a:buNone/>
              <a:defRPr sz="1600">
                <a:solidFill>
                  <a:srgbClr val="003893"/>
                </a:solidFill>
              </a:defRPr>
            </a:lvl1pPr>
          </a:lstStyle>
          <a:p>
            <a:pPr lvl="0"/>
            <a:r>
              <a:rPr lang="en-US" dirty="0" smtClean="0"/>
              <a:t>Click to edit Master text styles</a:t>
            </a:r>
          </a:p>
        </p:txBody>
      </p:sp>
    </p:spTree>
    <p:extLst>
      <p:ext uri="{BB962C8B-B14F-4D97-AF65-F5344CB8AC3E}">
        <p14:creationId xmlns:p14="http://schemas.microsoft.com/office/powerpoint/2010/main" val="2177657554"/>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5613" fontAlgn="base">
              <a:spcBef>
                <a:spcPct val="0"/>
              </a:spcBef>
              <a:spcAft>
                <a:spcPct val="0"/>
              </a:spcAft>
              <a:defRPr/>
            </a:pPr>
            <a:endParaRPr lang="en-US" dirty="0">
              <a:solidFill>
                <a:prstClr val="white"/>
              </a:solidFill>
            </a:endParaRPr>
          </a:p>
        </p:txBody>
      </p:sp>
      <p:pic>
        <p:nvPicPr>
          <p:cNvPr id="5" name="Picture 5" descr="NHS England reversed out.png"/>
          <p:cNvPicPr>
            <a:picLocks noChangeAspect="1"/>
          </p:cNvPicPr>
          <p:nvPr userDrawn="1"/>
        </p:nvPicPr>
        <p:blipFill>
          <a:blip r:embed="rId2"/>
          <a:srcRect/>
          <a:stretch>
            <a:fillRect/>
          </a:stretch>
        </p:blipFill>
        <p:spPr bwMode="auto">
          <a:xfrm>
            <a:off x="8077200" y="279400"/>
            <a:ext cx="819150" cy="509588"/>
          </a:xfrm>
          <a:prstGeom prst="rect">
            <a:avLst/>
          </a:prstGeom>
          <a:noFill/>
          <a:ln w="9525">
            <a:noFill/>
            <a:miter lim="800000"/>
            <a:headEnd/>
            <a:tailEnd/>
          </a:ln>
        </p:spPr>
      </p:pic>
      <p:pic>
        <p:nvPicPr>
          <p:cNvPr id="6" name="Picture 6" descr="Untitled-2.png"/>
          <p:cNvPicPr>
            <a:picLocks noChangeAspect="1"/>
          </p:cNvPicPr>
          <p:nvPr userDrawn="1"/>
        </p:nvPicPr>
        <p:blipFill>
          <a:blip r:embed="rId3"/>
          <a:srcRect/>
          <a:stretch>
            <a:fillRect/>
          </a:stretch>
        </p:blipFill>
        <p:spPr bwMode="auto">
          <a:xfrm>
            <a:off x="7721600" y="5487988"/>
            <a:ext cx="917575" cy="1003300"/>
          </a:xfrm>
          <a:prstGeom prst="rect">
            <a:avLst/>
          </a:prstGeom>
          <a:noFill/>
          <a:ln w="9525">
            <a:noFill/>
            <a:miter lim="800000"/>
            <a:headEnd/>
            <a:tailEnd/>
          </a:ln>
        </p:spPr>
      </p:pic>
      <p:sp>
        <p:nvSpPr>
          <p:cNvPr id="8" name="Content Placeholder 19"/>
          <p:cNvSpPr>
            <a:spLocks noGrp="1"/>
          </p:cNvSpPr>
          <p:nvPr>
            <p:ph sz="quarter" idx="10"/>
          </p:nvPr>
        </p:nvSpPr>
        <p:spPr>
          <a:xfrm>
            <a:off x="609600" y="4413336"/>
            <a:ext cx="6812020" cy="514019"/>
          </a:xfrm>
        </p:spPr>
        <p:txBody>
          <a:bodyPr>
            <a:normAutofit/>
          </a:bodyPr>
          <a:lstStyle>
            <a:lvl1pPr marL="0" indent="0">
              <a:buFontTx/>
              <a:buNone/>
              <a:defRPr sz="1800">
                <a:solidFill>
                  <a:schemeClr val="bg1"/>
                </a:solidFill>
              </a:defRPr>
            </a:lvl1pPr>
          </a:lstStyle>
          <a:p>
            <a:pPr lvl="0"/>
            <a:r>
              <a:rPr lang="en-US" dirty="0" smtClean="0"/>
              <a:t>Click to edit Master text styles</a:t>
            </a:r>
          </a:p>
        </p:txBody>
      </p:sp>
      <p:sp>
        <p:nvSpPr>
          <p:cNvPr id="12" name="Content Placeholder 19"/>
          <p:cNvSpPr>
            <a:spLocks noGrp="1"/>
          </p:cNvSpPr>
          <p:nvPr>
            <p:ph sz="quarter" idx="11"/>
          </p:nvPr>
        </p:nvSpPr>
        <p:spPr>
          <a:xfrm>
            <a:off x="609600" y="1837997"/>
            <a:ext cx="7111312" cy="2446873"/>
          </a:xfrm>
        </p:spPr>
        <p:txBody>
          <a:bodyPr>
            <a:normAutofit/>
          </a:bodyPr>
          <a:lstStyle>
            <a:lvl1pPr marL="0" indent="0">
              <a:buFontTx/>
              <a:buNone/>
              <a:defRPr sz="3600">
                <a:solidFill>
                  <a:schemeClr val="bg1"/>
                </a:solidFill>
                <a:latin typeface="Arial"/>
                <a:cs typeface="Arial"/>
              </a:defRPr>
            </a:lvl1pPr>
          </a:lstStyle>
          <a:p>
            <a:pPr lvl="0"/>
            <a:r>
              <a:rPr lang="en-US" dirty="0" smtClean="0"/>
              <a:t>Click to edit Master text styles</a:t>
            </a:r>
          </a:p>
        </p:txBody>
      </p:sp>
    </p:spTree>
    <p:extLst>
      <p:ext uri="{BB962C8B-B14F-4D97-AF65-F5344CB8AC3E}">
        <p14:creationId xmlns:p14="http://schemas.microsoft.com/office/powerpoint/2010/main" val="20703414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Header 1">
    <p:spTree>
      <p:nvGrpSpPr>
        <p:cNvPr id="1" name=""/>
        <p:cNvGrpSpPr/>
        <p:nvPr/>
      </p:nvGrpSpPr>
      <p:grpSpPr>
        <a:xfrm>
          <a:off x="0" y="0"/>
          <a:ext cx="0" cy="0"/>
          <a:chOff x="0" y="0"/>
          <a:chExt cx="0" cy="0"/>
        </a:xfrm>
      </p:grpSpPr>
      <p:pic>
        <p:nvPicPr>
          <p:cNvPr id="3" name="Picture 8"/>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4" name="Picture 7" descr="logo-a5.png"/>
          <p:cNvPicPr>
            <a:picLocks noChangeAspect="1"/>
          </p:cNvPicPr>
          <p:nvPr userDrawn="1"/>
        </p:nvPicPr>
        <p:blipFill>
          <a:blip r:embed="rId3"/>
          <a:srcRect/>
          <a:stretch>
            <a:fillRect/>
          </a:stretch>
        </p:blipFill>
        <p:spPr bwMode="auto">
          <a:xfrm>
            <a:off x="8078788" y="279400"/>
            <a:ext cx="817562" cy="509588"/>
          </a:xfrm>
          <a:prstGeom prst="rect">
            <a:avLst/>
          </a:prstGeom>
          <a:noFill/>
          <a:ln w="9525">
            <a:noFill/>
            <a:miter lim="800000"/>
            <a:headEnd/>
            <a:tailEnd/>
          </a:ln>
        </p:spPr>
      </p:pic>
      <p:sp>
        <p:nvSpPr>
          <p:cNvPr id="6" name="Title 1"/>
          <p:cNvSpPr>
            <a:spLocks noGrp="1"/>
          </p:cNvSpPr>
          <p:nvPr>
            <p:ph type="title"/>
          </p:nvPr>
        </p:nvSpPr>
        <p:spPr>
          <a:xfrm>
            <a:off x="457202" y="1692260"/>
            <a:ext cx="3535738" cy="2160734"/>
          </a:xfrm>
        </p:spPr>
        <p:txBody>
          <a:bodyPr anchor="t">
            <a:noAutofit/>
          </a:bodyPr>
          <a:lstStyle>
            <a:lvl1pPr>
              <a:defRPr sz="4800"/>
            </a:lvl1pPr>
          </a:lstStyle>
          <a:p>
            <a:r>
              <a:rPr lang="en-GB" dirty="0" smtClean="0"/>
              <a:t>Click to edit Master title style</a:t>
            </a:r>
            <a:endParaRPr lang="en-US" dirty="0"/>
          </a:p>
        </p:txBody>
      </p:sp>
    </p:spTree>
    <p:extLst>
      <p:ext uri="{BB962C8B-B14F-4D97-AF65-F5344CB8AC3E}">
        <p14:creationId xmlns:p14="http://schemas.microsoft.com/office/powerpoint/2010/main" val="36839392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Header 2">
    <p:spTree>
      <p:nvGrpSpPr>
        <p:cNvPr id="1" name=""/>
        <p:cNvGrpSpPr/>
        <p:nvPr/>
      </p:nvGrpSpPr>
      <p:grpSpPr>
        <a:xfrm>
          <a:off x="0" y="0"/>
          <a:ext cx="0" cy="0"/>
          <a:chOff x="0" y="0"/>
          <a:chExt cx="0" cy="0"/>
        </a:xfrm>
      </p:grpSpPr>
      <p:pic>
        <p:nvPicPr>
          <p:cNvPr id="3" name="Picture 1"/>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4" name="Picture 5" descr="logo-a5.png"/>
          <p:cNvPicPr>
            <a:picLocks noChangeAspect="1"/>
          </p:cNvPicPr>
          <p:nvPr userDrawn="1"/>
        </p:nvPicPr>
        <p:blipFill>
          <a:blip r:embed="rId3"/>
          <a:srcRect/>
          <a:stretch>
            <a:fillRect/>
          </a:stretch>
        </p:blipFill>
        <p:spPr bwMode="auto">
          <a:xfrm>
            <a:off x="8078788" y="279400"/>
            <a:ext cx="817562" cy="509588"/>
          </a:xfrm>
          <a:prstGeom prst="rect">
            <a:avLst/>
          </a:prstGeom>
          <a:noFill/>
          <a:ln w="9525">
            <a:noFill/>
            <a:miter lim="800000"/>
            <a:headEnd/>
            <a:tailEnd/>
          </a:ln>
        </p:spPr>
      </p:pic>
      <p:sp>
        <p:nvSpPr>
          <p:cNvPr id="5" name="Title 1"/>
          <p:cNvSpPr>
            <a:spLocks noGrp="1"/>
          </p:cNvSpPr>
          <p:nvPr>
            <p:ph type="title"/>
          </p:nvPr>
        </p:nvSpPr>
        <p:spPr>
          <a:xfrm>
            <a:off x="5230364" y="1692260"/>
            <a:ext cx="3535738" cy="2160734"/>
          </a:xfrm>
        </p:spPr>
        <p:txBody>
          <a:bodyPr anchor="t">
            <a:noAutofit/>
          </a:bodyPr>
          <a:lstStyle>
            <a:lvl1pPr>
              <a:defRPr sz="4800"/>
            </a:lvl1pPr>
          </a:lstStyle>
          <a:p>
            <a:r>
              <a:rPr lang="en-GB" dirty="0" smtClean="0"/>
              <a:t>Click to edit Master title style</a:t>
            </a:r>
            <a:endParaRPr lang="en-US" dirty="0"/>
          </a:p>
        </p:txBody>
      </p:sp>
    </p:spTree>
    <p:extLst>
      <p:ext uri="{BB962C8B-B14F-4D97-AF65-F5344CB8AC3E}">
        <p14:creationId xmlns:p14="http://schemas.microsoft.com/office/powerpoint/2010/main" val="702157027"/>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Title 1"/>
          <p:cNvSpPr>
            <a:spLocks noGrp="1"/>
          </p:cNvSpPr>
          <p:nvPr>
            <p:ph type="title"/>
          </p:nvPr>
        </p:nvSpPr>
        <p:spPr>
          <a:xfrm>
            <a:off x="457201" y="749912"/>
            <a:ext cx="7356815" cy="667725"/>
          </a:xfrm>
        </p:spPr>
        <p:txBody>
          <a:bodyPr/>
          <a:lstStyle/>
          <a:p>
            <a:r>
              <a:rPr lang="en-GB" smtClean="0"/>
              <a:t>Click to edit Master title style</a:t>
            </a:r>
            <a:endParaRPr lang="en-US"/>
          </a:p>
        </p:txBody>
      </p:sp>
      <p:sp>
        <p:nvSpPr>
          <p:cNvPr id="4" name="Slide Number Placeholder 5"/>
          <p:cNvSpPr>
            <a:spLocks noGrp="1"/>
          </p:cNvSpPr>
          <p:nvPr>
            <p:ph type="sldNum" sz="quarter" idx="10"/>
          </p:nvPr>
        </p:nvSpPr>
        <p:spPr/>
        <p:txBody>
          <a:bodyPr/>
          <a:lstStyle>
            <a:lvl1pPr>
              <a:defRPr/>
            </a:lvl1pPr>
          </a:lstStyle>
          <a:p>
            <a:pPr>
              <a:defRPr/>
            </a:pPr>
            <a:fld id="{4DB9338F-09D2-4A43-A40E-31B1328D8D66}" type="slidenum">
              <a:rPr lang="en-US">
                <a:solidFill>
                  <a:srgbClr val="0072C6"/>
                </a:solidFill>
              </a:rPr>
              <a:pPr>
                <a:defRPr/>
              </a:pPr>
              <a:t>‹#›</a:t>
            </a:fld>
            <a:endParaRPr lang="en-US" dirty="0">
              <a:solidFill>
                <a:srgbClr val="0072C6"/>
              </a:solidFill>
            </a:endParaRPr>
          </a:p>
        </p:txBody>
      </p:sp>
    </p:spTree>
    <p:extLst>
      <p:ext uri="{BB962C8B-B14F-4D97-AF65-F5344CB8AC3E}">
        <p14:creationId xmlns:p14="http://schemas.microsoft.com/office/powerpoint/2010/main" val="22160271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Content (no arrow)">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4" name="Content Placeholder 2"/>
          <p:cNvSpPr>
            <a:spLocks noGrp="1"/>
          </p:cNvSpPr>
          <p:nvPr>
            <p:ph idx="1"/>
          </p:nvPr>
        </p:nvSpPr>
        <p:spPr>
          <a:xfrm>
            <a:off x="457200" y="1680295"/>
            <a:ext cx="7841707" cy="3950736"/>
          </a:xfrm>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Slide Number Placeholder 2"/>
          <p:cNvSpPr>
            <a:spLocks noGrp="1"/>
          </p:cNvSpPr>
          <p:nvPr>
            <p:ph type="sldNum" sz="quarter" idx="10"/>
          </p:nvPr>
        </p:nvSpPr>
        <p:spPr/>
        <p:txBody>
          <a:bodyPr/>
          <a:lstStyle>
            <a:lvl1pPr>
              <a:defRPr/>
            </a:lvl1pPr>
          </a:lstStyle>
          <a:p>
            <a:pPr>
              <a:defRPr/>
            </a:pPr>
            <a:fld id="{D51B632B-AB54-4BA7-A62C-54EB351AB985}" type="slidenum">
              <a:rPr lang="en-US">
                <a:solidFill>
                  <a:srgbClr val="0072C6"/>
                </a:solidFill>
              </a:rPr>
              <a:pPr>
                <a:defRPr/>
              </a:pPr>
              <a:t>‹#›</a:t>
            </a:fld>
            <a:endParaRPr lang="en-US" dirty="0">
              <a:solidFill>
                <a:srgbClr val="0072C6"/>
              </a:solidFill>
            </a:endParaRPr>
          </a:p>
        </p:txBody>
      </p:sp>
    </p:spTree>
    <p:extLst>
      <p:ext uri="{BB962C8B-B14F-4D97-AF65-F5344CB8AC3E}">
        <p14:creationId xmlns:p14="http://schemas.microsoft.com/office/powerpoint/2010/main" val="223751160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92020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pic>
        <p:nvPicPr>
          <p:cNvPr id="11" name="Picture 10" descr="image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930"/>
            <a:ext cx="9144000" cy="6849070"/>
          </a:xfrm>
          <a:prstGeom prst="rect">
            <a:avLst/>
          </a:prstGeom>
        </p:spPr>
      </p:pic>
      <p:sp>
        <p:nvSpPr>
          <p:cNvPr id="7" name="Title 1"/>
          <p:cNvSpPr>
            <a:spLocks noGrp="1"/>
          </p:cNvSpPr>
          <p:nvPr>
            <p:ph type="title"/>
          </p:nvPr>
        </p:nvSpPr>
        <p:spPr>
          <a:xfrm>
            <a:off x="5230364" y="1692260"/>
            <a:ext cx="3535738" cy="2160734"/>
          </a:xfrm>
        </p:spPr>
        <p:txBody>
          <a:bodyPr anchor="t">
            <a:noAutofit/>
          </a:bodyPr>
          <a:lstStyle>
            <a:lvl1pPr>
              <a:defRPr sz="4800"/>
            </a:lvl1pPr>
          </a:lstStyle>
          <a:p>
            <a:r>
              <a:rPr lang="en-GB" dirty="0" smtClean="0"/>
              <a:t>Click to edit Master title style</a:t>
            </a:r>
            <a:endParaRPr lang="en-US" dirty="0"/>
          </a:p>
        </p:txBody>
      </p:sp>
      <p:sp>
        <p:nvSpPr>
          <p:cNvPr id="8" name="Content Placeholder 19"/>
          <p:cNvSpPr>
            <a:spLocks noGrp="1"/>
          </p:cNvSpPr>
          <p:nvPr>
            <p:ph sz="quarter" idx="11" hasCustomPrompt="1"/>
          </p:nvPr>
        </p:nvSpPr>
        <p:spPr>
          <a:xfrm>
            <a:off x="5382762" y="4993860"/>
            <a:ext cx="3383340" cy="991523"/>
          </a:xfrm>
        </p:spPr>
        <p:txBody>
          <a:bodyPr anchor="b">
            <a:normAutofit/>
          </a:bodyPr>
          <a:lstStyle>
            <a:lvl1pPr marL="0" indent="0">
              <a:buFontTx/>
              <a:buNone/>
              <a:defRPr sz="2800">
                <a:solidFill>
                  <a:schemeClr val="accent1"/>
                </a:solidFill>
              </a:defRPr>
            </a:lvl1pPr>
          </a:lstStyle>
          <a:p>
            <a:pPr lvl="0"/>
            <a:r>
              <a:rPr lang="en-US" dirty="0" smtClean="0"/>
              <a:t>Sub heading</a:t>
            </a:r>
            <a:endParaRPr lang="en-US" dirty="0"/>
          </a:p>
        </p:txBody>
      </p:sp>
      <p:pic>
        <p:nvPicPr>
          <p:cNvPr id="12" name="Picture 11" descr="logo-a5.gif"/>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78766" y="281202"/>
            <a:ext cx="816864" cy="509016"/>
          </a:xfrm>
          <a:prstGeom prst="rect">
            <a:avLst/>
          </a:prstGeom>
        </p:spPr>
      </p:pic>
      <p:sp>
        <p:nvSpPr>
          <p:cNvPr id="10" name="Content Placeholder 19"/>
          <p:cNvSpPr>
            <a:spLocks noGrp="1"/>
          </p:cNvSpPr>
          <p:nvPr>
            <p:ph sz="quarter" idx="12" hasCustomPrompt="1"/>
          </p:nvPr>
        </p:nvSpPr>
        <p:spPr>
          <a:xfrm>
            <a:off x="5382763" y="5985383"/>
            <a:ext cx="3383340" cy="361031"/>
          </a:xfrm>
        </p:spPr>
        <p:txBody>
          <a:bodyPr anchor="b">
            <a:noAutofit/>
          </a:bodyPr>
          <a:lstStyle>
            <a:lvl1pPr marL="0" indent="0">
              <a:buFontTx/>
              <a:buNone/>
              <a:defRPr sz="1600">
                <a:solidFill>
                  <a:srgbClr val="00ADC6"/>
                </a:solidFill>
              </a:defRPr>
            </a:lvl1pPr>
          </a:lstStyle>
          <a:p>
            <a:pPr lvl="0"/>
            <a:r>
              <a:rPr lang="en-US" dirty="0" smtClean="0"/>
              <a:t>Insert date</a:t>
            </a:r>
            <a:endParaRPr lang="en-US" dirty="0"/>
          </a:p>
        </p:txBody>
      </p:sp>
    </p:spTree>
    <p:extLst>
      <p:ext uri="{BB962C8B-B14F-4D97-AF65-F5344CB8AC3E}">
        <p14:creationId xmlns:p14="http://schemas.microsoft.com/office/powerpoint/2010/main" val="34973185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6553200" y="6356350"/>
            <a:ext cx="2133600" cy="365125"/>
          </a:xfrm>
        </p:spPr>
        <p:txBody>
          <a:bodyPr/>
          <a:lstStyle>
            <a:lvl1pPr>
              <a:defRPr/>
            </a:lvl1pPr>
          </a:lstStyle>
          <a:p>
            <a:pPr>
              <a:defRPr/>
            </a:pPr>
            <a:fld id="{61B01F80-8E64-404C-A4F1-7321EE787E9B}" type="slidenum">
              <a:rPr lang="en-US">
                <a:solidFill>
                  <a:srgbClr val="0072C6"/>
                </a:solidFill>
              </a:rPr>
              <a:pPr>
                <a:defRPr/>
              </a:pPr>
              <a:t>‹#›</a:t>
            </a:fld>
            <a:endParaRPr lang="en-US" dirty="0">
              <a:solidFill>
                <a:srgbClr val="0072C6"/>
              </a:solidFill>
            </a:endParaRPr>
          </a:p>
        </p:txBody>
      </p:sp>
    </p:spTree>
    <p:extLst>
      <p:ext uri="{BB962C8B-B14F-4D97-AF65-F5344CB8AC3E}">
        <p14:creationId xmlns:p14="http://schemas.microsoft.com/office/powerpoint/2010/main" val="28712788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5" name="Picture 5"/>
          <p:cNvPicPr>
            <a:picLocks noChangeAspect="1"/>
          </p:cNvPicPr>
          <p:nvPr userDrawn="1"/>
        </p:nvPicPr>
        <p:blipFill>
          <a:blip r:embed="rId2"/>
          <a:srcRect/>
          <a:stretch>
            <a:fillRect/>
          </a:stretch>
        </p:blipFill>
        <p:spPr bwMode="auto">
          <a:xfrm>
            <a:off x="7686675" y="5513388"/>
            <a:ext cx="963613" cy="963612"/>
          </a:xfrm>
          <a:prstGeom prst="rect">
            <a:avLst/>
          </a:prstGeom>
          <a:noFill/>
          <a:ln w="9525">
            <a:noFill/>
            <a:miter lim="800000"/>
            <a:headEnd/>
            <a:tailEnd/>
          </a:ln>
        </p:spPr>
      </p:pic>
      <p:sp>
        <p:nvSpPr>
          <p:cNvPr id="6" name="Rectangle 20"/>
          <p:cNvSpPr/>
          <p:nvPr userDrawn="1"/>
        </p:nvSpPr>
        <p:spPr>
          <a:xfrm>
            <a:off x="457200" y="6459538"/>
            <a:ext cx="1819275" cy="241300"/>
          </a:xfrm>
          <a:prstGeom prst="rect">
            <a:avLst/>
          </a:prstGeom>
          <a:ln>
            <a:noFill/>
          </a:ln>
        </p:spPr>
        <p:style>
          <a:lnRef idx="2">
            <a:schemeClr val="dk1"/>
          </a:lnRef>
          <a:fillRef idx="1">
            <a:schemeClr val="lt1"/>
          </a:fillRef>
          <a:effectRef idx="0">
            <a:schemeClr val="dk1"/>
          </a:effectRef>
          <a:fontRef idx="minor">
            <a:schemeClr val="dk1"/>
          </a:fontRef>
        </p:style>
        <p:txBody>
          <a:bodyPr anchor="ctr"/>
          <a:lstStyle/>
          <a:p>
            <a:pPr algn="ctr" defTabSz="455613" fontAlgn="base">
              <a:spcBef>
                <a:spcPct val="0"/>
              </a:spcBef>
              <a:spcAft>
                <a:spcPct val="0"/>
              </a:spcAft>
              <a:defRPr/>
            </a:pPr>
            <a:endParaRPr lang="en-US" dirty="0">
              <a:solidFill>
                <a:prstClr val="black"/>
              </a:solidFill>
            </a:endParaRPr>
          </a:p>
        </p:txBody>
      </p:sp>
      <p:sp>
        <p:nvSpPr>
          <p:cNvPr id="2" name="Title 1"/>
          <p:cNvSpPr>
            <a:spLocks noGrp="1"/>
          </p:cNvSpPr>
          <p:nvPr>
            <p:ph type="title"/>
          </p:nvPr>
        </p:nvSpPr>
        <p:spPr>
          <a:xfrm>
            <a:off x="474826" y="1402939"/>
            <a:ext cx="8286174" cy="3622520"/>
          </a:xfrm>
        </p:spPr>
        <p:txBody>
          <a:bodyPr anchor="t">
            <a:noAutofit/>
          </a:bodyPr>
          <a:lstStyle>
            <a:lvl1pPr>
              <a:defRPr sz="8000"/>
            </a:lvl1pPr>
          </a:lstStyle>
          <a:p>
            <a:r>
              <a:rPr lang="en-GB" dirty="0" smtClean="0"/>
              <a:t>Click to edit Master title style</a:t>
            </a:r>
            <a:endParaRPr lang="en-US" dirty="0"/>
          </a:p>
        </p:txBody>
      </p:sp>
      <p:sp>
        <p:nvSpPr>
          <p:cNvPr id="20" name="Content Placeholder 19"/>
          <p:cNvSpPr>
            <a:spLocks noGrp="1"/>
          </p:cNvSpPr>
          <p:nvPr>
            <p:ph sz="quarter" idx="10"/>
          </p:nvPr>
        </p:nvSpPr>
        <p:spPr>
          <a:xfrm>
            <a:off x="457200" y="5025459"/>
            <a:ext cx="6812020" cy="959925"/>
          </a:xfrm>
        </p:spPr>
        <p:txBody>
          <a:bodyPr anchor="b">
            <a:noAutofit/>
          </a:bodyPr>
          <a:lstStyle>
            <a:lvl1pPr marL="0" indent="0">
              <a:buFontTx/>
              <a:buNone/>
              <a:defRPr sz="2800">
                <a:solidFill>
                  <a:srgbClr val="00ADC6"/>
                </a:solidFill>
              </a:defRPr>
            </a:lvl1pPr>
          </a:lstStyle>
          <a:p>
            <a:pPr lvl="0"/>
            <a:r>
              <a:rPr lang="en-US" dirty="0" smtClean="0"/>
              <a:t>Click to edit Master text styles</a:t>
            </a:r>
          </a:p>
        </p:txBody>
      </p:sp>
      <p:sp>
        <p:nvSpPr>
          <p:cNvPr id="7" name="Content Placeholder 19"/>
          <p:cNvSpPr>
            <a:spLocks noGrp="1"/>
          </p:cNvSpPr>
          <p:nvPr>
            <p:ph sz="quarter" idx="11"/>
          </p:nvPr>
        </p:nvSpPr>
        <p:spPr>
          <a:xfrm>
            <a:off x="457200" y="5985383"/>
            <a:ext cx="4359965" cy="361031"/>
          </a:xfrm>
        </p:spPr>
        <p:txBody>
          <a:bodyPr anchor="b">
            <a:noAutofit/>
          </a:bodyPr>
          <a:lstStyle>
            <a:lvl1pPr marL="0" indent="0">
              <a:buFontTx/>
              <a:buNone/>
              <a:defRPr sz="1600">
                <a:solidFill>
                  <a:srgbClr val="00ADC6"/>
                </a:solidFill>
              </a:defRPr>
            </a:lvl1pPr>
          </a:lstStyle>
          <a:p>
            <a:pPr lvl="0"/>
            <a:r>
              <a:rPr lang="en-US" dirty="0" smtClean="0"/>
              <a:t>Click to edit Master text styles</a:t>
            </a:r>
          </a:p>
        </p:txBody>
      </p:sp>
    </p:spTree>
    <p:extLst>
      <p:ext uri="{BB962C8B-B14F-4D97-AF65-F5344CB8AC3E}">
        <p14:creationId xmlns:p14="http://schemas.microsoft.com/office/powerpoint/2010/main" val="16073989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5" name="Picture 4" descr="logo-a5.png"/>
          <p:cNvPicPr>
            <a:picLocks noChangeAspect="1"/>
          </p:cNvPicPr>
          <p:nvPr userDrawn="1"/>
        </p:nvPicPr>
        <p:blipFill>
          <a:blip r:embed="rId2"/>
          <a:srcRect/>
          <a:stretch>
            <a:fillRect/>
          </a:stretch>
        </p:blipFill>
        <p:spPr bwMode="auto">
          <a:xfrm>
            <a:off x="8078788" y="279400"/>
            <a:ext cx="817562" cy="509588"/>
          </a:xfrm>
          <a:prstGeom prst="rect">
            <a:avLst/>
          </a:prstGeom>
          <a:noFill/>
          <a:ln w="9525">
            <a:noFill/>
            <a:miter lim="800000"/>
            <a:headEnd/>
            <a:tailEnd/>
          </a:ln>
        </p:spPr>
      </p:pic>
      <p:sp>
        <p:nvSpPr>
          <p:cNvPr id="6" name="Rectangle 8"/>
          <p:cNvSpPr/>
          <p:nvPr userDrawn="1"/>
        </p:nvSpPr>
        <p:spPr>
          <a:xfrm>
            <a:off x="0" y="0"/>
            <a:ext cx="9144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5613" fontAlgn="base">
              <a:spcBef>
                <a:spcPct val="0"/>
              </a:spcBef>
              <a:spcAft>
                <a:spcPct val="0"/>
              </a:spcAft>
              <a:defRPr/>
            </a:pPr>
            <a:endParaRPr lang="en-US" dirty="0">
              <a:solidFill>
                <a:prstClr val="white"/>
              </a:solidFill>
            </a:endParaRPr>
          </a:p>
        </p:txBody>
      </p:sp>
      <p:pic>
        <p:nvPicPr>
          <p:cNvPr id="7" name="Picture 10" descr="NHS England reversed out.png"/>
          <p:cNvPicPr>
            <a:picLocks noChangeAspect="1"/>
          </p:cNvPicPr>
          <p:nvPr userDrawn="1"/>
        </p:nvPicPr>
        <p:blipFill>
          <a:blip r:embed="rId3"/>
          <a:srcRect/>
          <a:stretch>
            <a:fillRect/>
          </a:stretch>
        </p:blipFill>
        <p:spPr bwMode="auto">
          <a:xfrm>
            <a:off x="8077200" y="279400"/>
            <a:ext cx="819150" cy="509588"/>
          </a:xfrm>
          <a:prstGeom prst="rect">
            <a:avLst/>
          </a:prstGeom>
          <a:noFill/>
          <a:ln w="9525">
            <a:noFill/>
            <a:miter lim="800000"/>
            <a:headEnd/>
            <a:tailEnd/>
          </a:ln>
        </p:spPr>
      </p:pic>
      <p:sp>
        <p:nvSpPr>
          <p:cNvPr id="8" name="Date Placeholder 3"/>
          <p:cNvSpPr txBox="1">
            <a:spLocks/>
          </p:cNvSpPr>
          <p:nvPr userDrawn="1"/>
        </p:nvSpPr>
        <p:spPr>
          <a:xfrm>
            <a:off x="457200" y="5984875"/>
            <a:ext cx="2133600" cy="365125"/>
          </a:xfrm>
          <a:prstGeom prst="rect">
            <a:avLst/>
          </a:prstGeom>
        </p:spPr>
        <p:txBody>
          <a:bodyPr anchor="ctr"/>
          <a:lstStyle>
            <a:defPPr>
              <a:defRPr lang="en-US"/>
            </a:defPPr>
            <a:lvl1pPr marL="0" algn="l" defTabSz="457200" rtl="0" eaLnBrk="1" latinLnBrk="0" hangingPunct="1">
              <a:defRPr sz="1600" b="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endParaRPr lang="en-US" dirty="0">
              <a:solidFill>
                <a:prstClr val="white"/>
              </a:solidFill>
            </a:endParaRPr>
          </a:p>
        </p:txBody>
      </p:sp>
      <p:pic>
        <p:nvPicPr>
          <p:cNvPr id="9" name="Picture 11"/>
          <p:cNvPicPr>
            <a:picLocks noChangeAspect="1"/>
          </p:cNvPicPr>
          <p:nvPr userDrawn="1"/>
        </p:nvPicPr>
        <p:blipFill>
          <a:blip r:embed="rId4"/>
          <a:srcRect/>
          <a:stretch>
            <a:fillRect/>
          </a:stretch>
        </p:blipFill>
        <p:spPr bwMode="auto">
          <a:xfrm>
            <a:off x="7537450" y="5513388"/>
            <a:ext cx="1223963" cy="963612"/>
          </a:xfrm>
          <a:prstGeom prst="rect">
            <a:avLst/>
          </a:prstGeom>
          <a:noFill/>
          <a:ln w="9525">
            <a:noFill/>
            <a:miter lim="800000"/>
            <a:headEnd/>
            <a:tailEnd/>
          </a:ln>
        </p:spPr>
      </p:pic>
      <p:sp>
        <p:nvSpPr>
          <p:cNvPr id="15" name="Content Placeholder 19"/>
          <p:cNvSpPr>
            <a:spLocks noGrp="1"/>
          </p:cNvSpPr>
          <p:nvPr>
            <p:ph sz="quarter" idx="10"/>
          </p:nvPr>
        </p:nvSpPr>
        <p:spPr>
          <a:xfrm>
            <a:off x="457200" y="5025459"/>
            <a:ext cx="6812020" cy="959925"/>
          </a:xfrm>
        </p:spPr>
        <p:txBody>
          <a:bodyPr anchor="b">
            <a:noAutofit/>
          </a:bodyPr>
          <a:lstStyle>
            <a:lvl1pPr marL="0" indent="0">
              <a:buFontTx/>
              <a:buNone/>
              <a:defRPr sz="2800">
                <a:solidFill>
                  <a:schemeClr val="bg1"/>
                </a:solidFill>
              </a:defRPr>
            </a:lvl1pPr>
          </a:lstStyle>
          <a:p>
            <a:pPr lvl="0"/>
            <a:r>
              <a:rPr lang="en-US" dirty="0" smtClean="0"/>
              <a:t>Click to edit Master text styles</a:t>
            </a:r>
          </a:p>
        </p:txBody>
      </p:sp>
      <p:sp>
        <p:nvSpPr>
          <p:cNvPr id="18" name="Title 1"/>
          <p:cNvSpPr>
            <a:spLocks noGrp="1"/>
          </p:cNvSpPr>
          <p:nvPr>
            <p:ph type="title"/>
          </p:nvPr>
        </p:nvSpPr>
        <p:spPr>
          <a:xfrm>
            <a:off x="474826" y="1402939"/>
            <a:ext cx="8286174" cy="3622520"/>
          </a:xfrm>
        </p:spPr>
        <p:txBody>
          <a:bodyPr anchor="t">
            <a:noAutofit/>
          </a:bodyPr>
          <a:lstStyle>
            <a:lvl1pPr>
              <a:defRPr sz="8000">
                <a:solidFill>
                  <a:schemeClr val="bg1"/>
                </a:solidFill>
              </a:defRPr>
            </a:lvl1pPr>
          </a:lstStyle>
          <a:p>
            <a:r>
              <a:rPr lang="en-US" dirty="0" smtClean="0"/>
              <a:t>Click to edit Master title style</a:t>
            </a:r>
            <a:endParaRPr lang="en-US" dirty="0"/>
          </a:p>
        </p:txBody>
      </p:sp>
      <p:sp>
        <p:nvSpPr>
          <p:cNvPr id="10" name="Content Placeholder 19"/>
          <p:cNvSpPr>
            <a:spLocks noGrp="1"/>
          </p:cNvSpPr>
          <p:nvPr>
            <p:ph sz="quarter" idx="11"/>
          </p:nvPr>
        </p:nvSpPr>
        <p:spPr>
          <a:xfrm>
            <a:off x="457200" y="5985383"/>
            <a:ext cx="4359965" cy="361031"/>
          </a:xfrm>
        </p:spPr>
        <p:txBody>
          <a:bodyPr anchor="b">
            <a:noAutofit/>
          </a:bodyPr>
          <a:lstStyle>
            <a:lvl1pPr marL="0" indent="0">
              <a:buFontTx/>
              <a:buNone/>
              <a:defRPr sz="1600">
                <a:solidFill>
                  <a:schemeClr val="bg1"/>
                </a:solidFill>
              </a:defRPr>
            </a:lvl1pPr>
          </a:lstStyle>
          <a:p>
            <a:pPr lvl="0"/>
            <a:r>
              <a:rPr lang="en-US" dirty="0" smtClean="0"/>
              <a:t>Click to edit Master text styles</a:t>
            </a:r>
          </a:p>
        </p:txBody>
      </p:sp>
    </p:spTree>
    <p:extLst>
      <p:ext uri="{BB962C8B-B14F-4D97-AF65-F5344CB8AC3E}">
        <p14:creationId xmlns:p14="http://schemas.microsoft.com/office/powerpoint/2010/main" val="14270057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5" name="Picture 3" descr="image5.jpg"/>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7" name="Picture 8" descr="logo-a5.gif"/>
          <p:cNvPicPr>
            <a:picLocks noChangeAspect="1"/>
          </p:cNvPicPr>
          <p:nvPr userDrawn="1"/>
        </p:nvPicPr>
        <p:blipFill>
          <a:blip r:embed="rId3"/>
          <a:srcRect/>
          <a:stretch>
            <a:fillRect/>
          </a:stretch>
        </p:blipFill>
        <p:spPr bwMode="auto">
          <a:xfrm>
            <a:off x="8078788" y="280988"/>
            <a:ext cx="817562" cy="509587"/>
          </a:xfrm>
          <a:prstGeom prst="rect">
            <a:avLst/>
          </a:prstGeom>
          <a:noFill/>
          <a:ln w="9525">
            <a:noFill/>
            <a:miter lim="800000"/>
            <a:headEnd/>
            <a:tailEnd/>
          </a:ln>
        </p:spPr>
      </p:pic>
      <p:sp>
        <p:nvSpPr>
          <p:cNvPr id="2" name="Title 1"/>
          <p:cNvSpPr>
            <a:spLocks noGrp="1"/>
          </p:cNvSpPr>
          <p:nvPr>
            <p:ph type="title"/>
          </p:nvPr>
        </p:nvSpPr>
        <p:spPr>
          <a:xfrm>
            <a:off x="441791" y="1792198"/>
            <a:ext cx="3746684" cy="2160734"/>
          </a:xfrm>
        </p:spPr>
        <p:txBody>
          <a:bodyPr anchor="t">
            <a:noAutofit/>
          </a:bodyPr>
          <a:lstStyle>
            <a:lvl1pPr>
              <a:defRPr sz="4800" baseline="0"/>
            </a:lvl1pPr>
          </a:lstStyle>
          <a:p>
            <a:r>
              <a:rPr lang="en-US" dirty="0" smtClean="0"/>
              <a:t>Click to edit Master title style</a:t>
            </a:r>
            <a:endParaRPr lang="en-US" dirty="0"/>
          </a:p>
        </p:txBody>
      </p:sp>
      <p:sp>
        <p:nvSpPr>
          <p:cNvPr id="6" name="Content Placeholder 19"/>
          <p:cNvSpPr>
            <a:spLocks noGrp="1"/>
          </p:cNvSpPr>
          <p:nvPr>
            <p:ph sz="quarter" idx="11"/>
          </p:nvPr>
        </p:nvSpPr>
        <p:spPr>
          <a:xfrm>
            <a:off x="457200" y="4949689"/>
            <a:ext cx="3675271" cy="991523"/>
          </a:xfrm>
        </p:spPr>
        <p:txBody>
          <a:bodyPr anchor="b">
            <a:normAutofit/>
          </a:bodyPr>
          <a:lstStyle>
            <a:lvl1pPr marL="0" indent="0">
              <a:buFontTx/>
              <a:buNone/>
              <a:defRPr sz="2800">
                <a:solidFill>
                  <a:schemeClr val="accent3"/>
                </a:solidFill>
              </a:defRPr>
            </a:lvl1pPr>
          </a:lstStyle>
          <a:p>
            <a:pPr lvl="0"/>
            <a:r>
              <a:rPr lang="en-US" dirty="0" smtClean="0"/>
              <a:t>Click to edit Master text styles</a:t>
            </a:r>
          </a:p>
        </p:txBody>
      </p:sp>
      <p:sp>
        <p:nvSpPr>
          <p:cNvPr id="8" name="Content Placeholder 19"/>
          <p:cNvSpPr>
            <a:spLocks noGrp="1"/>
          </p:cNvSpPr>
          <p:nvPr>
            <p:ph sz="quarter" idx="12"/>
          </p:nvPr>
        </p:nvSpPr>
        <p:spPr>
          <a:xfrm>
            <a:off x="457200" y="5985383"/>
            <a:ext cx="4359965" cy="361031"/>
          </a:xfrm>
        </p:spPr>
        <p:txBody>
          <a:bodyPr anchor="b">
            <a:noAutofit/>
          </a:bodyPr>
          <a:lstStyle>
            <a:lvl1pPr marL="0" indent="0">
              <a:buFontTx/>
              <a:buNone/>
              <a:defRPr sz="1600">
                <a:solidFill>
                  <a:schemeClr val="accent3"/>
                </a:solidFill>
              </a:defRPr>
            </a:lvl1pPr>
          </a:lstStyle>
          <a:p>
            <a:pPr lvl="0"/>
            <a:r>
              <a:rPr lang="en-US" dirty="0" smtClean="0"/>
              <a:t>Click to edit Master text styles</a:t>
            </a:r>
          </a:p>
        </p:txBody>
      </p:sp>
    </p:spTree>
    <p:extLst>
      <p:ext uri="{BB962C8B-B14F-4D97-AF65-F5344CB8AC3E}">
        <p14:creationId xmlns:p14="http://schemas.microsoft.com/office/powerpoint/2010/main" val="20025681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pic>
        <p:nvPicPr>
          <p:cNvPr id="5" name="Picture 10" descr="image6.jpg"/>
          <p:cNvPicPr>
            <a:picLocks noChangeAspect="1"/>
          </p:cNvPicPr>
          <p:nvPr userDrawn="1"/>
        </p:nvPicPr>
        <p:blipFill>
          <a:blip r:embed="rId2"/>
          <a:srcRect/>
          <a:stretch>
            <a:fillRect/>
          </a:stretch>
        </p:blipFill>
        <p:spPr bwMode="auto">
          <a:xfrm>
            <a:off x="0" y="9525"/>
            <a:ext cx="9144000" cy="6848475"/>
          </a:xfrm>
          <a:prstGeom prst="rect">
            <a:avLst/>
          </a:prstGeom>
          <a:noFill/>
          <a:ln w="9525">
            <a:noFill/>
            <a:miter lim="800000"/>
            <a:headEnd/>
            <a:tailEnd/>
          </a:ln>
        </p:spPr>
      </p:pic>
      <p:pic>
        <p:nvPicPr>
          <p:cNvPr id="6" name="Picture 11" descr="logo-a5.gif"/>
          <p:cNvPicPr>
            <a:picLocks noChangeAspect="1"/>
          </p:cNvPicPr>
          <p:nvPr userDrawn="1"/>
        </p:nvPicPr>
        <p:blipFill>
          <a:blip r:embed="rId3"/>
          <a:srcRect/>
          <a:stretch>
            <a:fillRect/>
          </a:stretch>
        </p:blipFill>
        <p:spPr bwMode="auto">
          <a:xfrm>
            <a:off x="8078788" y="280988"/>
            <a:ext cx="817562" cy="509587"/>
          </a:xfrm>
          <a:prstGeom prst="rect">
            <a:avLst/>
          </a:prstGeom>
          <a:noFill/>
          <a:ln w="9525">
            <a:noFill/>
            <a:miter lim="800000"/>
            <a:headEnd/>
            <a:tailEnd/>
          </a:ln>
        </p:spPr>
      </p:pic>
      <p:sp>
        <p:nvSpPr>
          <p:cNvPr id="7" name="Title 1"/>
          <p:cNvSpPr>
            <a:spLocks noGrp="1"/>
          </p:cNvSpPr>
          <p:nvPr>
            <p:ph type="title"/>
          </p:nvPr>
        </p:nvSpPr>
        <p:spPr>
          <a:xfrm>
            <a:off x="5230364" y="1692260"/>
            <a:ext cx="3535738" cy="2160734"/>
          </a:xfrm>
        </p:spPr>
        <p:txBody>
          <a:bodyPr anchor="t">
            <a:noAutofit/>
          </a:bodyPr>
          <a:lstStyle>
            <a:lvl1pPr>
              <a:defRPr sz="4800"/>
            </a:lvl1pPr>
          </a:lstStyle>
          <a:p>
            <a:r>
              <a:rPr lang="en-GB" dirty="0" smtClean="0"/>
              <a:t>Click to edit Master title style</a:t>
            </a:r>
            <a:endParaRPr lang="en-US" dirty="0"/>
          </a:p>
        </p:txBody>
      </p:sp>
      <p:sp>
        <p:nvSpPr>
          <p:cNvPr id="8" name="Content Placeholder 19"/>
          <p:cNvSpPr>
            <a:spLocks noGrp="1"/>
          </p:cNvSpPr>
          <p:nvPr>
            <p:ph sz="quarter" idx="11"/>
          </p:nvPr>
        </p:nvSpPr>
        <p:spPr>
          <a:xfrm>
            <a:off x="5382762" y="4993860"/>
            <a:ext cx="3383340" cy="991523"/>
          </a:xfrm>
        </p:spPr>
        <p:txBody>
          <a:bodyPr anchor="b">
            <a:normAutofit/>
          </a:bodyPr>
          <a:lstStyle>
            <a:lvl1pPr marL="0" indent="0">
              <a:buFontTx/>
              <a:buNone/>
              <a:defRPr sz="2800">
                <a:solidFill>
                  <a:schemeClr val="accent1"/>
                </a:solidFill>
              </a:defRPr>
            </a:lvl1pPr>
          </a:lstStyle>
          <a:p>
            <a:pPr lvl="0"/>
            <a:r>
              <a:rPr lang="en-US" dirty="0" smtClean="0"/>
              <a:t>Click to edit Master text styles</a:t>
            </a:r>
          </a:p>
        </p:txBody>
      </p:sp>
      <p:sp>
        <p:nvSpPr>
          <p:cNvPr id="10" name="Content Placeholder 19"/>
          <p:cNvSpPr>
            <a:spLocks noGrp="1"/>
          </p:cNvSpPr>
          <p:nvPr>
            <p:ph sz="quarter" idx="12"/>
          </p:nvPr>
        </p:nvSpPr>
        <p:spPr>
          <a:xfrm>
            <a:off x="5382763" y="5985383"/>
            <a:ext cx="3383340" cy="361031"/>
          </a:xfrm>
        </p:spPr>
        <p:txBody>
          <a:bodyPr anchor="b">
            <a:noAutofit/>
          </a:bodyPr>
          <a:lstStyle>
            <a:lvl1pPr marL="0" indent="0">
              <a:buFontTx/>
              <a:buNone/>
              <a:defRPr sz="1600">
                <a:solidFill>
                  <a:srgbClr val="00ADC6"/>
                </a:solidFill>
              </a:defRPr>
            </a:lvl1pPr>
          </a:lstStyle>
          <a:p>
            <a:pPr lvl="0"/>
            <a:r>
              <a:rPr lang="en-US" dirty="0" smtClean="0"/>
              <a:t>Click to edit Master text styles</a:t>
            </a:r>
          </a:p>
        </p:txBody>
      </p:sp>
    </p:spTree>
    <p:extLst>
      <p:ext uri="{BB962C8B-B14F-4D97-AF65-F5344CB8AC3E}">
        <p14:creationId xmlns:p14="http://schemas.microsoft.com/office/powerpoint/2010/main" val="39175143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5">
    <p:spTree>
      <p:nvGrpSpPr>
        <p:cNvPr id="1" name=""/>
        <p:cNvGrpSpPr/>
        <p:nvPr/>
      </p:nvGrpSpPr>
      <p:grpSpPr>
        <a:xfrm>
          <a:off x="0" y="0"/>
          <a:ext cx="0" cy="0"/>
          <a:chOff x="0" y="0"/>
          <a:chExt cx="0" cy="0"/>
        </a:xfrm>
      </p:grpSpPr>
      <p:pic>
        <p:nvPicPr>
          <p:cNvPr id="5" name="Picture 8" descr="image7.jpg"/>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8" name="Picture 11" descr="NHS England reversed out.png"/>
          <p:cNvPicPr>
            <a:picLocks noChangeAspect="1"/>
          </p:cNvPicPr>
          <p:nvPr userDrawn="1"/>
        </p:nvPicPr>
        <p:blipFill>
          <a:blip r:embed="rId3"/>
          <a:srcRect/>
          <a:stretch>
            <a:fillRect/>
          </a:stretch>
        </p:blipFill>
        <p:spPr bwMode="auto">
          <a:xfrm>
            <a:off x="8077200" y="279400"/>
            <a:ext cx="819150" cy="509588"/>
          </a:xfrm>
          <a:prstGeom prst="rect">
            <a:avLst/>
          </a:prstGeom>
          <a:noFill/>
          <a:ln w="9525">
            <a:noFill/>
            <a:miter lim="800000"/>
            <a:headEnd/>
            <a:tailEnd/>
          </a:ln>
        </p:spPr>
      </p:pic>
      <p:sp>
        <p:nvSpPr>
          <p:cNvPr id="6" name="Title 1"/>
          <p:cNvSpPr>
            <a:spLocks noGrp="1"/>
          </p:cNvSpPr>
          <p:nvPr>
            <p:ph type="title"/>
          </p:nvPr>
        </p:nvSpPr>
        <p:spPr>
          <a:xfrm>
            <a:off x="457202" y="1571824"/>
            <a:ext cx="3746684" cy="2160734"/>
          </a:xfrm>
        </p:spPr>
        <p:txBody>
          <a:bodyPr anchor="t">
            <a:noAutofit/>
          </a:bodyPr>
          <a:lstStyle>
            <a:lvl1pPr>
              <a:defRPr sz="4800"/>
            </a:lvl1pPr>
          </a:lstStyle>
          <a:p>
            <a:r>
              <a:rPr lang="en-GB" dirty="0" smtClean="0"/>
              <a:t>Click to edit Master title style</a:t>
            </a:r>
            <a:endParaRPr lang="en-US" dirty="0"/>
          </a:p>
        </p:txBody>
      </p:sp>
      <p:sp>
        <p:nvSpPr>
          <p:cNvPr id="10" name="Content Placeholder 19"/>
          <p:cNvSpPr>
            <a:spLocks noGrp="1"/>
          </p:cNvSpPr>
          <p:nvPr>
            <p:ph sz="quarter" idx="11"/>
          </p:nvPr>
        </p:nvSpPr>
        <p:spPr>
          <a:xfrm>
            <a:off x="457200" y="4949689"/>
            <a:ext cx="3675271" cy="991523"/>
          </a:xfrm>
        </p:spPr>
        <p:txBody>
          <a:bodyPr anchor="b">
            <a:normAutofit/>
          </a:bodyPr>
          <a:lstStyle>
            <a:lvl1pPr marL="0" indent="0">
              <a:buFontTx/>
              <a:buNone/>
              <a:defRPr sz="2800">
                <a:solidFill>
                  <a:schemeClr val="accent3"/>
                </a:solidFill>
              </a:defRPr>
            </a:lvl1pPr>
          </a:lstStyle>
          <a:p>
            <a:pPr lvl="0"/>
            <a:r>
              <a:rPr lang="en-US" dirty="0" smtClean="0"/>
              <a:t>Click to edit Master text styles</a:t>
            </a:r>
          </a:p>
        </p:txBody>
      </p:sp>
      <p:sp>
        <p:nvSpPr>
          <p:cNvPr id="7" name="Content Placeholder 19"/>
          <p:cNvSpPr>
            <a:spLocks noGrp="1"/>
          </p:cNvSpPr>
          <p:nvPr>
            <p:ph sz="quarter" idx="12"/>
          </p:nvPr>
        </p:nvSpPr>
        <p:spPr>
          <a:xfrm>
            <a:off x="457200" y="5985383"/>
            <a:ext cx="3675271" cy="361031"/>
          </a:xfrm>
        </p:spPr>
        <p:txBody>
          <a:bodyPr anchor="b">
            <a:noAutofit/>
          </a:bodyPr>
          <a:lstStyle>
            <a:lvl1pPr marL="0" indent="0">
              <a:buFontTx/>
              <a:buNone/>
              <a:defRPr sz="1600">
                <a:solidFill>
                  <a:schemeClr val="accent3"/>
                </a:solidFill>
              </a:defRPr>
            </a:lvl1pPr>
          </a:lstStyle>
          <a:p>
            <a:pPr lvl="0"/>
            <a:r>
              <a:rPr lang="en-US" dirty="0" smtClean="0"/>
              <a:t>Click to edit Master text styles</a:t>
            </a:r>
          </a:p>
        </p:txBody>
      </p:sp>
    </p:spTree>
    <p:extLst>
      <p:ext uri="{BB962C8B-B14F-4D97-AF65-F5344CB8AC3E}">
        <p14:creationId xmlns:p14="http://schemas.microsoft.com/office/powerpoint/2010/main" val="34249383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6">
    <p:spTree>
      <p:nvGrpSpPr>
        <p:cNvPr id="1" name=""/>
        <p:cNvGrpSpPr/>
        <p:nvPr/>
      </p:nvGrpSpPr>
      <p:grpSpPr>
        <a:xfrm>
          <a:off x="0" y="0"/>
          <a:ext cx="0" cy="0"/>
          <a:chOff x="0" y="0"/>
          <a:chExt cx="0" cy="0"/>
        </a:xfrm>
      </p:grpSpPr>
      <p:pic>
        <p:nvPicPr>
          <p:cNvPr id="7" name="Picture 3"/>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9" name="Picture 9" descr="logo-a5.gif"/>
          <p:cNvPicPr>
            <a:picLocks noChangeAspect="1"/>
          </p:cNvPicPr>
          <p:nvPr userDrawn="1"/>
        </p:nvPicPr>
        <p:blipFill>
          <a:blip r:embed="rId3"/>
          <a:srcRect/>
          <a:stretch>
            <a:fillRect/>
          </a:stretch>
        </p:blipFill>
        <p:spPr bwMode="auto">
          <a:xfrm>
            <a:off x="8078788" y="280988"/>
            <a:ext cx="817562" cy="509587"/>
          </a:xfrm>
          <a:prstGeom prst="rect">
            <a:avLst/>
          </a:prstGeom>
          <a:noFill/>
          <a:ln w="9525">
            <a:noFill/>
            <a:miter lim="800000"/>
            <a:headEnd/>
            <a:tailEnd/>
          </a:ln>
        </p:spPr>
      </p:pic>
      <p:sp>
        <p:nvSpPr>
          <p:cNvPr id="5" name="Title 1"/>
          <p:cNvSpPr>
            <a:spLocks noGrp="1"/>
          </p:cNvSpPr>
          <p:nvPr>
            <p:ph type="title"/>
          </p:nvPr>
        </p:nvSpPr>
        <p:spPr>
          <a:xfrm>
            <a:off x="5230364" y="1692260"/>
            <a:ext cx="3535738" cy="2160734"/>
          </a:xfrm>
        </p:spPr>
        <p:txBody>
          <a:bodyPr anchor="t">
            <a:noAutofit/>
          </a:bodyPr>
          <a:lstStyle>
            <a:lvl1pPr>
              <a:defRPr sz="4800"/>
            </a:lvl1pPr>
          </a:lstStyle>
          <a:p>
            <a:r>
              <a:rPr lang="en-GB" dirty="0" smtClean="0"/>
              <a:t>Click to edit Master title style</a:t>
            </a:r>
            <a:endParaRPr lang="en-US" dirty="0"/>
          </a:p>
        </p:txBody>
      </p:sp>
      <p:sp>
        <p:nvSpPr>
          <p:cNvPr id="6" name="Content Placeholder 19"/>
          <p:cNvSpPr>
            <a:spLocks noGrp="1"/>
          </p:cNvSpPr>
          <p:nvPr>
            <p:ph sz="quarter" idx="11"/>
          </p:nvPr>
        </p:nvSpPr>
        <p:spPr>
          <a:xfrm>
            <a:off x="5382762" y="4993860"/>
            <a:ext cx="3383340" cy="991523"/>
          </a:xfrm>
        </p:spPr>
        <p:txBody>
          <a:bodyPr anchor="b">
            <a:normAutofit/>
          </a:bodyPr>
          <a:lstStyle>
            <a:lvl1pPr marL="0" indent="0">
              <a:buFontTx/>
              <a:buNone/>
              <a:defRPr sz="2800">
                <a:solidFill>
                  <a:schemeClr val="accent3"/>
                </a:solidFill>
              </a:defRPr>
            </a:lvl1pPr>
          </a:lstStyle>
          <a:p>
            <a:pPr lvl="0"/>
            <a:r>
              <a:rPr lang="en-US" dirty="0" smtClean="0"/>
              <a:t>Click to edit Master text styles</a:t>
            </a:r>
          </a:p>
        </p:txBody>
      </p:sp>
      <p:sp>
        <p:nvSpPr>
          <p:cNvPr id="8" name="Content Placeholder 19"/>
          <p:cNvSpPr>
            <a:spLocks noGrp="1"/>
          </p:cNvSpPr>
          <p:nvPr>
            <p:ph sz="quarter" idx="12"/>
          </p:nvPr>
        </p:nvSpPr>
        <p:spPr>
          <a:xfrm>
            <a:off x="5382763" y="5985383"/>
            <a:ext cx="3383340" cy="361031"/>
          </a:xfrm>
        </p:spPr>
        <p:txBody>
          <a:bodyPr anchor="b">
            <a:noAutofit/>
          </a:bodyPr>
          <a:lstStyle>
            <a:lvl1pPr marL="0" indent="0">
              <a:buFontTx/>
              <a:buNone/>
              <a:defRPr sz="1600">
                <a:solidFill>
                  <a:srgbClr val="003893"/>
                </a:solidFill>
              </a:defRPr>
            </a:lvl1pPr>
          </a:lstStyle>
          <a:p>
            <a:pPr lvl="0"/>
            <a:r>
              <a:rPr lang="en-US" dirty="0" smtClean="0"/>
              <a:t>Click to edit Master text styles</a:t>
            </a:r>
          </a:p>
        </p:txBody>
      </p:sp>
    </p:spTree>
    <p:extLst>
      <p:ext uri="{BB962C8B-B14F-4D97-AF65-F5344CB8AC3E}">
        <p14:creationId xmlns:p14="http://schemas.microsoft.com/office/powerpoint/2010/main" val="39001488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5613" fontAlgn="base">
              <a:spcBef>
                <a:spcPct val="0"/>
              </a:spcBef>
              <a:spcAft>
                <a:spcPct val="0"/>
              </a:spcAft>
              <a:defRPr/>
            </a:pPr>
            <a:endParaRPr lang="en-US" dirty="0">
              <a:solidFill>
                <a:prstClr val="white"/>
              </a:solidFill>
            </a:endParaRPr>
          </a:p>
        </p:txBody>
      </p:sp>
      <p:pic>
        <p:nvPicPr>
          <p:cNvPr id="5" name="Picture 5" descr="NHS England reversed out.png"/>
          <p:cNvPicPr>
            <a:picLocks noChangeAspect="1"/>
          </p:cNvPicPr>
          <p:nvPr userDrawn="1"/>
        </p:nvPicPr>
        <p:blipFill>
          <a:blip r:embed="rId2"/>
          <a:srcRect/>
          <a:stretch>
            <a:fillRect/>
          </a:stretch>
        </p:blipFill>
        <p:spPr bwMode="auto">
          <a:xfrm>
            <a:off x="8077200" y="279400"/>
            <a:ext cx="819150" cy="509588"/>
          </a:xfrm>
          <a:prstGeom prst="rect">
            <a:avLst/>
          </a:prstGeom>
          <a:noFill/>
          <a:ln w="9525">
            <a:noFill/>
            <a:miter lim="800000"/>
            <a:headEnd/>
            <a:tailEnd/>
          </a:ln>
        </p:spPr>
      </p:pic>
      <p:pic>
        <p:nvPicPr>
          <p:cNvPr id="6" name="Picture 6" descr="Untitled-2.png"/>
          <p:cNvPicPr>
            <a:picLocks noChangeAspect="1"/>
          </p:cNvPicPr>
          <p:nvPr userDrawn="1"/>
        </p:nvPicPr>
        <p:blipFill>
          <a:blip r:embed="rId3"/>
          <a:srcRect/>
          <a:stretch>
            <a:fillRect/>
          </a:stretch>
        </p:blipFill>
        <p:spPr bwMode="auto">
          <a:xfrm>
            <a:off x="7721600" y="5487988"/>
            <a:ext cx="917575" cy="1003300"/>
          </a:xfrm>
          <a:prstGeom prst="rect">
            <a:avLst/>
          </a:prstGeom>
          <a:noFill/>
          <a:ln w="9525">
            <a:noFill/>
            <a:miter lim="800000"/>
            <a:headEnd/>
            <a:tailEnd/>
          </a:ln>
        </p:spPr>
      </p:pic>
      <p:sp>
        <p:nvSpPr>
          <p:cNvPr id="8" name="Content Placeholder 19"/>
          <p:cNvSpPr>
            <a:spLocks noGrp="1"/>
          </p:cNvSpPr>
          <p:nvPr>
            <p:ph sz="quarter" idx="10"/>
          </p:nvPr>
        </p:nvSpPr>
        <p:spPr>
          <a:xfrm>
            <a:off x="609600" y="4413336"/>
            <a:ext cx="6812020" cy="514019"/>
          </a:xfrm>
        </p:spPr>
        <p:txBody>
          <a:bodyPr>
            <a:normAutofit/>
          </a:bodyPr>
          <a:lstStyle>
            <a:lvl1pPr marL="0" indent="0">
              <a:buFontTx/>
              <a:buNone/>
              <a:defRPr sz="1800">
                <a:solidFill>
                  <a:schemeClr val="bg1"/>
                </a:solidFill>
              </a:defRPr>
            </a:lvl1pPr>
          </a:lstStyle>
          <a:p>
            <a:pPr lvl="0"/>
            <a:r>
              <a:rPr lang="en-US" dirty="0" smtClean="0"/>
              <a:t>Click to edit Master text styles</a:t>
            </a:r>
          </a:p>
        </p:txBody>
      </p:sp>
      <p:sp>
        <p:nvSpPr>
          <p:cNvPr id="12" name="Content Placeholder 19"/>
          <p:cNvSpPr>
            <a:spLocks noGrp="1"/>
          </p:cNvSpPr>
          <p:nvPr>
            <p:ph sz="quarter" idx="11"/>
          </p:nvPr>
        </p:nvSpPr>
        <p:spPr>
          <a:xfrm>
            <a:off x="609600" y="1837997"/>
            <a:ext cx="7111312" cy="2446873"/>
          </a:xfrm>
        </p:spPr>
        <p:txBody>
          <a:bodyPr>
            <a:normAutofit/>
          </a:bodyPr>
          <a:lstStyle>
            <a:lvl1pPr marL="0" indent="0">
              <a:buFontTx/>
              <a:buNone/>
              <a:defRPr sz="3600">
                <a:solidFill>
                  <a:schemeClr val="bg1"/>
                </a:solidFill>
                <a:latin typeface="Arial"/>
                <a:cs typeface="Arial"/>
              </a:defRPr>
            </a:lvl1pPr>
          </a:lstStyle>
          <a:p>
            <a:pPr lvl="0"/>
            <a:r>
              <a:rPr lang="en-US" dirty="0" smtClean="0"/>
              <a:t>Click to edit Master text styles</a:t>
            </a:r>
          </a:p>
        </p:txBody>
      </p:sp>
    </p:spTree>
    <p:extLst>
      <p:ext uri="{BB962C8B-B14F-4D97-AF65-F5344CB8AC3E}">
        <p14:creationId xmlns:p14="http://schemas.microsoft.com/office/powerpoint/2010/main" val="20506749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tion Header 1">
    <p:spTree>
      <p:nvGrpSpPr>
        <p:cNvPr id="1" name=""/>
        <p:cNvGrpSpPr/>
        <p:nvPr/>
      </p:nvGrpSpPr>
      <p:grpSpPr>
        <a:xfrm>
          <a:off x="0" y="0"/>
          <a:ext cx="0" cy="0"/>
          <a:chOff x="0" y="0"/>
          <a:chExt cx="0" cy="0"/>
        </a:xfrm>
      </p:grpSpPr>
      <p:pic>
        <p:nvPicPr>
          <p:cNvPr id="3" name="Picture 8"/>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4" name="Picture 7" descr="logo-a5.png"/>
          <p:cNvPicPr>
            <a:picLocks noChangeAspect="1"/>
          </p:cNvPicPr>
          <p:nvPr userDrawn="1"/>
        </p:nvPicPr>
        <p:blipFill>
          <a:blip r:embed="rId3"/>
          <a:srcRect/>
          <a:stretch>
            <a:fillRect/>
          </a:stretch>
        </p:blipFill>
        <p:spPr bwMode="auto">
          <a:xfrm>
            <a:off x="8078788" y="279400"/>
            <a:ext cx="817562" cy="509588"/>
          </a:xfrm>
          <a:prstGeom prst="rect">
            <a:avLst/>
          </a:prstGeom>
          <a:noFill/>
          <a:ln w="9525">
            <a:noFill/>
            <a:miter lim="800000"/>
            <a:headEnd/>
            <a:tailEnd/>
          </a:ln>
        </p:spPr>
      </p:pic>
      <p:sp>
        <p:nvSpPr>
          <p:cNvPr id="6" name="Title 1"/>
          <p:cNvSpPr>
            <a:spLocks noGrp="1"/>
          </p:cNvSpPr>
          <p:nvPr>
            <p:ph type="title"/>
          </p:nvPr>
        </p:nvSpPr>
        <p:spPr>
          <a:xfrm>
            <a:off x="457202" y="1692260"/>
            <a:ext cx="3535738" cy="2160734"/>
          </a:xfrm>
        </p:spPr>
        <p:txBody>
          <a:bodyPr anchor="t">
            <a:noAutofit/>
          </a:bodyPr>
          <a:lstStyle>
            <a:lvl1pPr>
              <a:defRPr sz="4800"/>
            </a:lvl1pPr>
          </a:lstStyle>
          <a:p>
            <a:r>
              <a:rPr lang="en-GB" dirty="0" smtClean="0"/>
              <a:t>Click to edit Master title style</a:t>
            </a:r>
            <a:endParaRPr lang="en-US" dirty="0"/>
          </a:p>
        </p:txBody>
      </p:sp>
    </p:spTree>
    <p:extLst>
      <p:ext uri="{BB962C8B-B14F-4D97-AF65-F5344CB8AC3E}">
        <p14:creationId xmlns:p14="http://schemas.microsoft.com/office/powerpoint/2010/main" val="93663874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Header 2">
    <p:spTree>
      <p:nvGrpSpPr>
        <p:cNvPr id="1" name=""/>
        <p:cNvGrpSpPr/>
        <p:nvPr/>
      </p:nvGrpSpPr>
      <p:grpSpPr>
        <a:xfrm>
          <a:off x="0" y="0"/>
          <a:ext cx="0" cy="0"/>
          <a:chOff x="0" y="0"/>
          <a:chExt cx="0" cy="0"/>
        </a:xfrm>
      </p:grpSpPr>
      <p:pic>
        <p:nvPicPr>
          <p:cNvPr id="3" name="Picture 1"/>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4" name="Picture 5" descr="logo-a5.png"/>
          <p:cNvPicPr>
            <a:picLocks noChangeAspect="1"/>
          </p:cNvPicPr>
          <p:nvPr userDrawn="1"/>
        </p:nvPicPr>
        <p:blipFill>
          <a:blip r:embed="rId3"/>
          <a:srcRect/>
          <a:stretch>
            <a:fillRect/>
          </a:stretch>
        </p:blipFill>
        <p:spPr bwMode="auto">
          <a:xfrm>
            <a:off x="8078788" y="279400"/>
            <a:ext cx="817562" cy="509588"/>
          </a:xfrm>
          <a:prstGeom prst="rect">
            <a:avLst/>
          </a:prstGeom>
          <a:noFill/>
          <a:ln w="9525">
            <a:noFill/>
            <a:miter lim="800000"/>
            <a:headEnd/>
            <a:tailEnd/>
          </a:ln>
        </p:spPr>
      </p:pic>
      <p:sp>
        <p:nvSpPr>
          <p:cNvPr id="5" name="Title 1"/>
          <p:cNvSpPr>
            <a:spLocks noGrp="1"/>
          </p:cNvSpPr>
          <p:nvPr>
            <p:ph type="title"/>
          </p:nvPr>
        </p:nvSpPr>
        <p:spPr>
          <a:xfrm>
            <a:off x="5230364" y="1692260"/>
            <a:ext cx="3535738" cy="2160734"/>
          </a:xfrm>
        </p:spPr>
        <p:txBody>
          <a:bodyPr anchor="t">
            <a:noAutofit/>
          </a:bodyPr>
          <a:lstStyle>
            <a:lvl1pPr>
              <a:defRPr sz="4800"/>
            </a:lvl1pPr>
          </a:lstStyle>
          <a:p>
            <a:r>
              <a:rPr lang="en-GB" dirty="0" smtClean="0"/>
              <a:t>Click to edit Master title style</a:t>
            </a:r>
            <a:endParaRPr lang="en-US" dirty="0"/>
          </a:p>
        </p:txBody>
      </p:sp>
    </p:spTree>
    <p:extLst>
      <p:ext uri="{BB962C8B-B14F-4D97-AF65-F5344CB8AC3E}">
        <p14:creationId xmlns:p14="http://schemas.microsoft.com/office/powerpoint/2010/main" val="31098455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5">
    <p:spTree>
      <p:nvGrpSpPr>
        <p:cNvPr id="1" name=""/>
        <p:cNvGrpSpPr/>
        <p:nvPr/>
      </p:nvGrpSpPr>
      <p:grpSpPr>
        <a:xfrm>
          <a:off x="0" y="0"/>
          <a:ext cx="0" cy="0"/>
          <a:chOff x="0" y="0"/>
          <a:chExt cx="0" cy="0"/>
        </a:xfrm>
      </p:grpSpPr>
      <p:pic>
        <p:nvPicPr>
          <p:cNvPr id="9" name="Picture 8" descr="image7.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p:cNvSpPr>
            <a:spLocks noGrp="1"/>
          </p:cNvSpPr>
          <p:nvPr>
            <p:ph type="title"/>
          </p:nvPr>
        </p:nvSpPr>
        <p:spPr>
          <a:xfrm>
            <a:off x="457202" y="1571824"/>
            <a:ext cx="3746684" cy="2160734"/>
          </a:xfrm>
        </p:spPr>
        <p:txBody>
          <a:bodyPr anchor="t">
            <a:noAutofit/>
          </a:bodyPr>
          <a:lstStyle>
            <a:lvl1pPr>
              <a:defRPr sz="4800"/>
            </a:lvl1pPr>
          </a:lstStyle>
          <a:p>
            <a:r>
              <a:rPr lang="en-GB" dirty="0" smtClean="0"/>
              <a:t>Click to edit Master title style</a:t>
            </a:r>
            <a:endParaRPr lang="en-US" dirty="0"/>
          </a:p>
        </p:txBody>
      </p:sp>
      <p:sp>
        <p:nvSpPr>
          <p:cNvPr id="10" name="Content Placeholder 19"/>
          <p:cNvSpPr>
            <a:spLocks noGrp="1"/>
          </p:cNvSpPr>
          <p:nvPr>
            <p:ph sz="quarter" idx="11" hasCustomPrompt="1"/>
          </p:nvPr>
        </p:nvSpPr>
        <p:spPr>
          <a:xfrm>
            <a:off x="457200" y="4949689"/>
            <a:ext cx="3675271" cy="991523"/>
          </a:xfrm>
        </p:spPr>
        <p:txBody>
          <a:bodyPr anchor="b">
            <a:normAutofit/>
          </a:bodyPr>
          <a:lstStyle>
            <a:lvl1pPr marL="0" indent="0">
              <a:buFontTx/>
              <a:buNone/>
              <a:defRPr sz="2800">
                <a:solidFill>
                  <a:schemeClr val="accent3"/>
                </a:solidFill>
              </a:defRPr>
            </a:lvl1pPr>
          </a:lstStyle>
          <a:p>
            <a:pPr lvl="0"/>
            <a:r>
              <a:rPr lang="en-US" dirty="0" smtClean="0"/>
              <a:t>Sub heading</a:t>
            </a:r>
            <a:endParaRPr lang="en-US" dirty="0"/>
          </a:p>
        </p:txBody>
      </p:sp>
      <p:pic>
        <p:nvPicPr>
          <p:cNvPr id="12" name="Picture 11" descr="NHS England reversed out.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77935" y="279908"/>
            <a:ext cx="817696" cy="509016"/>
          </a:xfrm>
          <a:prstGeom prst="rect">
            <a:avLst/>
          </a:prstGeom>
        </p:spPr>
      </p:pic>
      <p:sp>
        <p:nvSpPr>
          <p:cNvPr id="7" name="Content Placeholder 19"/>
          <p:cNvSpPr>
            <a:spLocks noGrp="1"/>
          </p:cNvSpPr>
          <p:nvPr>
            <p:ph sz="quarter" idx="12" hasCustomPrompt="1"/>
          </p:nvPr>
        </p:nvSpPr>
        <p:spPr>
          <a:xfrm>
            <a:off x="457200" y="5985383"/>
            <a:ext cx="3675271" cy="361031"/>
          </a:xfrm>
        </p:spPr>
        <p:txBody>
          <a:bodyPr anchor="b">
            <a:noAutofit/>
          </a:bodyPr>
          <a:lstStyle>
            <a:lvl1pPr marL="0" indent="0">
              <a:buFontTx/>
              <a:buNone/>
              <a:defRPr sz="1600">
                <a:solidFill>
                  <a:schemeClr val="accent3"/>
                </a:solidFill>
              </a:defRPr>
            </a:lvl1pPr>
          </a:lstStyle>
          <a:p>
            <a:pPr lvl="0"/>
            <a:r>
              <a:rPr lang="en-US" dirty="0" smtClean="0"/>
              <a:t>Insert date</a:t>
            </a:r>
            <a:endParaRPr lang="en-US" dirty="0"/>
          </a:p>
        </p:txBody>
      </p:sp>
    </p:spTree>
    <p:extLst>
      <p:ext uri="{BB962C8B-B14F-4D97-AF65-F5344CB8AC3E}">
        <p14:creationId xmlns:p14="http://schemas.microsoft.com/office/powerpoint/2010/main" val="3764966258"/>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Title 1"/>
          <p:cNvSpPr>
            <a:spLocks noGrp="1"/>
          </p:cNvSpPr>
          <p:nvPr>
            <p:ph type="title"/>
          </p:nvPr>
        </p:nvSpPr>
        <p:spPr>
          <a:xfrm>
            <a:off x="457201" y="749912"/>
            <a:ext cx="7356815" cy="667725"/>
          </a:xfrm>
        </p:spPr>
        <p:txBody>
          <a:bodyPr/>
          <a:lstStyle/>
          <a:p>
            <a:r>
              <a:rPr lang="en-GB" smtClean="0"/>
              <a:t>Click to edit Master title style</a:t>
            </a:r>
            <a:endParaRPr lang="en-US"/>
          </a:p>
        </p:txBody>
      </p:sp>
      <p:sp>
        <p:nvSpPr>
          <p:cNvPr id="4" name="Slide Number Placeholder 5"/>
          <p:cNvSpPr>
            <a:spLocks noGrp="1"/>
          </p:cNvSpPr>
          <p:nvPr>
            <p:ph type="sldNum" sz="quarter" idx="10"/>
          </p:nvPr>
        </p:nvSpPr>
        <p:spPr/>
        <p:txBody>
          <a:bodyPr/>
          <a:lstStyle>
            <a:lvl1pPr>
              <a:defRPr/>
            </a:lvl1pPr>
          </a:lstStyle>
          <a:p>
            <a:pPr>
              <a:defRPr/>
            </a:pPr>
            <a:fld id="{4DB9338F-09D2-4A43-A40E-31B1328D8D66}" type="slidenum">
              <a:rPr lang="en-US">
                <a:solidFill>
                  <a:srgbClr val="0072C6"/>
                </a:solidFill>
              </a:rPr>
              <a:pPr>
                <a:defRPr/>
              </a:pPr>
              <a:t>‹#›</a:t>
            </a:fld>
            <a:endParaRPr lang="en-US" dirty="0">
              <a:solidFill>
                <a:srgbClr val="0072C6"/>
              </a:solidFill>
            </a:endParaRPr>
          </a:p>
        </p:txBody>
      </p:sp>
    </p:spTree>
    <p:extLst>
      <p:ext uri="{BB962C8B-B14F-4D97-AF65-F5344CB8AC3E}">
        <p14:creationId xmlns:p14="http://schemas.microsoft.com/office/powerpoint/2010/main" val="24666934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nd Content (no arrow)">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4" name="Content Placeholder 2"/>
          <p:cNvSpPr>
            <a:spLocks noGrp="1"/>
          </p:cNvSpPr>
          <p:nvPr>
            <p:ph idx="1"/>
          </p:nvPr>
        </p:nvSpPr>
        <p:spPr>
          <a:xfrm>
            <a:off x="457200" y="1680295"/>
            <a:ext cx="7841707" cy="3950736"/>
          </a:xfrm>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Slide Number Placeholder 2"/>
          <p:cNvSpPr>
            <a:spLocks noGrp="1"/>
          </p:cNvSpPr>
          <p:nvPr>
            <p:ph type="sldNum" sz="quarter" idx="10"/>
          </p:nvPr>
        </p:nvSpPr>
        <p:spPr/>
        <p:txBody>
          <a:bodyPr/>
          <a:lstStyle>
            <a:lvl1pPr>
              <a:defRPr/>
            </a:lvl1pPr>
          </a:lstStyle>
          <a:p>
            <a:pPr>
              <a:defRPr/>
            </a:pPr>
            <a:fld id="{D51B632B-AB54-4BA7-A62C-54EB351AB985}" type="slidenum">
              <a:rPr lang="en-US">
                <a:solidFill>
                  <a:srgbClr val="0072C6"/>
                </a:solidFill>
              </a:rPr>
              <a:pPr>
                <a:defRPr/>
              </a:pPr>
              <a:t>‹#›</a:t>
            </a:fld>
            <a:endParaRPr lang="en-US" dirty="0">
              <a:solidFill>
                <a:srgbClr val="0072C6"/>
              </a:solidFill>
            </a:endParaRPr>
          </a:p>
        </p:txBody>
      </p:sp>
    </p:spTree>
    <p:extLst>
      <p:ext uri="{BB962C8B-B14F-4D97-AF65-F5344CB8AC3E}">
        <p14:creationId xmlns:p14="http://schemas.microsoft.com/office/powerpoint/2010/main" val="59101847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71690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Date Placeholder 3"/>
          <p:cNvSpPr>
            <a:spLocks noGrp="1"/>
          </p:cNvSpPr>
          <p:nvPr>
            <p:ph type="dt" sz="half" idx="10"/>
          </p:nvPr>
        </p:nvSpPr>
        <p:spPr>
          <a:xfrm>
            <a:off x="7896225" y="6310313"/>
            <a:ext cx="900113" cy="179387"/>
          </a:xfrm>
          <a:prstGeom prst="rect">
            <a:avLst/>
          </a:prstGeom>
        </p:spPr>
        <p:txBody>
          <a:bodyPr/>
          <a:lstStyle>
            <a:lvl1pPr>
              <a:defRPr>
                <a:ea typeface="MS PGothic" pitchFamily="34" charset="-128"/>
              </a:defRPr>
            </a:lvl1pPr>
          </a:lstStyle>
          <a:p>
            <a:pPr defTabSz="455613" fontAlgn="base">
              <a:spcBef>
                <a:spcPct val="0"/>
              </a:spcBef>
              <a:spcAft>
                <a:spcPct val="0"/>
              </a:spcAft>
              <a:defRPr/>
            </a:pPr>
            <a:fld id="{28EE9FD7-9231-4747-9D4D-117CB7B1191D}" type="datetime1">
              <a:rPr lang="en-GB">
                <a:solidFill>
                  <a:prstClr val="black"/>
                </a:solidFill>
                <a:cs typeface="Arial" charset="0"/>
              </a:rPr>
              <a:pPr defTabSz="455613" fontAlgn="base">
                <a:spcBef>
                  <a:spcPct val="0"/>
                </a:spcBef>
                <a:spcAft>
                  <a:spcPct val="0"/>
                </a:spcAft>
                <a:defRPr/>
              </a:pPr>
              <a:t>18/04/2016</a:t>
            </a:fld>
            <a:endParaRPr lang="en-GB" dirty="0">
              <a:solidFill>
                <a:prstClr val="black"/>
              </a:solidFill>
              <a:cs typeface="Arial" charset="0"/>
            </a:endParaRPr>
          </a:p>
        </p:txBody>
      </p:sp>
      <p:sp>
        <p:nvSpPr>
          <p:cNvPr id="4" name="Footer Placeholder 4"/>
          <p:cNvSpPr>
            <a:spLocks noGrp="1"/>
          </p:cNvSpPr>
          <p:nvPr>
            <p:ph type="ftr" sz="quarter" idx="11"/>
          </p:nvPr>
        </p:nvSpPr>
        <p:spPr>
          <a:xfrm>
            <a:off x="655638" y="6310313"/>
            <a:ext cx="7240587" cy="179387"/>
          </a:xfrm>
          <a:prstGeom prst="rect">
            <a:avLst/>
          </a:prstGeom>
        </p:spPr>
        <p:txBody>
          <a:bodyPr/>
          <a:lstStyle>
            <a:lvl1pPr>
              <a:defRPr dirty="0">
                <a:ea typeface="MS PGothic" pitchFamily="34" charset="-128"/>
              </a:defRPr>
            </a:lvl1pPr>
          </a:lstStyle>
          <a:p>
            <a:pPr defTabSz="455613" fontAlgn="base">
              <a:spcBef>
                <a:spcPct val="0"/>
              </a:spcBef>
              <a:spcAft>
                <a:spcPct val="0"/>
              </a:spcAft>
              <a:defRPr/>
            </a:pPr>
            <a:r>
              <a:rPr lang="en-GB">
                <a:solidFill>
                  <a:prstClr val="black"/>
                </a:solidFill>
                <a:cs typeface="Arial" charset="0"/>
              </a:rPr>
              <a:t>NHS | Presentation to [XXXX Company] | [Type Date]</a:t>
            </a:r>
          </a:p>
        </p:txBody>
      </p:sp>
      <p:sp>
        <p:nvSpPr>
          <p:cNvPr id="5" name="Slide Number Placeholder 5"/>
          <p:cNvSpPr>
            <a:spLocks noGrp="1"/>
          </p:cNvSpPr>
          <p:nvPr>
            <p:ph type="sldNum" sz="quarter" idx="12"/>
          </p:nvPr>
        </p:nvSpPr>
        <p:spPr/>
        <p:txBody>
          <a:bodyPr/>
          <a:lstStyle>
            <a:lvl1pPr>
              <a:defRPr>
                <a:ea typeface="MS PGothic" pitchFamily="34" charset="-128"/>
              </a:defRPr>
            </a:lvl1pPr>
          </a:lstStyle>
          <a:p>
            <a:pPr>
              <a:defRPr/>
            </a:pPr>
            <a:fld id="{492A9ED8-0842-4D92-8432-A1178306C888}" type="slidenum">
              <a:rPr lang="en-GB">
                <a:solidFill>
                  <a:srgbClr val="0072C6"/>
                </a:solidFill>
              </a:rPr>
              <a:pPr>
                <a:defRPr/>
              </a:pPr>
              <a:t>‹#›</a:t>
            </a:fld>
            <a:endParaRPr lang="en-GB" dirty="0">
              <a:solidFill>
                <a:srgbClr val="0072C6"/>
              </a:solidFill>
            </a:endParaRPr>
          </a:p>
        </p:txBody>
      </p:sp>
    </p:spTree>
    <p:extLst>
      <p:ext uri="{BB962C8B-B14F-4D97-AF65-F5344CB8AC3E}">
        <p14:creationId xmlns:p14="http://schemas.microsoft.com/office/powerpoint/2010/main" val="3977467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NHS England 2">
    <p:spTree>
      <p:nvGrpSpPr>
        <p:cNvPr id="1" name=""/>
        <p:cNvGrpSpPr/>
        <p:nvPr/>
      </p:nvGrpSpPr>
      <p:grpSpPr>
        <a:xfrm>
          <a:off x="0" y="0"/>
          <a:ext cx="0" cy="0"/>
          <a:chOff x="0" y="0"/>
          <a:chExt cx="0" cy="0"/>
        </a:xfrm>
      </p:grpSpPr>
    </p:spTree>
    <p:extLst>
      <p:ext uri="{BB962C8B-B14F-4D97-AF65-F5344CB8AC3E}">
        <p14:creationId xmlns:p14="http://schemas.microsoft.com/office/powerpoint/2010/main" val="6513172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7896225" y="6310313"/>
            <a:ext cx="900113" cy="179387"/>
          </a:xfrm>
          <a:prstGeom prst="rect">
            <a:avLst/>
          </a:prstGeom>
        </p:spPr>
        <p:txBody>
          <a:bodyPr/>
          <a:lstStyle>
            <a:lvl1pPr>
              <a:defRPr>
                <a:ea typeface="MS PGothic" pitchFamily="34" charset="-128"/>
              </a:defRPr>
            </a:lvl1pPr>
          </a:lstStyle>
          <a:p>
            <a:pPr defTabSz="455613" fontAlgn="base">
              <a:spcBef>
                <a:spcPct val="0"/>
              </a:spcBef>
              <a:spcAft>
                <a:spcPct val="0"/>
              </a:spcAft>
              <a:defRPr/>
            </a:pPr>
            <a:fld id="{169EBABE-CF4C-4DA7-8B06-42FF71BA982F}" type="datetime1">
              <a:rPr lang="en-GB">
                <a:solidFill>
                  <a:prstClr val="black"/>
                </a:solidFill>
                <a:cs typeface="Arial" charset="0"/>
              </a:rPr>
              <a:pPr defTabSz="455613" fontAlgn="base">
                <a:spcBef>
                  <a:spcPct val="0"/>
                </a:spcBef>
                <a:spcAft>
                  <a:spcPct val="0"/>
                </a:spcAft>
                <a:defRPr/>
              </a:pPr>
              <a:t>18/04/2016</a:t>
            </a:fld>
            <a:endParaRPr lang="en-GB" dirty="0">
              <a:solidFill>
                <a:prstClr val="black"/>
              </a:solidFill>
              <a:cs typeface="Arial" charset="0"/>
            </a:endParaRPr>
          </a:p>
        </p:txBody>
      </p:sp>
      <p:sp>
        <p:nvSpPr>
          <p:cNvPr id="3" name="Footer Placeholder 4"/>
          <p:cNvSpPr>
            <a:spLocks noGrp="1"/>
          </p:cNvSpPr>
          <p:nvPr>
            <p:ph type="ftr" sz="quarter" idx="11"/>
          </p:nvPr>
        </p:nvSpPr>
        <p:spPr>
          <a:xfrm>
            <a:off x="655638" y="6310313"/>
            <a:ext cx="7240587" cy="179387"/>
          </a:xfrm>
          <a:prstGeom prst="rect">
            <a:avLst/>
          </a:prstGeom>
        </p:spPr>
        <p:txBody>
          <a:bodyPr/>
          <a:lstStyle>
            <a:lvl1pPr>
              <a:defRPr dirty="0">
                <a:ea typeface="MS PGothic" pitchFamily="34" charset="-128"/>
              </a:defRPr>
            </a:lvl1pPr>
          </a:lstStyle>
          <a:p>
            <a:pPr defTabSz="455613" fontAlgn="base">
              <a:spcBef>
                <a:spcPct val="0"/>
              </a:spcBef>
              <a:spcAft>
                <a:spcPct val="0"/>
              </a:spcAft>
              <a:defRPr/>
            </a:pPr>
            <a:r>
              <a:rPr lang="en-GB">
                <a:solidFill>
                  <a:prstClr val="black"/>
                </a:solidFill>
                <a:cs typeface="Arial" charset="0"/>
              </a:rPr>
              <a:t>NHS | Presentation to [XXXX Company] | [Type Date]</a:t>
            </a:r>
          </a:p>
        </p:txBody>
      </p:sp>
      <p:sp>
        <p:nvSpPr>
          <p:cNvPr id="4" name="Slide Number Placeholder 5"/>
          <p:cNvSpPr>
            <a:spLocks noGrp="1"/>
          </p:cNvSpPr>
          <p:nvPr>
            <p:ph type="sldNum" sz="quarter" idx="12"/>
          </p:nvPr>
        </p:nvSpPr>
        <p:spPr/>
        <p:txBody>
          <a:bodyPr/>
          <a:lstStyle>
            <a:lvl1pPr>
              <a:defRPr>
                <a:ea typeface="MS PGothic" pitchFamily="34" charset="-128"/>
              </a:defRPr>
            </a:lvl1pPr>
          </a:lstStyle>
          <a:p>
            <a:pPr>
              <a:defRPr/>
            </a:pPr>
            <a:fld id="{2CCA04DD-1577-4FE7-AF2B-F7EEFD1886BC}" type="slidenum">
              <a:rPr lang="en-GB">
                <a:solidFill>
                  <a:srgbClr val="0072C6"/>
                </a:solidFill>
              </a:rPr>
              <a:pPr>
                <a:defRPr/>
              </a:pPr>
              <a:t>‹#›</a:t>
            </a:fld>
            <a:endParaRPr lang="en-GB" dirty="0">
              <a:solidFill>
                <a:srgbClr val="0072C6"/>
              </a:solidFill>
            </a:endParaRPr>
          </a:p>
        </p:txBody>
      </p:sp>
    </p:spTree>
    <p:extLst>
      <p:ext uri="{BB962C8B-B14F-4D97-AF65-F5344CB8AC3E}">
        <p14:creationId xmlns:p14="http://schemas.microsoft.com/office/powerpoint/2010/main" val="217339006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1" y="3886200"/>
            <a:ext cx="6400800" cy="1752600"/>
          </a:xfrm>
        </p:spPr>
        <p:txBody>
          <a:bodyPr/>
          <a:lstStyle>
            <a:lvl1pPr marL="0" indent="0" algn="ctr">
              <a:buNone/>
              <a:defRPr>
                <a:solidFill>
                  <a:schemeClr val="tx1">
                    <a:tint val="75000"/>
                  </a:schemeClr>
                </a:solidFill>
              </a:defRPr>
            </a:lvl1pPr>
            <a:lvl2pPr marL="457152" indent="0" algn="ctr">
              <a:buNone/>
              <a:defRPr>
                <a:solidFill>
                  <a:schemeClr val="tx1">
                    <a:tint val="75000"/>
                  </a:schemeClr>
                </a:solidFill>
              </a:defRPr>
            </a:lvl2pPr>
            <a:lvl3pPr marL="914303" indent="0" algn="ctr">
              <a:buNone/>
              <a:defRPr>
                <a:solidFill>
                  <a:schemeClr val="tx1">
                    <a:tint val="75000"/>
                  </a:schemeClr>
                </a:solidFill>
              </a:defRPr>
            </a:lvl3pPr>
            <a:lvl4pPr marL="1371455" indent="0" algn="ctr">
              <a:buNone/>
              <a:defRPr>
                <a:solidFill>
                  <a:schemeClr val="tx1">
                    <a:tint val="75000"/>
                  </a:schemeClr>
                </a:solidFill>
              </a:defRPr>
            </a:lvl4pPr>
            <a:lvl5pPr marL="1828606" indent="0" algn="ctr">
              <a:buNone/>
              <a:defRPr>
                <a:solidFill>
                  <a:schemeClr val="tx1">
                    <a:tint val="75000"/>
                  </a:schemeClr>
                </a:solidFill>
              </a:defRPr>
            </a:lvl5pPr>
            <a:lvl6pPr marL="2285758" indent="0" algn="ctr">
              <a:buNone/>
              <a:defRPr>
                <a:solidFill>
                  <a:schemeClr val="tx1">
                    <a:tint val="75000"/>
                  </a:schemeClr>
                </a:solidFill>
              </a:defRPr>
            </a:lvl6pPr>
            <a:lvl7pPr marL="2742909" indent="0" algn="ctr">
              <a:buNone/>
              <a:defRPr>
                <a:solidFill>
                  <a:schemeClr val="tx1">
                    <a:tint val="75000"/>
                  </a:schemeClr>
                </a:solidFill>
              </a:defRPr>
            </a:lvl7pPr>
            <a:lvl8pPr marL="3200061" indent="0" algn="ctr">
              <a:buNone/>
              <a:defRPr>
                <a:solidFill>
                  <a:schemeClr val="tx1">
                    <a:tint val="75000"/>
                  </a:schemeClr>
                </a:solidFill>
              </a:defRPr>
            </a:lvl8pPr>
            <a:lvl9pPr marL="3657212"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a:xfrm>
            <a:off x="7896225" y="6310313"/>
            <a:ext cx="900113" cy="179387"/>
          </a:xfrm>
          <a:prstGeom prst="rect">
            <a:avLst/>
          </a:prstGeom>
        </p:spPr>
        <p:txBody>
          <a:bodyPr lIns="93296" tIns="46648" rIns="93296" bIns="46648"/>
          <a:lstStyle>
            <a:lvl1pPr>
              <a:defRPr/>
            </a:lvl1pPr>
          </a:lstStyle>
          <a:p>
            <a:pPr defTabSz="455613" fontAlgn="base">
              <a:spcBef>
                <a:spcPct val="0"/>
              </a:spcBef>
              <a:spcAft>
                <a:spcPct val="0"/>
              </a:spcAft>
              <a:defRPr/>
            </a:pPr>
            <a:fld id="{EEF57B16-245F-4740-9595-30D5133D3A10}" type="datetimeFigureOut">
              <a:rPr lang="en-GB">
                <a:solidFill>
                  <a:prstClr val="black"/>
                </a:solidFill>
                <a:cs typeface="Arial" charset="0"/>
              </a:rPr>
              <a:pPr defTabSz="455613" fontAlgn="base">
                <a:spcBef>
                  <a:spcPct val="0"/>
                </a:spcBef>
                <a:spcAft>
                  <a:spcPct val="0"/>
                </a:spcAft>
                <a:defRPr/>
              </a:pPr>
              <a:t>18/04/2016</a:t>
            </a:fld>
            <a:endParaRPr lang="en-GB">
              <a:solidFill>
                <a:prstClr val="black"/>
              </a:solidFill>
              <a:cs typeface="Arial" charset="0"/>
            </a:endParaRPr>
          </a:p>
        </p:txBody>
      </p:sp>
      <p:sp>
        <p:nvSpPr>
          <p:cNvPr id="5" name="Footer Placeholder 4"/>
          <p:cNvSpPr>
            <a:spLocks noGrp="1"/>
          </p:cNvSpPr>
          <p:nvPr>
            <p:ph type="ftr" sz="quarter" idx="11"/>
          </p:nvPr>
        </p:nvSpPr>
        <p:spPr>
          <a:xfrm>
            <a:off x="655638" y="6310313"/>
            <a:ext cx="7240587" cy="179387"/>
          </a:xfrm>
          <a:prstGeom prst="rect">
            <a:avLst/>
          </a:prstGeom>
        </p:spPr>
        <p:txBody>
          <a:bodyPr lIns="93296" tIns="46648" rIns="93296" bIns="46648"/>
          <a:lstStyle>
            <a:lvl1pPr>
              <a:defRPr/>
            </a:lvl1pPr>
          </a:lstStyle>
          <a:p>
            <a:pPr defTabSz="455613" fontAlgn="base">
              <a:spcBef>
                <a:spcPct val="0"/>
              </a:spcBef>
              <a:spcAft>
                <a:spcPct val="0"/>
              </a:spcAft>
              <a:defRPr/>
            </a:pPr>
            <a:endParaRPr lang="en-GB">
              <a:solidFill>
                <a:prstClr val="black"/>
              </a:solidFill>
              <a:cs typeface="Arial" charset="0"/>
            </a:endParaRPr>
          </a:p>
        </p:txBody>
      </p:sp>
      <p:sp>
        <p:nvSpPr>
          <p:cNvPr id="6" name="Slide Number Placeholder 5"/>
          <p:cNvSpPr>
            <a:spLocks noGrp="1"/>
          </p:cNvSpPr>
          <p:nvPr>
            <p:ph type="sldNum" sz="quarter" idx="12"/>
          </p:nvPr>
        </p:nvSpPr>
        <p:spPr/>
        <p:txBody>
          <a:bodyPr/>
          <a:lstStyle>
            <a:lvl1pPr>
              <a:defRPr/>
            </a:lvl1pPr>
          </a:lstStyle>
          <a:p>
            <a:pPr>
              <a:defRPr/>
            </a:pPr>
            <a:fld id="{D16381AE-52B0-4F91-A5A1-24E3B5B0EE9F}" type="slidenum">
              <a:rPr lang="en-GB">
                <a:solidFill>
                  <a:srgbClr val="0072C6"/>
                </a:solidFill>
              </a:rPr>
              <a:pPr>
                <a:defRPr/>
              </a:pPr>
              <a:t>‹#›</a:t>
            </a:fld>
            <a:endParaRPr lang="en-GB">
              <a:solidFill>
                <a:srgbClr val="0072C6"/>
              </a:solidFill>
            </a:endParaRPr>
          </a:p>
        </p:txBody>
      </p:sp>
    </p:spTree>
    <p:extLst>
      <p:ext uri="{BB962C8B-B14F-4D97-AF65-F5344CB8AC3E}">
        <p14:creationId xmlns:p14="http://schemas.microsoft.com/office/powerpoint/2010/main" val="47263876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6553200" y="6356350"/>
            <a:ext cx="2133600" cy="365125"/>
          </a:xfrm>
        </p:spPr>
        <p:txBody>
          <a:bodyPr/>
          <a:lstStyle>
            <a:lvl1pPr>
              <a:defRPr/>
            </a:lvl1pPr>
          </a:lstStyle>
          <a:p>
            <a:pPr>
              <a:defRPr/>
            </a:pPr>
            <a:fld id="{61B01F80-8E64-404C-A4F1-7321EE787E9B}" type="slidenum">
              <a:rPr lang="en-US">
                <a:solidFill>
                  <a:srgbClr val="0072C6"/>
                </a:solidFill>
              </a:rPr>
              <a:pPr>
                <a:defRPr/>
              </a:pPr>
              <a:t>‹#›</a:t>
            </a:fld>
            <a:endParaRPr lang="en-US" dirty="0">
              <a:solidFill>
                <a:srgbClr val="0072C6"/>
              </a:solidFill>
            </a:endParaRPr>
          </a:p>
        </p:txBody>
      </p:sp>
    </p:spTree>
    <p:extLst>
      <p:ext uri="{BB962C8B-B14F-4D97-AF65-F5344CB8AC3E}">
        <p14:creationId xmlns:p14="http://schemas.microsoft.com/office/powerpoint/2010/main" val="231991325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CC99"/>
                </a:solidFill>
              </a:defRPr>
            </a:lvl1pPr>
          </a:lstStyle>
          <a:p>
            <a:r>
              <a:rPr lang="en-US" dirty="0" smtClean="0"/>
              <a:t>Click to edit Master title style</a:t>
            </a:r>
            <a:endParaRPr lang="en-GB" dirty="0"/>
          </a:p>
        </p:txBody>
      </p:sp>
      <p:sp>
        <p:nvSpPr>
          <p:cNvPr id="3" name="Content Placeholder 2"/>
          <p:cNvSpPr>
            <a:spLocks noGrp="1"/>
          </p:cNvSpPr>
          <p:nvPr>
            <p:ph idx="1"/>
          </p:nvPr>
        </p:nvSpPr>
        <p:spPr/>
        <p:txBody>
          <a:bodyPr/>
          <a:lstStyle>
            <a:lvl2pPr>
              <a:defRPr>
                <a:solidFill>
                  <a:srgbClr val="00CC99"/>
                </a:solidFill>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2593146241"/>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458616" cy="365125"/>
          </a:xfrm>
          <a:prstGeom prst="rect">
            <a:avLst/>
          </a:prstGeom>
        </p:spPr>
        <p:txBody>
          <a:bodyPr/>
          <a:lstStyle/>
          <a:p>
            <a:pPr defTabSz="455613" fontAlgn="base">
              <a:spcBef>
                <a:spcPct val="0"/>
              </a:spcBef>
              <a:spcAft>
                <a:spcPct val="0"/>
              </a:spcAft>
            </a:pPr>
            <a:fld id="{265F4368-F762-4832-8595-4DBEDAFE28AA}" type="datetime1">
              <a:rPr lang="en-GB" smtClean="0">
                <a:solidFill>
                  <a:prstClr val="black"/>
                </a:solidFill>
                <a:cs typeface="Arial" charset="0"/>
              </a:rPr>
              <a:pPr defTabSz="455613" fontAlgn="base">
                <a:spcBef>
                  <a:spcPct val="0"/>
                </a:spcBef>
                <a:spcAft>
                  <a:spcPct val="0"/>
                </a:spcAft>
              </a:pPr>
              <a:t>18/04/2016</a:t>
            </a:fld>
            <a:endParaRPr lang="en-GB" dirty="0">
              <a:solidFill>
                <a:prstClr val="black"/>
              </a:solidFill>
              <a:cs typeface="Arial"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455613" fontAlgn="base">
              <a:spcBef>
                <a:spcPct val="0"/>
              </a:spcBef>
              <a:spcAft>
                <a:spcPct val="0"/>
              </a:spcAft>
            </a:pPr>
            <a:r>
              <a:rPr lang="en-GB" dirty="0" smtClean="0">
                <a:solidFill>
                  <a:prstClr val="black"/>
                </a:solidFill>
                <a:cs typeface="Arial" charset="0"/>
              </a:rPr>
              <a:t>Publications Gateway Ref. No. 03250</a:t>
            </a:r>
            <a:endParaRPr lang="en-GB" dirty="0">
              <a:solidFill>
                <a:prstClr val="black"/>
              </a:solidFill>
              <a:cs typeface="Arial" charset="0"/>
            </a:endParaRPr>
          </a:p>
        </p:txBody>
      </p:sp>
      <p:sp>
        <p:nvSpPr>
          <p:cNvPr id="6" name="Slide Number Placeholder 5"/>
          <p:cNvSpPr>
            <a:spLocks noGrp="1"/>
          </p:cNvSpPr>
          <p:nvPr>
            <p:ph type="sldNum" sz="quarter" idx="12"/>
          </p:nvPr>
        </p:nvSpPr>
        <p:spPr/>
        <p:txBody>
          <a:bodyPr/>
          <a:lstStyle/>
          <a:p>
            <a:fld id="{1D5C5E5F-C3C6-40FE-8C36-ACC8D5016183}" type="slidenum">
              <a:rPr lang="en-GB">
                <a:solidFill>
                  <a:srgbClr val="0072C6"/>
                </a:solidFill>
              </a:rPr>
              <a:pPr/>
              <a:t>‹#›</a:t>
            </a:fld>
            <a:endParaRPr lang="en-GB" dirty="0">
              <a:solidFill>
                <a:srgbClr val="0072C6"/>
              </a:solidFill>
            </a:endParaRPr>
          </a:p>
        </p:txBody>
      </p:sp>
    </p:spTree>
    <p:extLst>
      <p:ext uri="{BB962C8B-B14F-4D97-AF65-F5344CB8AC3E}">
        <p14:creationId xmlns:p14="http://schemas.microsoft.com/office/powerpoint/2010/main" val="171693978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6">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6858000"/>
          </a:xfrm>
          <a:prstGeom prst="rect">
            <a:avLst/>
          </a:prstGeom>
        </p:spPr>
      </p:pic>
      <p:sp>
        <p:nvSpPr>
          <p:cNvPr id="5" name="Title 1"/>
          <p:cNvSpPr>
            <a:spLocks noGrp="1"/>
          </p:cNvSpPr>
          <p:nvPr>
            <p:ph type="title"/>
          </p:nvPr>
        </p:nvSpPr>
        <p:spPr>
          <a:xfrm>
            <a:off x="5230364" y="1692260"/>
            <a:ext cx="3535738" cy="2160734"/>
          </a:xfrm>
        </p:spPr>
        <p:txBody>
          <a:bodyPr anchor="t">
            <a:noAutofit/>
          </a:bodyPr>
          <a:lstStyle>
            <a:lvl1pPr>
              <a:defRPr sz="4800"/>
            </a:lvl1pPr>
          </a:lstStyle>
          <a:p>
            <a:r>
              <a:rPr lang="en-GB" dirty="0" smtClean="0"/>
              <a:t>Click to edit Master title style</a:t>
            </a:r>
            <a:endParaRPr lang="en-US" dirty="0"/>
          </a:p>
        </p:txBody>
      </p:sp>
      <p:sp>
        <p:nvSpPr>
          <p:cNvPr id="6" name="Content Placeholder 19"/>
          <p:cNvSpPr>
            <a:spLocks noGrp="1"/>
          </p:cNvSpPr>
          <p:nvPr>
            <p:ph sz="quarter" idx="11" hasCustomPrompt="1"/>
          </p:nvPr>
        </p:nvSpPr>
        <p:spPr>
          <a:xfrm>
            <a:off x="5382762" y="4993860"/>
            <a:ext cx="3383340" cy="991523"/>
          </a:xfrm>
        </p:spPr>
        <p:txBody>
          <a:bodyPr anchor="b">
            <a:normAutofit/>
          </a:bodyPr>
          <a:lstStyle>
            <a:lvl1pPr marL="0" indent="0">
              <a:buFontTx/>
              <a:buNone/>
              <a:defRPr sz="2800">
                <a:solidFill>
                  <a:schemeClr val="accent3"/>
                </a:solidFill>
              </a:defRPr>
            </a:lvl1pPr>
          </a:lstStyle>
          <a:p>
            <a:pPr lvl="0"/>
            <a:r>
              <a:rPr lang="en-US" dirty="0" smtClean="0"/>
              <a:t>Sub heading</a:t>
            </a:r>
            <a:endParaRPr lang="en-US" dirty="0"/>
          </a:p>
        </p:txBody>
      </p:sp>
      <p:pic>
        <p:nvPicPr>
          <p:cNvPr id="10" name="Picture 9" descr="logo-a5.gif"/>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78766" y="281202"/>
            <a:ext cx="816864" cy="509016"/>
          </a:xfrm>
          <a:prstGeom prst="rect">
            <a:avLst/>
          </a:prstGeom>
        </p:spPr>
      </p:pic>
      <p:sp>
        <p:nvSpPr>
          <p:cNvPr id="8" name="Content Placeholder 19"/>
          <p:cNvSpPr>
            <a:spLocks noGrp="1"/>
          </p:cNvSpPr>
          <p:nvPr>
            <p:ph sz="quarter" idx="12" hasCustomPrompt="1"/>
          </p:nvPr>
        </p:nvSpPr>
        <p:spPr>
          <a:xfrm>
            <a:off x="5382763" y="5985383"/>
            <a:ext cx="3383340" cy="361031"/>
          </a:xfrm>
        </p:spPr>
        <p:txBody>
          <a:bodyPr anchor="b">
            <a:noAutofit/>
          </a:bodyPr>
          <a:lstStyle>
            <a:lvl1pPr marL="0" indent="0">
              <a:buFontTx/>
              <a:buNone/>
              <a:defRPr sz="1600">
                <a:solidFill>
                  <a:srgbClr val="003893"/>
                </a:solidFill>
              </a:defRPr>
            </a:lvl1pPr>
          </a:lstStyle>
          <a:p>
            <a:pPr lvl="0"/>
            <a:r>
              <a:rPr lang="en-US" dirty="0" smtClean="0"/>
              <a:t>Insert date</a:t>
            </a:r>
            <a:endParaRPr lang="en-US" dirty="0"/>
          </a:p>
        </p:txBody>
      </p:sp>
    </p:spTree>
    <p:extLst>
      <p:ext uri="{BB962C8B-B14F-4D97-AF65-F5344CB8AC3E}">
        <p14:creationId xmlns:p14="http://schemas.microsoft.com/office/powerpoint/2010/main" val="42031636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Section Header 6">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6858000"/>
          </a:xfrm>
          <a:prstGeom prst="rect">
            <a:avLst/>
          </a:prstGeom>
        </p:spPr>
      </p:pic>
      <p:sp>
        <p:nvSpPr>
          <p:cNvPr id="7" name="Title 1"/>
          <p:cNvSpPr>
            <a:spLocks noGrp="1"/>
          </p:cNvSpPr>
          <p:nvPr>
            <p:ph type="title"/>
          </p:nvPr>
        </p:nvSpPr>
        <p:spPr>
          <a:xfrm>
            <a:off x="5230364" y="1692260"/>
            <a:ext cx="3535738" cy="2160734"/>
          </a:xfrm>
        </p:spPr>
        <p:txBody>
          <a:bodyPr anchor="t">
            <a:noAutofit/>
          </a:bodyPr>
          <a:lstStyle>
            <a:lvl1pPr>
              <a:defRPr sz="4800"/>
            </a:lvl1pPr>
          </a:lstStyle>
          <a:p>
            <a:r>
              <a:rPr lang="en-GB" dirty="0" smtClean="0"/>
              <a:t>Click to edit Master title style</a:t>
            </a:r>
            <a:endParaRPr lang="en-US" dirty="0"/>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78766" y="279908"/>
            <a:ext cx="816864" cy="509016"/>
          </a:xfrm>
          <a:prstGeom prst="rect">
            <a:avLst/>
          </a:prstGeom>
        </p:spPr>
      </p:pic>
    </p:spTree>
    <p:extLst>
      <p:ext uri="{BB962C8B-B14F-4D97-AF65-F5344CB8AC3E}">
        <p14:creationId xmlns:p14="http://schemas.microsoft.com/office/powerpoint/2010/main" val="336001278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5613" fontAlgn="base">
              <a:spcBef>
                <a:spcPct val="0"/>
              </a:spcBef>
              <a:spcAft>
                <a:spcPct val="0"/>
              </a:spcAft>
            </a:pPr>
            <a:endParaRPr lang="en-US" dirty="0">
              <a:solidFill>
                <a:prstClr val="white"/>
              </a:solidFill>
            </a:endParaRPr>
          </a:p>
        </p:txBody>
      </p:sp>
      <p:pic>
        <p:nvPicPr>
          <p:cNvPr id="6" name="Picture 5" descr="NHS England reversed out.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7935" y="279908"/>
            <a:ext cx="817696" cy="509016"/>
          </a:xfrm>
          <a:prstGeom prst="rect">
            <a:avLst/>
          </a:prstGeom>
        </p:spPr>
      </p:pic>
      <p:pic>
        <p:nvPicPr>
          <p:cNvPr id="7" name="Picture 6" descr="Untitled-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20912" y="5487584"/>
            <a:ext cx="918569" cy="1003622"/>
          </a:xfrm>
          <a:prstGeom prst="rect">
            <a:avLst/>
          </a:prstGeom>
        </p:spPr>
      </p:pic>
      <p:sp>
        <p:nvSpPr>
          <p:cNvPr id="8" name="Content Placeholder 19"/>
          <p:cNvSpPr>
            <a:spLocks noGrp="1"/>
          </p:cNvSpPr>
          <p:nvPr>
            <p:ph sz="quarter" idx="10" hasCustomPrompt="1"/>
          </p:nvPr>
        </p:nvSpPr>
        <p:spPr>
          <a:xfrm>
            <a:off x="609600" y="4413336"/>
            <a:ext cx="6812020" cy="514019"/>
          </a:xfrm>
        </p:spPr>
        <p:txBody>
          <a:bodyPr>
            <a:normAutofit/>
          </a:bodyPr>
          <a:lstStyle>
            <a:lvl1pPr marL="0" indent="0">
              <a:buFontTx/>
              <a:buNone/>
              <a:defRPr sz="1800">
                <a:solidFill>
                  <a:schemeClr val="bg1"/>
                </a:solidFill>
              </a:defRPr>
            </a:lvl1pPr>
          </a:lstStyle>
          <a:p>
            <a:pPr lvl="0"/>
            <a:r>
              <a:rPr lang="en-US" dirty="0" smtClean="0"/>
              <a:t>Name Surname</a:t>
            </a:r>
            <a:endParaRPr lang="en-US" dirty="0"/>
          </a:p>
        </p:txBody>
      </p:sp>
      <p:sp>
        <p:nvSpPr>
          <p:cNvPr id="12" name="Content Placeholder 19"/>
          <p:cNvSpPr>
            <a:spLocks noGrp="1"/>
          </p:cNvSpPr>
          <p:nvPr>
            <p:ph sz="quarter" idx="11" hasCustomPrompt="1"/>
          </p:nvPr>
        </p:nvSpPr>
        <p:spPr>
          <a:xfrm>
            <a:off x="609600" y="1837997"/>
            <a:ext cx="7111312" cy="2446873"/>
          </a:xfrm>
        </p:spPr>
        <p:txBody>
          <a:bodyPr>
            <a:normAutofit/>
          </a:bodyPr>
          <a:lstStyle>
            <a:lvl1pPr marL="0" indent="0">
              <a:buFontTx/>
              <a:buNone/>
              <a:defRPr sz="3600">
                <a:solidFill>
                  <a:schemeClr val="bg1"/>
                </a:solidFill>
                <a:latin typeface="Arial"/>
                <a:cs typeface="Arial"/>
              </a:defRPr>
            </a:lvl1pPr>
          </a:lstStyle>
          <a:p>
            <a:r>
              <a:rPr lang="en-GB" sz="3600" b="0" dirty="0" smtClean="0">
                <a:solidFill>
                  <a:schemeClr val="bg1"/>
                </a:solidFill>
                <a:latin typeface="+mn-lt"/>
                <a:cs typeface="Arial"/>
              </a:rPr>
              <a:t>“You can use this slide to pull out a quote. Use point size 36.”</a:t>
            </a:r>
            <a:endParaRPr lang="en-US" sz="3600" b="0" dirty="0">
              <a:solidFill>
                <a:schemeClr val="bg1"/>
              </a:solidFill>
            </a:endParaRPr>
          </a:p>
        </p:txBody>
      </p:sp>
    </p:spTree>
    <p:extLst>
      <p:ext uri="{BB962C8B-B14F-4D97-AF65-F5344CB8AC3E}">
        <p14:creationId xmlns:p14="http://schemas.microsoft.com/office/powerpoint/2010/main" val="2138397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1">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0" y="0"/>
            <a:ext cx="9144000" cy="6858000"/>
          </a:xfrm>
          <a:prstGeom prst="rect">
            <a:avLst/>
          </a:prstGeom>
        </p:spPr>
      </p:pic>
      <p:pic>
        <p:nvPicPr>
          <p:cNvPr id="8" name="Picture 7" descr="logo-a5.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78766" y="279908"/>
            <a:ext cx="816864" cy="509016"/>
          </a:xfrm>
          <a:prstGeom prst="rect">
            <a:avLst/>
          </a:prstGeom>
        </p:spPr>
      </p:pic>
      <p:sp>
        <p:nvSpPr>
          <p:cNvPr id="6" name="Title 1"/>
          <p:cNvSpPr>
            <a:spLocks noGrp="1"/>
          </p:cNvSpPr>
          <p:nvPr>
            <p:ph type="title"/>
          </p:nvPr>
        </p:nvSpPr>
        <p:spPr>
          <a:xfrm>
            <a:off x="457202" y="1692260"/>
            <a:ext cx="3535738" cy="2160734"/>
          </a:xfrm>
        </p:spPr>
        <p:txBody>
          <a:bodyPr anchor="t">
            <a:noAutofit/>
          </a:bodyPr>
          <a:lstStyle>
            <a:lvl1pPr>
              <a:defRPr sz="4800"/>
            </a:lvl1pPr>
          </a:lstStyle>
          <a:p>
            <a:r>
              <a:rPr lang="en-GB" dirty="0" smtClean="0"/>
              <a:t>Click to edit Master title style</a:t>
            </a:r>
            <a:endParaRPr lang="en-US" dirty="0"/>
          </a:p>
        </p:txBody>
      </p:sp>
    </p:spTree>
    <p:extLst>
      <p:ext uri="{BB962C8B-B14F-4D97-AF65-F5344CB8AC3E}">
        <p14:creationId xmlns:p14="http://schemas.microsoft.com/office/powerpoint/2010/main" val="12247944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2">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0" y="0"/>
            <a:ext cx="9144000" cy="6858000"/>
          </a:xfrm>
          <a:prstGeom prst="rect">
            <a:avLst/>
          </a:prstGeom>
        </p:spPr>
      </p:pic>
      <p:sp>
        <p:nvSpPr>
          <p:cNvPr id="5" name="Title 1"/>
          <p:cNvSpPr>
            <a:spLocks noGrp="1"/>
          </p:cNvSpPr>
          <p:nvPr>
            <p:ph type="title"/>
          </p:nvPr>
        </p:nvSpPr>
        <p:spPr>
          <a:xfrm>
            <a:off x="5230364" y="1692260"/>
            <a:ext cx="3535738" cy="2160734"/>
          </a:xfrm>
        </p:spPr>
        <p:txBody>
          <a:bodyPr anchor="t">
            <a:noAutofit/>
          </a:bodyPr>
          <a:lstStyle>
            <a:lvl1pPr>
              <a:defRPr sz="4800"/>
            </a:lvl1pPr>
          </a:lstStyle>
          <a:p>
            <a:r>
              <a:rPr lang="en-GB" dirty="0" smtClean="0"/>
              <a:t>Click to edit Master title style</a:t>
            </a:r>
            <a:endParaRPr lang="en-US" dirty="0"/>
          </a:p>
        </p:txBody>
      </p:sp>
      <p:pic>
        <p:nvPicPr>
          <p:cNvPr id="6" name="Picture 5" descr="logo-a5.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78766" y="279908"/>
            <a:ext cx="816864" cy="509016"/>
          </a:xfrm>
          <a:prstGeom prst="rect">
            <a:avLst/>
          </a:prstGeom>
        </p:spPr>
      </p:pic>
    </p:spTree>
    <p:extLst>
      <p:ext uri="{BB962C8B-B14F-4D97-AF65-F5344CB8AC3E}">
        <p14:creationId xmlns:p14="http://schemas.microsoft.com/office/powerpoint/2010/main" val="8529314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1.pn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image" Target="../media/image1.png"/><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3" Type="http://schemas.openxmlformats.org/officeDocument/2006/relationships/slideLayout" Target="../slideLayouts/slideLayout43.xml"/><Relationship Id="rId21" Type="http://schemas.openxmlformats.org/officeDocument/2006/relationships/theme" Target="../theme/theme4.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80295"/>
            <a:ext cx="7841707" cy="3950736"/>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pic>
        <p:nvPicPr>
          <p:cNvPr id="14" name="Picture 13" descr="logo-a5.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8078766" y="279908"/>
            <a:ext cx="816864" cy="509016"/>
          </a:xfrm>
          <a:prstGeom prst="rect">
            <a:avLst/>
          </a:prstGeom>
        </p:spPr>
      </p:pic>
      <p:sp>
        <p:nvSpPr>
          <p:cNvPr id="21"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2"/>
                </a:solidFill>
                <a:latin typeface="Arial"/>
                <a:cs typeface="Arial"/>
              </a:defRPr>
            </a:lvl1pPr>
          </a:lstStyle>
          <a:p>
            <a:pPr defTabSz="455613" fontAlgn="base">
              <a:spcBef>
                <a:spcPct val="0"/>
              </a:spcBef>
              <a:spcAft>
                <a:spcPct val="0"/>
              </a:spcAft>
            </a:pPr>
            <a:fld id="{902D5018-2030-2046-84FC-87E41EA86E42}" type="slidenum">
              <a:rPr lang="en-US" smtClean="0">
                <a:solidFill>
                  <a:srgbClr val="0072C6"/>
                </a:solidFill>
              </a:rPr>
              <a:pPr defTabSz="455613" fontAlgn="base">
                <a:spcBef>
                  <a:spcPct val="0"/>
                </a:spcBef>
                <a:spcAft>
                  <a:spcPct val="0"/>
                </a:spcAft>
              </a:pPr>
              <a:t>‹#›</a:t>
            </a:fld>
            <a:endParaRPr lang="en-US" dirty="0">
              <a:solidFill>
                <a:srgbClr val="0072C6"/>
              </a:solidFill>
            </a:endParaRPr>
          </a:p>
        </p:txBody>
      </p:sp>
      <p:sp>
        <p:nvSpPr>
          <p:cNvPr id="23" name="Date Placeholder 3"/>
          <p:cNvSpPr txBox="1">
            <a:spLocks/>
          </p:cNvSpPr>
          <p:nvPr userDrawn="1"/>
        </p:nvSpPr>
        <p:spPr>
          <a:xfrm>
            <a:off x="457200" y="6356350"/>
            <a:ext cx="21336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base">
              <a:spcBef>
                <a:spcPct val="0"/>
              </a:spcBef>
              <a:spcAft>
                <a:spcPct val="0"/>
              </a:spcAft>
            </a:pPr>
            <a:r>
              <a:rPr lang="en-GB" dirty="0" smtClean="0">
                <a:solidFill>
                  <a:prstClr val="black"/>
                </a:solidFill>
              </a:rPr>
              <a:t>www.england.nhs.uk</a:t>
            </a:r>
          </a:p>
        </p:txBody>
      </p:sp>
      <p:sp>
        <p:nvSpPr>
          <p:cNvPr id="26" name="Title Placeholder 1"/>
          <p:cNvSpPr>
            <a:spLocks noGrp="1"/>
          </p:cNvSpPr>
          <p:nvPr>
            <p:ph type="title"/>
          </p:nvPr>
        </p:nvSpPr>
        <p:spPr>
          <a:xfrm>
            <a:off x="457201" y="749912"/>
            <a:ext cx="7356815" cy="667725"/>
          </a:xfrm>
          <a:prstGeom prst="rect">
            <a:avLst/>
          </a:prstGeom>
        </p:spPr>
        <p:txBody>
          <a:bodyPr vert="horz" lIns="91440" tIns="45720" rIns="91440" bIns="45720" rtlCol="0" anchor="ctr">
            <a:normAutofit/>
          </a:bodyPr>
          <a:lstStyle/>
          <a:p>
            <a:r>
              <a:rPr lang="en-GB" sz="3600" b="1" dirty="0" smtClean="0">
                <a:solidFill>
                  <a:schemeClr val="tx2"/>
                </a:solidFill>
                <a:latin typeface="+mj-lt"/>
                <a:cs typeface="Arial"/>
              </a:rPr>
              <a:t>Click</a:t>
            </a:r>
            <a:r>
              <a:rPr lang="en-GB" sz="3600" b="1" baseline="0" dirty="0" smtClean="0">
                <a:solidFill>
                  <a:schemeClr val="tx2"/>
                </a:solidFill>
                <a:latin typeface="+mj-lt"/>
                <a:cs typeface="Arial"/>
              </a:rPr>
              <a:t> to edit the master title style</a:t>
            </a:r>
            <a:endParaRPr lang="en-GB" sz="3600" b="1" dirty="0">
              <a:solidFill>
                <a:schemeClr val="tx2"/>
              </a:solidFill>
              <a:latin typeface="+mj-lt"/>
              <a:cs typeface="Arial"/>
            </a:endParaRPr>
          </a:p>
        </p:txBody>
      </p:sp>
    </p:spTree>
    <p:extLst>
      <p:ext uri="{BB962C8B-B14F-4D97-AF65-F5344CB8AC3E}">
        <p14:creationId xmlns:p14="http://schemas.microsoft.com/office/powerpoint/2010/main" val="861197766"/>
      </p:ext>
    </p:extLst>
  </p:cSld>
  <p:clrMap bg1="lt1" tx1="dk1" bg2="lt2" tx2="dk2" accent1="accent1" accent2="accent2" accent3="accent3" accent4="accent4" accent5="accent5" accent6="accent6" hlink="hlink" folHlink="folHlink"/>
  <p:sldLayoutIdLst>
    <p:sldLayoutId id="2147484246" r:id="rId1"/>
    <p:sldLayoutId id="2147484247" r:id="rId2"/>
    <p:sldLayoutId id="2147484248" r:id="rId3"/>
    <p:sldLayoutId id="2147484249" r:id="rId4"/>
    <p:sldLayoutId id="2147484250" r:id="rId5"/>
    <p:sldLayoutId id="2147484251" r:id="rId6"/>
    <p:sldLayoutId id="2147484252" r:id="rId7"/>
    <p:sldLayoutId id="2147484253" r:id="rId8"/>
    <p:sldLayoutId id="2147484254" r:id="rId9"/>
    <p:sldLayoutId id="2147484255" r:id="rId10"/>
    <p:sldLayoutId id="2147484256" r:id="rId11"/>
    <p:sldLayoutId id="2147484257" r:id="rId12"/>
    <p:sldLayoutId id="2147484259" r:id="rId13"/>
    <p:sldLayoutId id="2147484260" r:id="rId14"/>
  </p:sldLayoutIdLst>
  <p:timing>
    <p:tnLst>
      <p:par>
        <p:cTn id="1" dur="indefinite" restart="never" nodeType="tmRoot"/>
      </p:par>
    </p:tnLst>
  </p:timing>
  <p:hf sldNum="0" hdr="0" ftr="0"/>
  <p:txStyles>
    <p:titleStyle>
      <a:lvl1pPr algn="l" defTabSz="457200" rtl="0" eaLnBrk="1" latinLnBrk="0" hangingPunct="1">
        <a:spcBef>
          <a:spcPct val="0"/>
        </a:spcBef>
        <a:buNone/>
        <a:defRPr lang="en-GB" sz="3600" b="1" i="0" kern="1200" baseline="0" smtClean="0">
          <a:solidFill>
            <a:schemeClr val="tx2"/>
          </a:solidFill>
          <a:latin typeface="Arial"/>
          <a:ea typeface="+mj-ea"/>
          <a:cs typeface="Arial"/>
        </a:defRPr>
      </a:lvl1pPr>
    </p:titleStyle>
    <p:bodyStyle>
      <a:lvl1pPr marL="342900" indent="-342900" algn="l" defTabSz="457200" rtl="0" eaLnBrk="1" latinLnBrk="0" hangingPunct="1">
        <a:spcBef>
          <a:spcPct val="20000"/>
        </a:spcBef>
        <a:buClr>
          <a:schemeClr val="tx2"/>
        </a:buClr>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Clr>
          <a:schemeClr val="tx2"/>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tx2"/>
        </a:buClr>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Clr>
          <a:schemeClr val="tx2"/>
        </a:buClr>
        <a:buFont typeface="Arial"/>
        <a:buChar char="•"/>
        <a:defRPr sz="2400" kern="1200">
          <a:solidFill>
            <a:schemeClr val="tx1"/>
          </a:solidFill>
          <a:latin typeface="+mn-lt"/>
          <a:ea typeface="+mn-ea"/>
          <a:cs typeface="+mn-cs"/>
        </a:defRPr>
      </a:lvl4pPr>
      <a:lvl5pPr marL="2057400" indent="-228600" algn="l" defTabSz="457200" rtl="0" eaLnBrk="1" latinLnBrk="0" hangingPunct="1">
        <a:spcBef>
          <a:spcPct val="20000"/>
        </a:spcBef>
        <a:buClr>
          <a:schemeClr val="tx2"/>
        </a:buClr>
        <a:buFont typeface="Arial"/>
        <a:buChar char="•"/>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386" name="Text Placeholder 2"/>
          <p:cNvSpPr>
            <a:spLocks noGrp="1"/>
          </p:cNvSpPr>
          <p:nvPr>
            <p:ph type="body" idx="1"/>
          </p:nvPr>
        </p:nvSpPr>
        <p:spPr bwMode="auto">
          <a:xfrm>
            <a:off x="457200" y="1679575"/>
            <a:ext cx="7842250" cy="3951288"/>
          </a:xfrm>
          <a:prstGeom prst="rect">
            <a:avLst/>
          </a:prstGeom>
          <a:noFill/>
          <a:ln w="9525">
            <a:noFill/>
            <a:miter lim="800000"/>
            <a:headEnd/>
            <a:tailEnd/>
          </a:ln>
        </p:spPr>
        <p:txBody>
          <a:bodyPr vert="horz" wrap="square" lIns="91402" tIns="45701" rIns="91402" bIns="45701"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smtClean="0"/>
          </a:p>
        </p:txBody>
      </p:sp>
      <p:pic>
        <p:nvPicPr>
          <p:cNvPr id="16387" name="Picture 13" descr="logo-a5.png"/>
          <p:cNvPicPr>
            <a:picLocks noChangeAspect="1"/>
          </p:cNvPicPr>
          <p:nvPr userDrawn="1"/>
        </p:nvPicPr>
        <p:blipFill>
          <a:blip r:embed="rId15"/>
          <a:srcRect/>
          <a:stretch>
            <a:fillRect/>
          </a:stretch>
        </p:blipFill>
        <p:spPr bwMode="auto">
          <a:xfrm>
            <a:off x="8078788" y="279400"/>
            <a:ext cx="817562" cy="509588"/>
          </a:xfrm>
          <a:prstGeom prst="rect">
            <a:avLst/>
          </a:prstGeom>
          <a:noFill/>
          <a:ln w="9525">
            <a:noFill/>
            <a:miter lim="800000"/>
            <a:headEnd/>
            <a:tailEnd/>
          </a:ln>
        </p:spPr>
      </p:pic>
      <p:sp>
        <p:nvSpPr>
          <p:cNvPr id="21" name="Slide Number Placeholder 5"/>
          <p:cNvSpPr>
            <a:spLocks noGrp="1"/>
          </p:cNvSpPr>
          <p:nvPr>
            <p:ph type="sldNum" sz="quarter" idx="4"/>
          </p:nvPr>
        </p:nvSpPr>
        <p:spPr>
          <a:xfrm>
            <a:off x="6553200" y="6356350"/>
            <a:ext cx="2133600" cy="365125"/>
          </a:xfrm>
          <a:prstGeom prst="rect">
            <a:avLst/>
          </a:prstGeom>
        </p:spPr>
        <p:txBody>
          <a:bodyPr vert="horz" lIns="91402" tIns="45701" rIns="91402" bIns="45701" rtlCol="0" anchor="ctr"/>
          <a:lstStyle>
            <a:lvl1pPr algn="r">
              <a:defRPr sz="1200" smtClean="0">
                <a:solidFill>
                  <a:schemeClr val="tx2"/>
                </a:solidFill>
                <a:latin typeface="Arial"/>
                <a:cs typeface="Arial"/>
              </a:defRPr>
            </a:lvl1pPr>
          </a:lstStyle>
          <a:p>
            <a:pPr defTabSz="455421" fontAlgn="base">
              <a:spcBef>
                <a:spcPct val="0"/>
              </a:spcBef>
              <a:spcAft>
                <a:spcPct val="0"/>
              </a:spcAft>
              <a:defRPr/>
            </a:pPr>
            <a:fld id="{42F77FC9-5C5D-40D5-93AA-AB47CA63E8B8}" type="slidenum">
              <a:rPr lang="en-US">
                <a:solidFill>
                  <a:srgbClr val="0072C6"/>
                </a:solidFill>
              </a:rPr>
              <a:pPr defTabSz="455421" fontAlgn="base">
                <a:spcBef>
                  <a:spcPct val="0"/>
                </a:spcBef>
                <a:spcAft>
                  <a:spcPct val="0"/>
                </a:spcAft>
                <a:defRPr/>
              </a:pPr>
              <a:t>‹#›</a:t>
            </a:fld>
            <a:endParaRPr lang="en-US" dirty="0">
              <a:solidFill>
                <a:srgbClr val="0072C6"/>
              </a:solidFill>
            </a:endParaRPr>
          </a:p>
        </p:txBody>
      </p:sp>
      <p:sp>
        <p:nvSpPr>
          <p:cNvPr id="23" name="Date Placeholder 3"/>
          <p:cNvSpPr txBox="1">
            <a:spLocks/>
          </p:cNvSpPr>
          <p:nvPr userDrawn="1"/>
        </p:nvSpPr>
        <p:spPr>
          <a:xfrm>
            <a:off x="457200" y="6356350"/>
            <a:ext cx="2133600" cy="365125"/>
          </a:xfrm>
          <a:prstGeom prst="rect">
            <a:avLst/>
          </a:prstGeom>
        </p:spPr>
        <p:txBody>
          <a:bodyPr lIns="91402" tIns="45701" rIns="91402" bIns="45701" anchor="ctr"/>
          <a:lstStyle>
            <a:defPPr>
              <a:defRPr lang="en-US"/>
            </a:defPPr>
            <a:lvl1pPr marL="0" algn="l" defTabSz="457200" rtl="0" eaLnBrk="1" latinLnBrk="0" hangingPunct="1">
              <a:defRPr sz="120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r>
              <a:rPr lang="en-GB" dirty="0" smtClean="0">
                <a:solidFill>
                  <a:prstClr val="black"/>
                </a:solidFill>
              </a:rPr>
              <a:t>www.england.nhs.uk</a:t>
            </a:r>
          </a:p>
        </p:txBody>
      </p:sp>
      <p:sp>
        <p:nvSpPr>
          <p:cNvPr id="26" name="Title Placeholder 1"/>
          <p:cNvSpPr>
            <a:spLocks noGrp="1"/>
          </p:cNvSpPr>
          <p:nvPr>
            <p:ph type="title"/>
          </p:nvPr>
        </p:nvSpPr>
        <p:spPr>
          <a:xfrm>
            <a:off x="457205" y="749300"/>
            <a:ext cx="7356475" cy="668338"/>
          </a:xfrm>
          <a:prstGeom prst="rect">
            <a:avLst/>
          </a:prstGeom>
        </p:spPr>
        <p:txBody>
          <a:bodyPr vert="horz" lIns="91402" tIns="45701" rIns="91402" bIns="45701" rtlCol="0" anchor="ctr">
            <a:normAutofit/>
          </a:bodyPr>
          <a:lstStyle/>
          <a:p>
            <a:r>
              <a:rPr lang="en-GB" dirty="0" smtClean="0"/>
              <a:t>Click to edit the master title style</a:t>
            </a:r>
            <a:endParaRPr lang="en-GB" dirty="0"/>
          </a:p>
        </p:txBody>
      </p:sp>
    </p:spTree>
    <p:extLst>
      <p:ext uri="{BB962C8B-B14F-4D97-AF65-F5344CB8AC3E}">
        <p14:creationId xmlns:p14="http://schemas.microsoft.com/office/powerpoint/2010/main" val="2009533940"/>
      </p:ext>
    </p:extLst>
  </p:cSld>
  <p:clrMap bg1="lt1" tx1="dk1" bg2="lt2" tx2="dk2" accent1="accent1" accent2="accent2" accent3="accent3" accent4="accent4" accent5="accent5" accent6="accent6" hlink="hlink" folHlink="folHlink"/>
  <p:sldLayoutIdLst>
    <p:sldLayoutId id="2147484262" r:id="rId1"/>
    <p:sldLayoutId id="2147484263" r:id="rId2"/>
    <p:sldLayoutId id="2147484264" r:id="rId3"/>
    <p:sldLayoutId id="2147484265" r:id="rId4"/>
    <p:sldLayoutId id="2147484266" r:id="rId5"/>
    <p:sldLayoutId id="2147484267" r:id="rId6"/>
    <p:sldLayoutId id="2147484268" r:id="rId7"/>
    <p:sldLayoutId id="2147484269" r:id="rId8"/>
    <p:sldLayoutId id="2147484270" r:id="rId9"/>
    <p:sldLayoutId id="2147484271" r:id="rId10"/>
    <p:sldLayoutId id="2147484272" r:id="rId11"/>
    <p:sldLayoutId id="2147484273" r:id="rId12"/>
    <p:sldLayoutId id="2147484274" r:id="rId13"/>
  </p:sldLayoutIdLst>
  <p:timing>
    <p:tnLst>
      <p:par>
        <p:cTn id="1" dur="indefinite" restart="never" nodeType="tmRoot"/>
      </p:par>
    </p:tnLst>
  </p:timing>
  <p:hf sldNum="0" hdr="0" ftr="0"/>
  <p:txStyles>
    <p:titleStyle>
      <a:lvl1pPr algn="l" defTabSz="457008" rtl="0" fontAlgn="base">
        <a:spcBef>
          <a:spcPct val="0"/>
        </a:spcBef>
        <a:spcAft>
          <a:spcPct val="0"/>
        </a:spcAft>
        <a:defRPr lang="en-GB" sz="3600" b="1" kern="1200">
          <a:solidFill>
            <a:schemeClr val="tx2"/>
          </a:solidFill>
          <a:latin typeface="Arial"/>
          <a:ea typeface="+mj-ea"/>
          <a:cs typeface="Arial"/>
        </a:defRPr>
      </a:lvl1pPr>
      <a:lvl2pPr algn="l" defTabSz="457008" rtl="0" fontAlgn="base">
        <a:spcBef>
          <a:spcPct val="0"/>
        </a:spcBef>
        <a:spcAft>
          <a:spcPct val="0"/>
        </a:spcAft>
        <a:defRPr sz="3600" b="1">
          <a:solidFill>
            <a:schemeClr val="tx2"/>
          </a:solidFill>
          <a:latin typeface="Arial" charset="0"/>
          <a:cs typeface="Arial" charset="0"/>
        </a:defRPr>
      </a:lvl2pPr>
      <a:lvl3pPr algn="l" defTabSz="457008" rtl="0" fontAlgn="base">
        <a:spcBef>
          <a:spcPct val="0"/>
        </a:spcBef>
        <a:spcAft>
          <a:spcPct val="0"/>
        </a:spcAft>
        <a:defRPr sz="3600" b="1">
          <a:solidFill>
            <a:schemeClr val="tx2"/>
          </a:solidFill>
          <a:latin typeface="Arial" charset="0"/>
          <a:cs typeface="Arial" charset="0"/>
        </a:defRPr>
      </a:lvl3pPr>
      <a:lvl4pPr algn="l" defTabSz="457008" rtl="0" fontAlgn="base">
        <a:spcBef>
          <a:spcPct val="0"/>
        </a:spcBef>
        <a:spcAft>
          <a:spcPct val="0"/>
        </a:spcAft>
        <a:defRPr sz="3600" b="1">
          <a:solidFill>
            <a:schemeClr val="tx2"/>
          </a:solidFill>
          <a:latin typeface="Arial" charset="0"/>
          <a:cs typeface="Arial" charset="0"/>
        </a:defRPr>
      </a:lvl4pPr>
      <a:lvl5pPr algn="l" defTabSz="457008" rtl="0" fontAlgn="base">
        <a:spcBef>
          <a:spcPct val="0"/>
        </a:spcBef>
        <a:spcAft>
          <a:spcPct val="0"/>
        </a:spcAft>
        <a:defRPr sz="3600" b="1">
          <a:solidFill>
            <a:schemeClr val="tx2"/>
          </a:solidFill>
          <a:latin typeface="Arial" charset="0"/>
          <a:cs typeface="Arial" charset="0"/>
        </a:defRPr>
      </a:lvl5pPr>
      <a:lvl6pPr marL="457008" algn="l" defTabSz="457008" rtl="0" fontAlgn="base">
        <a:spcBef>
          <a:spcPct val="0"/>
        </a:spcBef>
        <a:spcAft>
          <a:spcPct val="0"/>
        </a:spcAft>
        <a:defRPr sz="3600" b="1">
          <a:solidFill>
            <a:schemeClr val="tx2"/>
          </a:solidFill>
          <a:latin typeface="Arial" charset="0"/>
          <a:cs typeface="Arial" charset="0"/>
        </a:defRPr>
      </a:lvl6pPr>
      <a:lvl7pPr marL="914012" algn="l" defTabSz="457008" rtl="0" fontAlgn="base">
        <a:spcBef>
          <a:spcPct val="0"/>
        </a:spcBef>
        <a:spcAft>
          <a:spcPct val="0"/>
        </a:spcAft>
        <a:defRPr sz="3600" b="1">
          <a:solidFill>
            <a:schemeClr val="tx2"/>
          </a:solidFill>
          <a:latin typeface="Arial" charset="0"/>
          <a:cs typeface="Arial" charset="0"/>
        </a:defRPr>
      </a:lvl7pPr>
      <a:lvl8pPr marL="1371020" algn="l" defTabSz="457008" rtl="0" fontAlgn="base">
        <a:spcBef>
          <a:spcPct val="0"/>
        </a:spcBef>
        <a:spcAft>
          <a:spcPct val="0"/>
        </a:spcAft>
        <a:defRPr sz="3600" b="1">
          <a:solidFill>
            <a:schemeClr val="tx2"/>
          </a:solidFill>
          <a:latin typeface="Arial" charset="0"/>
          <a:cs typeface="Arial" charset="0"/>
        </a:defRPr>
      </a:lvl8pPr>
      <a:lvl9pPr marL="1828025" algn="l" defTabSz="457008" rtl="0" fontAlgn="base">
        <a:spcBef>
          <a:spcPct val="0"/>
        </a:spcBef>
        <a:spcAft>
          <a:spcPct val="0"/>
        </a:spcAft>
        <a:defRPr sz="3600" b="1">
          <a:solidFill>
            <a:schemeClr val="tx2"/>
          </a:solidFill>
          <a:latin typeface="Arial" charset="0"/>
          <a:cs typeface="Arial" charset="0"/>
        </a:defRPr>
      </a:lvl9pPr>
    </p:titleStyle>
    <p:bodyStyle>
      <a:lvl1pPr marL="342754" indent="-342754" algn="l" defTabSz="457008" rtl="0" fontAlgn="base">
        <a:spcBef>
          <a:spcPct val="20000"/>
        </a:spcBef>
        <a:spcAft>
          <a:spcPct val="0"/>
        </a:spcAft>
        <a:buClr>
          <a:schemeClr val="tx2"/>
        </a:buClr>
        <a:buFont typeface="Arial" charset="0"/>
        <a:buChar char="•"/>
        <a:defRPr sz="2400" kern="1200">
          <a:solidFill>
            <a:schemeClr val="tx1"/>
          </a:solidFill>
          <a:latin typeface="+mn-lt"/>
          <a:ea typeface="+mn-ea"/>
          <a:cs typeface="+mn-cs"/>
        </a:defRPr>
      </a:lvl1pPr>
      <a:lvl2pPr marL="742636" indent="-285630" algn="l" defTabSz="457008" rtl="0" fontAlgn="base">
        <a:spcBef>
          <a:spcPct val="20000"/>
        </a:spcBef>
        <a:spcAft>
          <a:spcPct val="0"/>
        </a:spcAft>
        <a:buClr>
          <a:schemeClr val="tx2"/>
        </a:buClr>
        <a:buFont typeface="Arial" charset="0"/>
        <a:buChar char="•"/>
        <a:defRPr sz="2400" kern="1200">
          <a:solidFill>
            <a:schemeClr val="tx1"/>
          </a:solidFill>
          <a:latin typeface="+mn-lt"/>
          <a:ea typeface="+mn-ea"/>
          <a:cs typeface="+mn-cs"/>
        </a:defRPr>
      </a:lvl2pPr>
      <a:lvl3pPr marL="1142515" indent="-228502" algn="l" defTabSz="457008" rtl="0" fontAlgn="base">
        <a:spcBef>
          <a:spcPct val="20000"/>
        </a:spcBef>
        <a:spcAft>
          <a:spcPct val="0"/>
        </a:spcAft>
        <a:buClr>
          <a:schemeClr val="tx2"/>
        </a:buClr>
        <a:buFont typeface="Arial" charset="0"/>
        <a:buChar char="•"/>
        <a:defRPr sz="2400" kern="1200">
          <a:solidFill>
            <a:schemeClr val="tx1"/>
          </a:solidFill>
          <a:latin typeface="+mn-lt"/>
          <a:ea typeface="+mn-ea"/>
          <a:cs typeface="+mn-cs"/>
        </a:defRPr>
      </a:lvl3pPr>
      <a:lvl4pPr marL="1599521" indent="-228502" algn="l" defTabSz="457008" rtl="0" fontAlgn="base">
        <a:spcBef>
          <a:spcPct val="20000"/>
        </a:spcBef>
        <a:spcAft>
          <a:spcPct val="0"/>
        </a:spcAft>
        <a:buClr>
          <a:schemeClr val="tx2"/>
        </a:buClr>
        <a:buFont typeface="Arial" charset="0"/>
        <a:buChar char="•"/>
        <a:defRPr sz="2400" kern="1200">
          <a:solidFill>
            <a:schemeClr val="tx1"/>
          </a:solidFill>
          <a:latin typeface="+mn-lt"/>
          <a:ea typeface="+mn-ea"/>
          <a:cs typeface="+mn-cs"/>
        </a:defRPr>
      </a:lvl4pPr>
      <a:lvl5pPr marL="2056528" indent="-228502" algn="l" defTabSz="457008" rtl="0" fontAlgn="base">
        <a:spcBef>
          <a:spcPct val="20000"/>
        </a:spcBef>
        <a:spcAft>
          <a:spcPct val="0"/>
        </a:spcAft>
        <a:buClr>
          <a:schemeClr val="tx2"/>
        </a:buClr>
        <a:buFont typeface="Arial" charset="0"/>
        <a:buChar char="•"/>
        <a:defRPr sz="2400" kern="1200">
          <a:solidFill>
            <a:schemeClr val="tx1"/>
          </a:solidFill>
          <a:latin typeface="+mn-lt"/>
          <a:ea typeface="+mn-ea"/>
          <a:cs typeface="+mn-cs"/>
        </a:defRPr>
      </a:lvl5pPr>
      <a:lvl6pPr marL="2513534" indent="-228502" algn="l" defTabSz="457008" rtl="0" eaLnBrk="1" latinLnBrk="0" hangingPunct="1">
        <a:spcBef>
          <a:spcPct val="20000"/>
        </a:spcBef>
        <a:buFont typeface="Arial"/>
        <a:buChar char="•"/>
        <a:defRPr sz="2000" kern="1200">
          <a:solidFill>
            <a:schemeClr val="tx1"/>
          </a:solidFill>
          <a:latin typeface="+mn-lt"/>
          <a:ea typeface="+mn-ea"/>
          <a:cs typeface="+mn-cs"/>
        </a:defRPr>
      </a:lvl6pPr>
      <a:lvl7pPr marL="2970540" indent="-228502" algn="l" defTabSz="457008" rtl="0" eaLnBrk="1" latinLnBrk="0" hangingPunct="1">
        <a:spcBef>
          <a:spcPct val="20000"/>
        </a:spcBef>
        <a:buFont typeface="Arial"/>
        <a:buChar char="•"/>
        <a:defRPr sz="2000" kern="1200">
          <a:solidFill>
            <a:schemeClr val="tx1"/>
          </a:solidFill>
          <a:latin typeface="+mn-lt"/>
          <a:ea typeface="+mn-ea"/>
          <a:cs typeface="+mn-cs"/>
        </a:defRPr>
      </a:lvl7pPr>
      <a:lvl8pPr marL="3427547" indent="-228502" algn="l" defTabSz="457008" rtl="0" eaLnBrk="1" latinLnBrk="0" hangingPunct="1">
        <a:spcBef>
          <a:spcPct val="20000"/>
        </a:spcBef>
        <a:buFont typeface="Arial"/>
        <a:buChar char="•"/>
        <a:defRPr sz="2000" kern="1200">
          <a:solidFill>
            <a:schemeClr val="tx1"/>
          </a:solidFill>
          <a:latin typeface="+mn-lt"/>
          <a:ea typeface="+mn-ea"/>
          <a:cs typeface="+mn-cs"/>
        </a:defRPr>
      </a:lvl8pPr>
      <a:lvl9pPr marL="3884552" indent="-228502" algn="l" defTabSz="45700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08" rtl="0" eaLnBrk="1" latinLnBrk="0" hangingPunct="1">
        <a:defRPr sz="1800" kern="1200">
          <a:solidFill>
            <a:schemeClr val="tx1"/>
          </a:solidFill>
          <a:latin typeface="+mn-lt"/>
          <a:ea typeface="+mn-ea"/>
          <a:cs typeface="+mn-cs"/>
        </a:defRPr>
      </a:lvl1pPr>
      <a:lvl2pPr marL="457008" algn="l" defTabSz="457008" rtl="0" eaLnBrk="1" latinLnBrk="0" hangingPunct="1">
        <a:defRPr sz="1800" kern="1200">
          <a:solidFill>
            <a:schemeClr val="tx1"/>
          </a:solidFill>
          <a:latin typeface="+mn-lt"/>
          <a:ea typeface="+mn-ea"/>
          <a:cs typeface="+mn-cs"/>
        </a:defRPr>
      </a:lvl2pPr>
      <a:lvl3pPr marL="914012" algn="l" defTabSz="457008" rtl="0" eaLnBrk="1" latinLnBrk="0" hangingPunct="1">
        <a:defRPr sz="1800" kern="1200">
          <a:solidFill>
            <a:schemeClr val="tx1"/>
          </a:solidFill>
          <a:latin typeface="+mn-lt"/>
          <a:ea typeface="+mn-ea"/>
          <a:cs typeface="+mn-cs"/>
        </a:defRPr>
      </a:lvl3pPr>
      <a:lvl4pPr marL="1371020" algn="l" defTabSz="457008" rtl="0" eaLnBrk="1" latinLnBrk="0" hangingPunct="1">
        <a:defRPr sz="1800" kern="1200">
          <a:solidFill>
            <a:schemeClr val="tx1"/>
          </a:solidFill>
          <a:latin typeface="+mn-lt"/>
          <a:ea typeface="+mn-ea"/>
          <a:cs typeface="+mn-cs"/>
        </a:defRPr>
      </a:lvl4pPr>
      <a:lvl5pPr marL="1828025" algn="l" defTabSz="457008" rtl="0" eaLnBrk="1" latinLnBrk="0" hangingPunct="1">
        <a:defRPr sz="1800" kern="1200">
          <a:solidFill>
            <a:schemeClr val="tx1"/>
          </a:solidFill>
          <a:latin typeface="+mn-lt"/>
          <a:ea typeface="+mn-ea"/>
          <a:cs typeface="+mn-cs"/>
        </a:defRPr>
      </a:lvl5pPr>
      <a:lvl6pPr marL="2285032" algn="l" defTabSz="457008" rtl="0" eaLnBrk="1" latinLnBrk="0" hangingPunct="1">
        <a:defRPr sz="1800" kern="1200">
          <a:solidFill>
            <a:schemeClr val="tx1"/>
          </a:solidFill>
          <a:latin typeface="+mn-lt"/>
          <a:ea typeface="+mn-ea"/>
          <a:cs typeface="+mn-cs"/>
        </a:defRPr>
      </a:lvl6pPr>
      <a:lvl7pPr marL="2742037" algn="l" defTabSz="457008" rtl="0" eaLnBrk="1" latinLnBrk="0" hangingPunct="1">
        <a:defRPr sz="1800" kern="1200">
          <a:solidFill>
            <a:schemeClr val="tx1"/>
          </a:solidFill>
          <a:latin typeface="+mn-lt"/>
          <a:ea typeface="+mn-ea"/>
          <a:cs typeface="+mn-cs"/>
        </a:defRPr>
      </a:lvl7pPr>
      <a:lvl8pPr marL="3199044" algn="l" defTabSz="457008" rtl="0" eaLnBrk="1" latinLnBrk="0" hangingPunct="1">
        <a:defRPr sz="1800" kern="1200">
          <a:solidFill>
            <a:schemeClr val="tx1"/>
          </a:solidFill>
          <a:latin typeface="+mn-lt"/>
          <a:ea typeface="+mn-ea"/>
          <a:cs typeface="+mn-cs"/>
        </a:defRPr>
      </a:lvl8pPr>
      <a:lvl9pPr marL="3656050" algn="l" defTabSz="45700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386" name="Text Placeholder 2"/>
          <p:cNvSpPr>
            <a:spLocks noGrp="1"/>
          </p:cNvSpPr>
          <p:nvPr>
            <p:ph type="body" idx="1"/>
          </p:nvPr>
        </p:nvSpPr>
        <p:spPr bwMode="auto">
          <a:xfrm>
            <a:off x="457200" y="1679575"/>
            <a:ext cx="7842250" cy="39512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smtClean="0"/>
          </a:p>
        </p:txBody>
      </p:sp>
      <p:pic>
        <p:nvPicPr>
          <p:cNvPr id="16387" name="Picture 13" descr="logo-a5.png"/>
          <p:cNvPicPr>
            <a:picLocks noChangeAspect="1"/>
          </p:cNvPicPr>
          <p:nvPr userDrawn="1"/>
        </p:nvPicPr>
        <p:blipFill>
          <a:blip r:embed="rId15"/>
          <a:srcRect/>
          <a:stretch>
            <a:fillRect/>
          </a:stretch>
        </p:blipFill>
        <p:spPr bwMode="auto">
          <a:xfrm>
            <a:off x="8078788" y="279400"/>
            <a:ext cx="817562" cy="509588"/>
          </a:xfrm>
          <a:prstGeom prst="rect">
            <a:avLst/>
          </a:prstGeom>
          <a:noFill/>
          <a:ln w="9525">
            <a:noFill/>
            <a:miter lim="800000"/>
            <a:headEnd/>
            <a:tailEnd/>
          </a:ln>
        </p:spPr>
      </p:pic>
      <p:sp>
        <p:nvSpPr>
          <p:cNvPr id="21"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smtClean="0">
                <a:solidFill>
                  <a:schemeClr val="tx2"/>
                </a:solidFill>
                <a:latin typeface="Arial"/>
                <a:cs typeface="Arial"/>
              </a:defRPr>
            </a:lvl1pPr>
          </a:lstStyle>
          <a:p>
            <a:pPr defTabSz="455613" fontAlgn="base">
              <a:spcBef>
                <a:spcPct val="0"/>
              </a:spcBef>
              <a:spcAft>
                <a:spcPct val="0"/>
              </a:spcAft>
              <a:defRPr/>
            </a:pPr>
            <a:fld id="{42F77FC9-5C5D-40D5-93AA-AB47CA63E8B8}" type="slidenum">
              <a:rPr lang="en-US">
                <a:solidFill>
                  <a:srgbClr val="0072C6"/>
                </a:solidFill>
              </a:rPr>
              <a:pPr defTabSz="455613" fontAlgn="base">
                <a:spcBef>
                  <a:spcPct val="0"/>
                </a:spcBef>
                <a:spcAft>
                  <a:spcPct val="0"/>
                </a:spcAft>
                <a:defRPr/>
              </a:pPr>
              <a:t>‹#›</a:t>
            </a:fld>
            <a:endParaRPr lang="en-US" dirty="0">
              <a:solidFill>
                <a:srgbClr val="0072C6"/>
              </a:solidFill>
            </a:endParaRPr>
          </a:p>
        </p:txBody>
      </p:sp>
      <p:sp>
        <p:nvSpPr>
          <p:cNvPr id="23" name="Date Placeholder 3"/>
          <p:cNvSpPr txBox="1">
            <a:spLocks/>
          </p:cNvSpPr>
          <p:nvPr userDrawn="1"/>
        </p:nvSpPr>
        <p:spPr>
          <a:xfrm>
            <a:off x="457200" y="6356350"/>
            <a:ext cx="2133600" cy="365125"/>
          </a:xfrm>
          <a:prstGeom prst="rect">
            <a:avLst/>
          </a:prstGeom>
        </p:spPr>
        <p:txBody>
          <a:bodyPr anchor="ctr"/>
          <a:lstStyle>
            <a:defPPr>
              <a:defRPr lang="en-US"/>
            </a:defPPr>
            <a:lvl1pPr marL="0" algn="l" defTabSz="457200" rtl="0" eaLnBrk="1" latinLnBrk="0" hangingPunct="1">
              <a:defRPr sz="120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r>
              <a:rPr lang="en-GB" dirty="0" smtClean="0">
                <a:solidFill>
                  <a:prstClr val="black"/>
                </a:solidFill>
              </a:rPr>
              <a:t>www.england.nhs.uk</a:t>
            </a:r>
          </a:p>
        </p:txBody>
      </p:sp>
      <p:sp>
        <p:nvSpPr>
          <p:cNvPr id="26" name="Title Placeholder 1"/>
          <p:cNvSpPr>
            <a:spLocks noGrp="1"/>
          </p:cNvSpPr>
          <p:nvPr>
            <p:ph type="title"/>
          </p:nvPr>
        </p:nvSpPr>
        <p:spPr>
          <a:xfrm>
            <a:off x="457200" y="749300"/>
            <a:ext cx="7356475" cy="668338"/>
          </a:xfrm>
          <a:prstGeom prst="rect">
            <a:avLst/>
          </a:prstGeom>
        </p:spPr>
        <p:txBody>
          <a:bodyPr vert="horz" lIns="91440" tIns="45720" rIns="91440" bIns="45720" rtlCol="0" anchor="ctr">
            <a:normAutofit/>
          </a:bodyPr>
          <a:lstStyle/>
          <a:p>
            <a:r>
              <a:rPr lang="en-GB" dirty="0" smtClean="0"/>
              <a:t>Click to edit the master title style</a:t>
            </a:r>
            <a:endParaRPr lang="en-GB" dirty="0"/>
          </a:p>
        </p:txBody>
      </p:sp>
    </p:spTree>
    <p:extLst>
      <p:ext uri="{BB962C8B-B14F-4D97-AF65-F5344CB8AC3E}">
        <p14:creationId xmlns:p14="http://schemas.microsoft.com/office/powerpoint/2010/main" val="859274960"/>
      </p:ext>
    </p:extLst>
  </p:cSld>
  <p:clrMap bg1="lt1" tx1="dk1" bg2="lt2" tx2="dk2" accent1="accent1" accent2="accent2" accent3="accent3" accent4="accent4" accent5="accent5" accent6="accent6" hlink="hlink" folHlink="folHlink"/>
  <p:sldLayoutIdLst>
    <p:sldLayoutId id="2147484328" r:id="rId1"/>
    <p:sldLayoutId id="2147484329" r:id="rId2"/>
    <p:sldLayoutId id="2147484330" r:id="rId3"/>
    <p:sldLayoutId id="2147484331" r:id="rId4"/>
    <p:sldLayoutId id="2147484332" r:id="rId5"/>
    <p:sldLayoutId id="2147484333" r:id="rId6"/>
    <p:sldLayoutId id="2147484334" r:id="rId7"/>
    <p:sldLayoutId id="2147484335" r:id="rId8"/>
    <p:sldLayoutId id="2147484336" r:id="rId9"/>
    <p:sldLayoutId id="2147484337" r:id="rId10"/>
    <p:sldLayoutId id="2147484338" r:id="rId11"/>
    <p:sldLayoutId id="2147484339" r:id="rId12"/>
    <p:sldLayoutId id="2147484340" r:id="rId13"/>
  </p:sldLayoutIdLst>
  <p:timing>
    <p:tnLst>
      <p:par>
        <p:cTn id="1" dur="indefinite" restart="never" nodeType="tmRoot"/>
      </p:par>
    </p:tnLst>
  </p:timing>
  <p:hf sldNum="0" hdr="0" ftr="0"/>
  <p:txStyles>
    <p:titleStyle>
      <a:lvl1pPr algn="l" defTabSz="457200" rtl="0" fontAlgn="base">
        <a:spcBef>
          <a:spcPct val="0"/>
        </a:spcBef>
        <a:spcAft>
          <a:spcPct val="0"/>
        </a:spcAft>
        <a:defRPr lang="en-GB" sz="3600" b="1" kern="1200">
          <a:solidFill>
            <a:schemeClr val="tx2"/>
          </a:solidFill>
          <a:latin typeface="Arial"/>
          <a:ea typeface="+mj-ea"/>
          <a:cs typeface="Arial"/>
        </a:defRPr>
      </a:lvl1pPr>
      <a:lvl2pPr algn="l" defTabSz="457200" rtl="0" fontAlgn="base">
        <a:spcBef>
          <a:spcPct val="0"/>
        </a:spcBef>
        <a:spcAft>
          <a:spcPct val="0"/>
        </a:spcAft>
        <a:defRPr sz="3600" b="1">
          <a:solidFill>
            <a:schemeClr val="tx2"/>
          </a:solidFill>
          <a:latin typeface="Arial" charset="0"/>
          <a:cs typeface="Arial" charset="0"/>
        </a:defRPr>
      </a:lvl2pPr>
      <a:lvl3pPr algn="l" defTabSz="457200" rtl="0" fontAlgn="base">
        <a:spcBef>
          <a:spcPct val="0"/>
        </a:spcBef>
        <a:spcAft>
          <a:spcPct val="0"/>
        </a:spcAft>
        <a:defRPr sz="3600" b="1">
          <a:solidFill>
            <a:schemeClr val="tx2"/>
          </a:solidFill>
          <a:latin typeface="Arial" charset="0"/>
          <a:cs typeface="Arial" charset="0"/>
        </a:defRPr>
      </a:lvl3pPr>
      <a:lvl4pPr algn="l" defTabSz="457200" rtl="0" fontAlgn="base">
        <a:spcBef>
          <a:spcPct val="0"/>
        </a:spcBef>
        <a:spcAft>
          <a:spcPct val="0"/>
        </a:spcAft>
        <a:defRPr sz="3600" b="1">
          <a:solidFill>
            <a:schemeClr val="tx2"/>
          </a:solidFill>
          <a:latin typeface="Arial" charset="0"/>
          <a:cs typeface="Arial" charset="0"/>
        </a:defRPr>
      </a:lvl4pPr>
      <a:lvl5pPr algn="l" defTabSz="457200" rtl="0" fontAlgn="base">
        <a:spcBef>
          <a:spcPct val="0"/>
        </a:spcBef>
        <a:spcAft>
          <a:spcPct val="0"/>
        </a:spcAft>
        <a:defRPr sz="3600" b="1">
          <a:solidFill>
            <a:schemeClr val="tx2"/>
          </a:solidFill>
          <a:latin typeface="Arial" charset="0"/>
          <a:cs typeface="Arial" charset="0"/>
        </a:defRPr>
      </a:lvl5pPr>
      <a:lvl6pPr marL="457200" algn="l" defTabSz="457200" rtl="0" fontAlgn="base">
        <a:spcBef>
          <a:spcPct val="0"/>
        </a:spcBef>
        <a:spcAft>
          <a:spcPct val="0"/>
        </a:spcAft>
        <a:defRPr sz="3600" b="1">
          <a:solidFill>
            <a:schemeClr val="tx2"/>
          </a:solidFill>
          <a:latin typeface="Arial" charset="0"/>
          <a:cs typeface="Arial" charset="0"/>
        </a:defRPr>
      </a:lvl6pPr>
      <a:lvl7pPr marL="914400" algn="l" defTabSz="457200" rtl="0" fontAlgn="base">
        <a:spcBef>
          <a:spcPct val="0"/>
        </a:spcBef>
        <a:spcAft>
          <a:spcPct val="0"/>
        </a:spcAft>
        <a:defRPr sz="3600" b="1">
          <a:solidFill>
            <a:schemeClr val="tx2"/>
          </a:solidFill>
          <a:latin typeface="Arial" charset="0"/>
          <a:cs typeface="Arial" charset="0"/>
        </a:defRPr>
      </a:lvl7pPr>
      <a:lvl8pPr marL="1371600" algn="l" defTabSz="457200" rtl="0" fontAlgn="base">
        <a:spcBef>
          <a:spcPct val="0"/>
        </a:spcBef>
        <a:spcAft>
          <a:spcPct val="0"/>
        </a:spcAft>
        <a:defRPr sz="3600" b="1">
          <a:solidFill>
            <a:schemeClr val="tx2"/>
          </a:solidFill>
          <a:latin typeface="Arial" charset="0"/>
          <a:cs typeface="Arial" charset="0"/>
        </a:defRPr>
      </a:lvl8pPr>
      <a:lvl9pPr marL="1828800" algn="l" defTabSz="457200" rtl="0" fontAlgn="base">
        <a:spcBef>
          <a:spcPct val="0"/>
        </a:spcBef>
        <a:spcAft>
          <a:spcPct val="0"/>
        </a:spcAft>
        <a:defRPr sz="3600" b="1">
          <a:solidFill>
            <a:schemeClr val="tx2"/>
          </a:solidFill>
          <a:latin typeface="Arial" charset="0"/>
          <a:cs typeface="Arial" charset="0"/>
        </a:defRPr>
      </a:lvl9pPr>
    </p:titleStyle>
    <p:bodyStyle>
      <a:lvl1pPr marL="342900" indent="-342900" algn="l" defTabSz="457200" rtl="0" fontAlgn="base">
        <a:spcBef>
          <a:spcPct val="20000"/>
        </a:spcBef>
        <a:spcAft>
          <a:spcPct val="0"/>
        </a:spcAft>
        <a:buClr>
          <a:schemeClr val="tx2"/>
        </a:buClr>
        <a:buFont typeface="Arial" charset="0"/>
        <a:buChar char="•"/>
        <a:defRPr sz="2400" kern="1200">
          <a:solidFill>
            <a:schemeClr val="tx1"/>
          </a:solidFill>
          <a:latin typeface="+mn-lt"/>
          <a:ea typeface="+mn-ea"/>
          <a:cs typeface="+mn-cs"/>
        </a:defRPr>
      </a:lvl1pPr>
      <a:lvl2pPr marL="742950" indent="-285750" algn="l" defTabSz="457200" rtl="0" fontAlgn="base">
        <a:spcBef>
          <a:spcPct val="20000"/>
        </a:spcBef>
        <a:spcAft>
          <a:spcPct val="0"/>
        </a:spcAft>
        <a:buClr>
          <a:schemeClr val="tx2"/>
        </a:buClr>
        <a:buFont typeface="Arial" charset="0"/>
        <a:buChar char="•"/>
        <a:defRPr sz="2400" kern="1200">
          <a:solidFill>
            <a:schemeClr val="tx1"/>
          </a:solidFill>
          <a:latin typeface="+mn-lt"/>
          <a:ea typeface="+mn-ea"/>
          <a:cs typeface="+mn-cs"/>
        </a:defRPr>
      </a:lvl2pPr>
      <a:lvl3pPr marL="1143000" indent="-228600" algn="l" defTabSz="457200" rtl="0" fontAlgn="base">
        <a:spcBef>
          <a:spcPct val="20000"/>
        </a:spcBef>
        <a:spcAft>
          <a:spcPct val="0"/>
        </a:spcAft>
        <a:buClr>
          <a:schemeClr val="tx2"/>
        </a:buClr>
        <a:buFont typeface="Arial"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Clr>
          <a:schemeClr val="tx2"/>
        </a:buClr>
        <a:buFont typeface="Arial" charset="0"/>
        <a:buChar char="•"/>
        <a:defRPr sz="2400" kern="1200">
          <a:solidFill>
            <a:schemeClr val="tx1"/>
          </a:solidFill>
          <a:latin typeface="+mn-lt"/>
          <a:ea typeface="+mn-ea"/>
          <a:cs typeface="+mn-cs"/>
        </a:defRPr>
      </a:lvl4pPr>
      <a:lvl5pPr marL="2057400" indent="-228600" algn="l" defTabSz="457200" rtl="0" fontAlgn="base">
        <a:spcBef>
          <a:spcPct val="20000"/>
        </a:spcBef>
        <a:spcAft>
          <a:spcPct val="0"/>
        </a:spcAft>
        <a:buClr>
          <a:schemeClr val="tx2"/>
        </a:buClr>
        <a:buFont typeface="Arial" charset="0"/>
        <a:buChar char="•"/>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386" name="Text Placeholder 2"/>
          <p:cNvSpPr>
            <a:spLocks noGrp="1"/>
          </p:cNvSpPr>
          <p:nvPr>
            <p:ph type="body" idx="1"/>
          </p:nvPr>
        </p:nvSpPr>
        <p:spPr bwMode="auto">
          <a:xfrm>
            <a:off x="457200" y="1679575"/>
            <a:ext cx="7842250" cy="39512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smtClean="0"/>
          </a:p>
        </p:txBody>
      </p:sp>
      <p:pic>
        <p:nvPicPr>
          <p:cNvPr id="16387" name="Picture 13" descr="logo-a5.png"/>
          <p:cNvPicPr>
            <a:picLocks noChangeAspect="1"/>
          </p:cNvPicPr>
          <p:nvPr userDrawn="1"/>
        </p:nvPicPr>
        <p:blipFill>
          <a:blip r:embed="rId22"/>
          <a:srcRect/>
          <a:stretch>
            <a:fillRect/>
          </a:stretch>
        </p:blipFill>
        <p:spPr bwMode="auto">
          <a:xfrm>
            <a:off x="8078788" y="279400"/>
            <a:ext cx="817562" cy="509588"/>
          </a:xfrm>
          <a:prstGeom prst="rect">
            <a:avLst/>
          </a:prstGeom>
          <a:noFill/>
          <a:ln w="9525">
            <a:noFill/>
            <a:miter lim="800000"/>
            <a:headEnd/>
            <a:tailEnd/>
          </a:ln>
        </p:spPr>
      </p:pic>
      <p:sp>
        <p:nvSpPr>
          <p:cNvPr id="21" name="Slide Number Placeholder 5"/>
          <p:cNvSpPr>
            <a:spLocks noGrp="1"/>
          </p:cNvSpPr>
          <p:nvPr>
            <p:ph type="sldNum" sz="quarter" idx="4"/>
          </p:nvPr>
        </p:nvSpPr>
        <p:spPr>
          <a:xfrm>
            <a:off x="7086000" y="6572350"/>
            <a:ext cx="2133600" cy="365125"/>
          </a:xfrm>
          <a:prstGeom prst="rect">
            <a:avLst/>
          </a:prstGeom>
        </p:spPr>
        <p:txBody>
          <a:bodyPr vert="horz" lIns="91440" tIns="45720" rIns="91440" bIns="45720" rtlCol="0" anchor="ctr"/>
          <a:lstStyle>
            <a:lvl1pPr algn="r">
              <a:defRPr sz="1200" smtClean="0">
                <a:solidFill>
                  <a:schemeClr val="tx2"/>
                </a:solidFill>
                <a:latin typeface="Arial"/>
                <a:cs typeface="Arial"/>
              </a:defRPr>
            </a:lvl1pPr>
          </a:lstStyle>
          <a:p>
            <a:pPr defTabSz="455613" fontAlgn="base">
              <a:spcBef>
                <a:spcPct val="0"/>
              </a:spcBef>
              <a:spcAft>
                <a:spcPct val="0"/>
              </a:spcAft>
              <a:defRPr/>
            </a:pPr>
            <a:fld id="{42F77FC9-5C5D-40D5-93AA-AB47CA63E8B8}" type="slidenum">
              <a:rPr lang="en-US">
                <a:solidFill>
                  <a:srgbClr val="0072C6"/>
                </a:solidFill>
              </a:rPr>
              <a:pPr defTabSz="455613" fontAlgn="base">
                <a:spcBef>
                  <a:spcPct val="0"/>
                </a:spcBef>
                <a:spcAft>
                  <a:spcPct val="0"/>
                </a:spcAft>
                <a:defRPr/>
              </a:pPr>
              <a:t>‹#›</a:t>
            </a:fld>
            <a:endParaRPr lang="en-US" dirty="0">
              <a:solidFill>
                <a:srgbClr val="0072C6"/>
              </a:solidFill>
            </a:endParaRPr>
          </a:p>
        </p:txBody>
      </p:sp>
      <p:sp>
        <p:nvSpPr>
          <p:cNvPr id="23" name="Date Placeholder 3"/>
          <p:cNvSpPr txBox="1">
            <a:spLocks/>
          </p:cNvSpPr>
          <p:nvPr userDrawn="1"/>
        </p:nvSpPr>
        <p:spPr>
          <a:xfrm>
            <a:off x="457200" y="6356350"/>
            <a:ext cx="2133600" cy="365125"/>
          </a:xfrm>
          <a:prstGeom prst="rect">
            <a:avLst/>
          </a:prstGeom>
        </p:spPr>
        <p:txBody>
          <a:bodyPr anchor="ctr"/>
          <a:lstStyle>
            <a:defPPr>
              <a:defRPr lang="en-US"/>
            </a:defPPr>
            <a:lvl1pPr marL="0" algn="l" defTabSz="457200" rtl="0" eaLnBrk="1" latinLnBrk="0" hangingPunct="1">
              <a:defRPr sz="120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r>
              <a:rPr lang="en-GB" dirty="0" smtClean="0">
                <a:solidFill>
                  <a:prstClr val="black"/>
                </a:solidFill>
              </a:rPr>
              <a:t>www.england.nhs.uk</a:t>
            </a:r>
          </a:p>
        </p:txBody>
      </p:sp>
      <p:sp>
        <p:nvSpPr>
          <p:cNvPr id="26" name="Title Placeholder 1"/>
          <p:cNvSpPr>
            <a:spLocks noGrp="1"/>
          </p:cNvSpPr>
          <p:nvPr>
            <p:ph type="title"/>
          </p:nvPr>
        </p:nvSpPr>
        <p:spPr>
          <a:xfrm>
            <a:off x="457200" y="749300"/>
            <a:ext cx="7356475" cy="668338"/>
          </a:xfrm>
          <a:prstGeom prst="rect">
            <a:avLst/>
          </a:prstGeom>
        </p:spPr>
        <p:txBody>
          <a:bodyPr vert="horz" lIns="91440" tIns="45720" rIns="91440" bIns="45720" rtlCol="0" anchor="ctr">
            <a:normAutofit/>
          </a:bodyPr>
          <a:lstStyle/>
          <a:p>
            <a:r>
              <a:rPr lang="en-GB" dirty="0" smtClean="0"/>
              <a:t>Click to edit the master title style</a:t>
            </a:r>
            <a:endParaRPr lang="en-GB" dirty="0"/>
          </a:p>
        </p:txBody>
      </p:sp>
      <p:sp>
        <p:nvSpPr>
          <p:cNvPr id="2" name="Rectangle 1"/>
          <p:cNvSpPr/>
          <p:nvPr userDrawn="1"/>
        </p:nvSpPr>
        <p:spPr>
          <a:xfrm>
            <a:off x="539552" y="6309320"/>
            <a:ext cx="1440160" cy="43204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4055884432"/>
      </p:ext>
    </p:extLst>
  </p:cSld>
  <p:clrMap bg1="lt1" tx1="dk1" bg2="lt2" tx2="dk2" accent1="accent1" accent2="accent2" accent3="accent3" accent4="accent4" accent5="accent5" accent6="accent6" hlink="hlink" folHlink="folHlink"/>
  <p:sldLayoutIdLst>
    <p:sldLayoutId id="2147484346" r:id="rId1"/>
    <p:sldLayoutId id="2147484347" r:id="rId2"/>
    <p:sldLayoutId id="2147484348" r:id="rId3"/>
    <p:sldLayoutId id="2147484349" r:id="rId4"/>
    <p:sldLayoutId id="2147484350" r:id="rId5"/>
    <p:sldLayoutId id="2147484351" r:id="rId6"/>
    <p:sldLayoutId id="2147484352" r:id="rId7"/>
    <p:sldLayoutId id="2147484353" r:id="rId8"/>
    <p:sldLayoutId id="2147484354" r:id="rId9"/>
    <p:sldLayoutId id="2147484355" r:id="rId10"/>
    <p:sldLayoutId id="2147484356" r:id="rId11"/>
    <p:sldLayoutId id="2147484357" r:id="rId12"/>
    <p:sldLayoutId id="2147484358" r:id="rId13"/>
    <p:sldLayoutId id="2147484359" r:id="rId14"/>
    <p:sldLayoutId id="2147484360" r:id="rId15"/>
    <p:sldLayoutId id="2147484361" r:id="rId16"/>
    <p:sldLayoutId id="2147484362" r:id="rId17"/>
    <p:sldLayoutId id="2147484363" r:id="rId18"/>
    <p:sldLayoutId id="2147484364" r:id="rId19"/>
    <p:sldLayoutId id="2147484365" r:id="rId20"/>
  </p:sldLayoutIdLst>
  <p:timing>
    <p:tnLst>
      <p:par>
        <p:cTn id="1" dur="indefinite" restart="never" nodeType="tmRoot"/>
      </p:par>
    </p:tnLst>
  </p:timing>
  <p:hf sldNum="0" hdr="0" ftr="0"/>
  <p:txStyles>
    <p:titleStyle>
      <a:lvl1pPr algn="l" defTabSz="457200" rtl="0" fontAlgn="base">
        <a:spcBef>
          <a:spcPct val="0"/>
        </a:spcBef>
        <a:spcAft>
          <a:spcPct val="0"/>
        </a:spcAft>
        <a:defRPr lang="en-GB" sz="3600" b="1" kern="1200">
          <a:solidFill>
            <a:schemeClr val="tx2"/>
          </a:solidFill>
          <a:latin typeface="Arial"/>
          <a:ea typeface="+mj-ea"/>
          <a:cs typeface="Arial"/>
        </a:defRPr>
      </a:lvl1pPr>
      <a:lvl2pPr algn="l" defTabSz="457200" rtl="0" fontAlgn="base">
        <a:spcBef>
          <a:spcPct val="0"/>
        </a:spcBef>
        <a:spcAft>
          <a:spcPct val="0"/>
        </a:spcAft>
        <a:defRPr sz="3600" b="1">
          <a:solidFill>
            <a:schemeClr val="tx2"/>
          </a:solidFill>
          <a:latin typeface="Arial" charset="0"/>
          <a:cs typeface="Arial" charset="0"/>
        </a:defRPr>
      </a:lvl2pPr>
      <a:lvl3pPr algn="l" defTabSz="457200" rtl="0" fontAlgn="base">
        <a:spcBef>
          <a:spcPct val="0"/>
        </a:spcBef>
        <a:spcAft>
          <a:spcPct val="0"/>
        </a:spcAft>
        <a:defRPr sz="3600" b="1">
          <a:solidFill>
            <a:schemeClr val="tx2"/>
          </a:solidFill>
          <a:latin typeface="Arial" charset="0"/>
          <a:cs typeface="Arial" charset="0"/>
        </a:defRPr>
      </a:lvl3pPr>
      <a:lvl4pPr algn="l" defTabSz="457200" rtl="0" fontAlgn="base">
        <a:spcBef>
          <a:spcPct val="0"/>
        </a:spcBef>
        <a:spcAft>
          <a:spcPct val="0"/>
        </a:spcAft>
        <a:defRPr sz="3600" b="1">
          <a:solidFill>
            <a:schemeClr val="tx2"/>
          </a:solidFill>
          <a:latin typeface="Arial" charset="0"/>
          <a:cs typeface="Arial" charset="0"/>
        </a:defRPr>
      </a:lvl4pPr>
      <a:lvl5pPr algn="l" defTabSz="457200" rtl="0" fontAlgn="base">
        <a:spcBef>
          <a:spcPct val="0"/>
        </a:spcBef>
        <a:spcAft>
          <a:spcPct val="0"/>
        </a:spcAft>
        <a:defRPr sz="3600" b="1">
          <a:solidFill>
            <a:schemeClr val="tx2"/>
          </a:solidFill>
          <a:latin typeface="Arial" charset="0"/>
          <a:cs typeface="Arial" charset="0"/>
        </a:defRPr>
      </a:lvl5pPr>
      <a:lvl6pPr marL="457200" algn="l" defTabSz="457200" rtl="0" fontAlgn="base">
        <a:spcBef>
          <a:spcPct val="0"/>
        </a:spcBef>
        <a:spcAft>
          <a:spcPct val="0"/>
        </a:spcAft>
        <a:defRPr sz="3600" b="1">
          <a:solidFill>
            <a:schemeClr val="tx2"/>
          </a:solidFill>
          <a:latin typeface="Arial" charset="0"/>
          <a:cs typeface="Arial" charset="0"/>
        </a:defRPr>
      </a:lvl6pPr>
      <a:lvl7pPr marL="914400" algn="l" defTabSz="457200" rtl="0" fontAlgn="base">
        <a:spcBef>
          <a:spcPct val="0"/>
        </a:spcBef>
        <a:spcAft>
          <a:spcPct val="0"/>
        </a:spcAft>
        <a:defRPr sz="3600" b="1">
          <a:solidFill>
            <a:schemeClr val="tx2"/>
          </a:solidFill>
          <a:latin typeface="Arial" charset="0"/>
          <a:cs typeface="Arial" charset="0"/>
        </a:defRPr>
      </a:lvl7pPr>
      <a:lvl8pPr marL="1371600" algn="l" defTabSz="457200" rtl="0" fontAlgn="base">
        <a:spcBef>
          <a:spcPct val="0"/>
        </a:spcBef>
        <a:spcAft>
          <a:spcPct val="0"/>
        </a:spcAft>
        <a:defRPr sz="3600" b="1">
          <a:solidFill>
            <a:schemeClr val="tx2"/>
          </a:solidFill>
          <a:latin typeface="Arial" charset="0"/>
          <a:cs typeface="Arial" charset="0"/>
        </a:defRPr>
      </a:lvl8pPr>
      <a:lvl9pPr marL="1828800" algn="l" defTabSz="457200" rtl="0" fontAlgn="base">
        <a:spcBef>
          <a:spcPct val="0"/>
        </a:spcBef>
        <a:spcAft>
          <a:spcPct val="0"/>
        </a:spcAft>
        <a:defRPr sz="3600" b="1">
          <a:solidFill>
            <a:schemeClr val="tx2"/>
          </a:solidFill>
          <a:latin typeface="Arial" charset="0"/>
          <a:cs typeface="Arial" charset="0"/>
        </a:defRPr>
      </a:lvl9pPr>
    </p:titleStyle>
    <p:bodyStyle>
      <a:lvl1pPr marL="342900" indent="-342900" algn="l" defTabSz="457200" rtl="0" fontAlgn="base">
        <a:spcBef>
          <a:spcPct val="20000"/>
        </a:spcBef>
        <a:spcAft>
          <a:spcPct val="0"/>
        </a:spcAft>
        <a:buClr>
          <a:schemeClr val="tx2"/>
        </a:buClr>
        <a:buFont typeface="Arial" charset="0"/>
        <a:buChar char="•"/>
        <a:defRPr sz="2400" kern="1200">
          <a:solidFill>
            <a:schemeClr val="tx1"/>
          </a:solidFill>
          <a:latin typeface="+mn-lt"/>
          <a:ea typeface="+mn-ea"/>
          <a:cs typeface="+mn-cs"/>
        </a:defRPr>
      </a:lvl1pPr>
      <a:lvl2pPr marL="742950" indent="-285750" algn="l" defTabSz="457200" rtl="0" fontAlgn="base">
        <a:spcBef>
          <a:spcPct val="20000"/>
        </a:spcBef>
        <a:spcAft>
          <a:spcPct val="0"/>
        </a:spcAft>
        <a:buClr>
          <a:schemeClr val="tx2"/>
        </a:buClr>
        <a:buFont typeface="Arial" charset="0"/>
        <a:buChar char="•"/>
        <a:defRPr sz="2400" kern="1200">
          <a:solidFill>
            <a:schemeClr val="tx1"/>
          </a:solidFill>
          <a:latin typeface="+mn-lt"/>
          <a:ea typeface="+mn-ea"/>
          <a:cs typeface="+mn-cs"/>
        </a:defRPr>
      </a:lvl2pPr>
      <a:lvl3pPr marL="1143000" indent="-228600" algn="l" defTabSz="457200" rtl="0" fontAlgn="base">
        <a:spcBef>
          <a:spcPct val="20000"/>
        </a:spcBef>
        <a:spcAft>
          <a:spcPct val="0"/>
        </a:spcAft>
        <a:buClr>
          <a:schemeClr val="tx2"/>
        </a:buClr>
        <a:buFont typeface="Arial"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Clr>
          <a:schemeClr val="tx2"/>
        </a:buClr>
        <a:buFont typeface="Arial" charset="0"/>
        <a:buChar char="•"/>
        <a:defRPr sz="2400" kern="1200">
          <a:solidFill>
            <a:schemeClr val="tx1"/>
          </a:solidFill>
          <a:latin typeface="+mn-lt"/>
          <a:ea typeface="+mn-ea"/>
          <a:cs typeface="+mn-cs"/>
        </a:defRPr>
      </a:lvl4pPr>
      <a:lvl5pPr marL="2057400" indent="-228600" algn="l" defTabSz="457200" rtl="0" fontAlgn="base">
        <a:spcBef>
          <a:spcPct val="20000"/>
        </a:spcBef>
        <a:spcAft>
          <a:spcPct val="0"/>
        </a:spcAft>
        <a:buClr>
          <a:schemeClr val="tx2"/>
        </a:buClr>
        <a:buFont typeface="Arial" charset="0"/>
        <a:buChar char="•"/>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6.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9.xml"/><Relationship Id="rId1" Type="http://schemas.openxmlformats.org/officeDocument/2006/relationships/slideLayout" Target="../slideLayouts/slideLayout5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0.xml"/><Relationship Id="rId1" Type="http://schemas.openxmlformats.org/officeDocument/2006/relationships/slideLayout" Target="../slideLayouts/slideLayout51.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53.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53.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3.xm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53.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5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6.xml"/><Relationship Id="rId1" Type="http://schemas.openxmlformats.org/officeDocument/2006/relationships/slideLayout" Target="../slideLayouts/slideLayout51.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7.xml"/><Relationship Id="rId1" Type="http://schemas.openxmlformats.org/officeDocument/2006/relationships/slideLayout" Target="../slideLayouts/slideLayout50.xml"/></Relationships>
</file>

<file path=ppt/slides/_rels/slide2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8.xml"/><Relationship Id="rId1" Type="http://schemas.openxmlformats.org/officeDocument/2006/relationships/slideLayout" Target="../slideLayouts/slideLayout50.xml"/></Relationships>
</file>

<file path=ppt/slides/_rels/slide23.xml.rels><?xml version="1.0" encoding="UTF-8" standalone="yes"?>
<Relationships xmlns="http://schemas.openxmlformats.org/package/2006/relationships"><Relationship Id="rId8" Type="http://schemas.openxmlformats.org/officeDocument/2006/relationships/chart" Target="../charts/chart3.xml"/><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9.xml"/><Relationship Id="rId1" Type="http://schemas.openxmlformats.org/officeDocument/2006/relationships/slideLayout" Target="../slideLayouts/slideLayout50.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4.xml.rels><?xml version="1.0" encoding="UTF-8" standalone="yes"?>
<Relationships xmlns="http://schemas.openxmlformats.org/package/2006/relationships"><Relationship Id="rId3" Type="http://schemas.openxmlformats.org/officeDocument/2006/relationships/hyperlink" Target="http://www.parliament.uk/business/news/2015/november/youth-select-committee-report/" TargetMode="External"/><Relationship Id="rId2" Type="http://schemas.openxmlformats.org/officeDocument/2006/relationships/notesSlide" Target="../notesSlides/notesSlide20.xml"/><Relationship Id="rId1" Type="http://schemas.openxmlformats.org/officeDocument/2006/relationships/slideLayout" Target="../slideLayouts/slideLayout51.xml"/><Relationship Id="rId4" Type="http://schemas.openxmlformats.org/officeDocument/2006/relationships/hyperlink" Target="http://www.time-to-change.org.uk/"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56.xml"/><Relationship Id="rId5" Type="http://schemas.openxmlformats.org/officeDocument/2006/relationships/image" Target="../media/image51.png"/><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hyperlink" Target="http://www.youngminds.org.uk/" TargetMode="External"/><Relationship Id="rId2" Type="http://schemas.openxmlformats.org/officeDocument/2006/relationships/notesSlide" Target="../notesSlides/notesSlide22.xml"/><Relationship Id="rId1" Type="http://schemas.openxmlformats.org/officeDocument/2006/relationships/slideLayout" Target="../slideLayouts/slideLayout50.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hyperlink" Target="http://www.chimat.org.uk/camhs" TargetMode="External"/><Relationship Id="rId7" Type="http://schemas.openxmlformats.org/officeDocument/2006/relationships/hyperlink" Target="https://www.youtube.com/user/CernisLimited/videos" TargetMode="External"/><Relationship Id="rId2" Type="http://schemas.openxmlformats.org/officeDocument/2006/relationships/notesSlide" Target="../notesSlides/notesSlide23.xml"/><Relationship Id="rId1" Type="http://schemas.openxmlformats.org/officeDocument/2006/relationships/slideLayout" Target="../slideLayouts/slideLayout50.xml"/><Relationship Id="rId6" Type="http://schemas.openxmlformats.org/officeDocument/2006/relationships/hyperlink" Target="http://www.myapt.org.uk/" TargetMode="External"/><Relationship Id="rId5" Type="http://schemas.openxmlformats.org/officeDocument/2006/relationships/hyperlink" Target="https://www.minded.org.uk/" TargetMode="External"/><Relationship Id="rId4" Type="http://schemas.openxmlformats.org/officeDocument/2006/relationships/hyperlink" Target="http://www.corc.uk.net/"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3" Type="http://schemas.openxmlformats.org/officeDocument/2006/relationships/image" Target="../media/image14.tmp"/><Relationship Id="rId2" Type="http://schemas.openxmlformats.org/officeDocument/2006/relationships/notesSlide" Target="../notesSlides/notesSlide3.xml"/><Relationship Id="rId1" Type="http://schemas.openxmlformats.org/officeDocument/2006/relationships/slideLayout" Target="../slideLayouts/slideLayout50.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4.tmp"/><Relationship Id="rId2" Type="http://schemas.openxmlformats.org/officeDocument/2006/relationships/notesSlide" Target="../notesSlides/notesSlide4.xml"/><Relationship Id="rId1" Type="http://schemas.openxmlformats.org/officeDocument/2006/relationships/slideLayout" Target="../slideLayouts/slideLayout50.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58.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5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xml"/><Relationship Id="rId1" Type="http://schemas.openxmlformats.org/officeDocument/2006/relationships/slideLayout" Target="../slideLayouts/slideLayout5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8.xml"/><Relationship Id="rId1" Type="http://schemas.openxmlformats.org/officeDocument/2006/relationships/slideLayout" Target="../slideLayouts/slideLayout5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880919" y="1692260"/>
            <a:ext cx="4164227" cy="2160734"/>
          </a:xfrm>
        </p:spPr>
        <p:txBody>
          <a:bodyPr>
            <a:normAutofit fontScale="90000"/>
          </a:bodyPr>
          <a:lstStyle/>
          <a:p>
            <a:r>
              <a:rPr lang="en-US" sz="4000" dirty="0" smtClean="0"/>
              <a:t/>
            </a:r>
            <a:br>
              <a:rPr lang="en-US" sz="4000" dirty="0" smtClean="0"/>
            </a:br>
            <a:r>
              <a:rPr lang="en-US" sz="4000" dirty="0" smtClean="0"/>
              <a:t>One year on from Future in Mind </a:t>
            </a:r>
            <a:r>
              <a:rPr lang="en-US" sz="4000" dirty="0" smtClean="0"/>
              <a:t/>
            </a:r>
            <a:br>
              <a:rPr lang="en-US" sz="4000" dirty="0" smtClean="0"/>
            </a:br>
            <a:r>
              <a:rPr lang="en-US" sz="1600" dirty="0" smtClean="0"/>
              <a:t/>
            </a:r>
            <a:br>
              <a:rPr lang="en-US" sz="1600" dirty="0" smtClean="0"/>
            </a:br>
            <a:r>
              <a:rPr lang="en-US" sz="1600" dirty="0" smtClean="0"/>
              <a:t/>
            </a:r>
            <a:br>
              <a:rPr lang="en-US" sz="1600" dirty="0" smtClean="0"/>
            </a:br>
            <a:r>
              <a:rPr lang="en-US" sz="1600" dirty="0" smtClean="0"/>
              <a:t>Peter Fonagy, </a:t>
            </a:r>
            <a:r>
              <a:rPr lang="en-US" sz="1600" b="0" dirty="0" smtClean="0"/>
              <a:t>National Clinical </a:t>
            </a:r>
            <a:r>
              <a:rPr lang="en-US" sz="1600" b="0" dirty="0"/>
              <a:t>L</a:t>
            </a:r>
            <a:r>
              <a:rPr lang="en-US" sz="1600" b="0" dirty="0" smtClean="0"/>
              <a:t>ead for CYP IAPT</a:t>
            </a:r>
            <a:r>
              <a:rPr lang="en-US" sz="1600" dirty="0" smtClean="0"/>
              <a:t/>
            </a:r>
            <a:br>
              <a:rPr lang="en-US" sz="1600" dirty="0" smtClean="0"/>
            </a:br>
            <a:r>
              <a:rPr lang="en-US" sz="1600" dirty="0" smtClean="0"/>
              <a:t>Kathryn Pugh, </a:t>
            </a:r>
            <a:r>
              <a:rPr lang="en-US" sz="1600" b="0" dirty="0" smtClean="0"/>
              <a:t>Children and Young People’s Programme Lead</a:t>
            </a:r>
            <a:r>
              <a:rPr lang="en-US" sz="1600" dirty="0"/>
              <a:t/>
            </a:r>
            <a:br>
              <a:rPr lang="en-US" sz="1600" dirty="0"/>
            </a:br>
            <a:r>
              <a:rPr lang="en-US" sz="1600" dirty="0" smtClean="0"/>
              <a:t>Anne O’Herlihy, </a:t>
            </a:r>
            <a:r>
              <a:rPr lang="en-US" sz="1600" b="0" dirty="0" smtClean="0"/>
              <a:t>Project Manager CYP IAPT</a:t>
            </a:r>
            <a:br>
              <a:rPr lang="en-US" sz="1600" b="0" dirty="0" smtClean="0"/>
            </a:br>
            <a:r>
              <a:rPr lang="en-US" sz="1600" b="0" dirty="0" smtClean="0"/>
              <a:t>and the </a:t>
            </a:r>
            <a:r>
              <a:rPr lang="en-US" sz="1600" dirty="0" smtClean="0"/>
              <a:t>Children and Young People’s Team, </a:t>
            </a:r>
            <a:r>
              <a:rPr lang="en-US" sz="1600" b="0" dirty="0" smtClean="0"/>
              <a:t>NHS England</a:t>
            </a:r>
            <a:r>
              <a:rPr lang="en-US" sz="1600" dirty="0" smtClean="0"/>
              <a:t/>
            </a:r>
            <a:br>
              <a:rPr lang="en-US" sz="1600" dirty="0" smtClean="0"/>
            </a:br>
            <a:endParaRPr lang="en-GB" sz="1600" dirty="0"/>
          </a:p>
        </p:txBody>
      </p:sp>
      <p:sp>
        <p:nvSpPr>
          <p:cNvPr id="2" name="Content Placeholder 1"/>
          <p:cNvSpPr>
            <a:spLocks noGrp="1"/>
          </p:cNvSpPr>
          <p:nvPr>
            <p:ph idx="4294967295"/>
          </p:nvPr>
        </p:nvSpPr>
        <p:spPr>
          <a:xfrm>
            <a:off x="0" y="896938"/>
            <a:ext cx="3898900" cy="5761037"/>
          </a:xfrm>
        </p:spPr>
        <p:txBody>
          <a:bodyPr/>
          <a:lstStyle/>
          <a:p>
            <a:pPr marL="0" indent="0">
              <a:buNone/>
            </a:pPr>
            <a:endParaRPr lang="en-US" sz="1000" dirty="0" smtClean="0"/>
          </a:p>
          <a:p>
            <a:pPr marL="0" indent="0">
              <a:buNone/>
            </a:pPr>
            <a:endParaRPr lang="en-US" sz="1000" dirty="0"/>
          </a:p>
          <a:p>
            <a:pPr marL="0" indent="0">
              <a:buNone/>
            </a:pPr>
            <a:endParaRPr lang="en-US" sz="1000" dirty="0" smtClean="0"/>
          </a:p>
          <a:p>
            <a:endParaRPr lang="en-US" sz="2000" dirty="0" smtClean="0"/>
          </a:p>
          <a:p>
            <a:endParaRPr lang="en-US" sz="2000" dirty="0"/>
          </a:p>
          <a:p>
            <a:endParaRPr lang="en-US" sz="2000" dirty="0" smtClean="0"/>
          </a:p>
        </p:txBody>
      </p:sp>
    </p:spTree>
    <p:extLst>
      <p:ext uri="{BB962C8B-B14F-4D97-AF65-F5344CB8AC3E}">
        <p14:creationId xmlns:p14="http://schemas.microsoft.com/office/powerpoint/2010/main" val="32445313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042059945"/>
              </p:ext>
            </p:extLst>
          </p:nvPr>
        </p:nvGraphicFramePr>
        <p:xfrm>
          <a:off x="228473" y="1028070"/>
          <a:ext cx="8695452" cy="53217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a:xfrm>
            <a:off x="457200" y="205639"/>
            <a:ext cx="7356815" cy="667725"/>
          </a:xfrm>
        </p:spPr>
        <p:txBody>
          <a:bodyPr>
            <a:normAutofit fontScale="90000"/>
          </a:bodyPr>
          <a:lstStyle/>
          <a:p>
            <a:r>
              <a:rPr lang="en-GB" dirty="0" smtClean="0"/>
              <a:t>Things to celebrate from the LTPs </a:t>
            </a:r>
            <a:endParaRPr lang="en-GB" dirty="0"/>
          </a:p>
        </p:txBody>
      </p:sp>
    </p:spTree>
    <p:extLst>
      <p:ext uri="{BB962C8B-B14F-4D97-AF65-F5344CB8AC3E}">
        <p14:creationId xmlns:p14="http://schemas.microsoft.com/office/powerpoint/2010/main" val="3215252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8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6531"/>
            <a:ext cx="7870372" cy="668338"/>
          </a:xfrm>
          <a:solidFill>
            <a:schemeClr val="bg1">
              <a:alpha val="49000"/>
            </a:schemeClr>
          </a:solidFill>
        </p:spPr>
        <p:txBody>
          <a:bodyPr>
            <a:noAutofit/>
          </a:bodyPr>
          <a:lstStyle/>
          <a:p>
            <a:r>
              <a:rPr lang="en-GB" sz="3200" dirty="0" smtClean="0"/>
              <a:t>Key challenges for us all</a:t>
            </a:r>
            <a:endParaRPr lang="en-GB" sz="3200" dirty="0"/>
          </a:p>
        </p:txBody>
      </p:sp>
      <p:graphicFrame>
        <p:nvGraphicFramePr>
          <p:cNvPr id="6" name="Diagram 5"/>
          <p:cNvGraphicFramePr/>
          <p:nvPr>
            <p:extLst>
              <p:ext uri="{D42A27DB-BD31-4B8C-83A1-F6EECF244321}">
                <p14:modId xmlns:p14="http://schemas.microsoft.com/office/powerpoint/2010/main" val="3428145742"/>
              </p:ext>
            </p:extLst>
          </p:nvPr>
        </p:nvGraphicFramePr>
        <p:xfrm>
          <a:off x="209725" y="964734"/>
          <a:ext cx="8829413" cy="57884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85233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7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2758" y="184114"/>
            <a:ext cx="7356475" cy="668338"/>
          </a:xfrm>
          <a:solidFill>
            <a:srgbClr val="0070C0"/>
          </a:solidFill>
        </p:spPr>
        <p:txBody>
          <a:bodyPr vert="horz" lIns="216000" tIns="0" rIns="0" bIns="0" rtlCol="0" anchor="ctr" anchorCtr="0">
            <a:noAutofit/>
          </a:bodyPr>
          <a:lstStyle/>
          <a:p>
            <a:r>
              <a:rPr lang="en-GB" sz="1800" dirty="0">
                <a:solidFill>
                  <a:prstClr val="white"/>
                </a:solidFill>
              </a:rPr>
              <a:t>Summary of Data Analysis</a:t>
            </a:r>
            <a:br>
              <a:rPr lang="en-GB" sz="1800" dirty="0">
                <a:solidFill>
                  <a:prstClr val="white"/>
                </a:solidFill>
              </a:rPr>
            </a:br>
            <a:r>
              <a:rPr lang="en-GB" sz="1200" dirty="0" smtClean="0">
                <a:solidFill>
                  <a:prstClr val="white"/>
                </a:solidFill>
              </a:rPr>
              <a:t>Expenditure</a:t>
            </a:r>
            <a:endParaRPr lang="en-GB" sz="1800" dirty="0"/>
          </a:p>
        </p:txBody>
      </p:sp>
      <p:sp>
        <p:nvSpPr>
          <p:cNvPr id="7" name="Rectangle 6"/>
          <p:cNvSpPr/>
          <p:nvPr/>
        </p:nvSpPr>
        <p:spPr>
          <a:xfrm>
            <a:off x="76399" y="988377"/>
            <a:ext cx="4499745" cy="272276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Arial Rounded MT Bold" panose="020F0704030504030204" pitchFamily="34" charset="0"/>
            </a:endParaRPr>
          </a:p>
        </p:txBody>
      </p:sp>
      <p:sp>
        <p:nvSpPr>
          <p:cNvPr id="4" name="TextBox 3"/>
          <p:cNvSpPr txBox="1"/>
          <p:nvPr/>
        </p:nvSpPr>
        <p:spPr>
          <a:xfrm>
            <a:off x="279058" y="2263224"/>
            <a:ext cx="1503024" cy="1292662"/>
          </a:xfrm>
          <a:prstGeom prst="rect">
            <a:avLst/>
          </a:prstGeom>
          <a:noFill/>
        </p:spPr>
        <p:txBody>
          <a:bodyPr wrap="square" lIns="0" tIns="0" rIns="0" bIns="0" rtlCol="0">
            <a:spAutoFit/>
          </a:bodyPr>
          <a:lstStyle/>
          <a:p>
            <a:pPr algn="ctr"/>
            <a:r>
              <a:rPr lang="en-GB" sz="3600" dirty="0" smtClean="0">
                <a:solidFill>
                  <a:prstClr val="white"/>
                </a:solidFill>
                <a:latin typeface="Arial Rounded MT Bold" panose="020F0704030504030204" pitchFamily="34" charset="0"/>
                <a:cs typeface="Arial" pitchFamily="34" charset="0"/>
              </a:rPr>
              <a:t>£273m</a:t>
            </a:r>
          </a:p>
          <a:p>
            <a:pPr algn="ctr"/>
            <a:r>
              <a:rPr lang="en-GB" sz="1200" dirty="0" err="1" smtClean="0">
                <a:solidFill>
                  <a:prstClr val="white"/>
                </a:solidFill>
                <a:latin typeface="Arial Rounded MT Bold" panose="020F0704030504030204" pitchFamily="34" charset="0"/>
                <a:cs typeface="Arial" pitchFamily="34" charset="0"/>
              </a:rPr>
              <a:t>Approx</a:t>
            </a:r>
            <a:r>
              <a:rPr lang="en-GB" sz="1200" dirty="0" smtClean="0">
                <a:solidFill>
                  <a:prstClr val="white"/>
                </a:solidFill>
                <a:latin typeface="Arial Rounded MT Bold" panose="020F0704030504030204" pitchFamily="34" charset="0"/>
                <a:cs typeface="Arial" pitchFamily="34" charset="0"/>
              </a:rPr>
              <a:t> annual NHSE</a:t>
            </a:r>
            <a:r>
              <a:rPr lang="en-GB" sz="1200" dirty="0" smtClean="0">
                <a:solidFill>
                  <a:schemeClr val="bg1"/>
                </a:solidFill>
                <a:latin typeface="Arial Rounded MT Bold" panose="020F0704030504030204" pitchFamily="34" charset="0"/>
                <a:cs typeface="Arial" pitchFamily="34" charset="0"/>
              </a:rPr>
              <a:t> Inpatient </a:t>
            </a:r>
            <a:r>
              <a:rPr lang="en-GB" sz="1200" dirty="0" smtClean="0">
                <a:solidFill>
                  <a:srgbClr val="FF0000"/>
                </a:solidFill>
                <a:latin typeface="Arial Rounded MT Bold" panose="020F0704030504030204" pitchFamily="34" charset="0"/>
                <a:cs typeface="Arial" pitchFamily="34" charset="0"/>
              </a:rPr>
              <a:t> </a:t>
            </a:r>
            <a:r>
              <a:rPr lang="en-GB" sz="1200" dirty="0" smtClean="0">
                <a:solidFill>
                  <a:prstClr val="white"/>
                </a:solidFill>
                <a:latin typeface="Arial Rounded MT Bold" panose="020F0704030504030204" pitchFamily="34" charset="0"/>
                <a:cs typeface="Arial" pitchFamily="34" charset="0"/>
              </a:rPr>
              <a:t>spend on CYPMH 14/15</a:t>
            </a:r>
            <a:endParaRPr lang="en-GB" sz="1100" dirty="0">
              <a:solidFill>
                <a:prstClr val="white"/>
              </a:solidFill>
              <a:latin typeface="Arial Rounded MT Bold" panose="020F0704030504030204" pitchFamily="34" charset="0"/>
              <a:cs typeface="Arial" pitchFamily="34" charset="0"/>
            </a:endParaRPr>
          </a:p>
        </p:txBody>
      </p:sp>
      <p:sp>
        <p:nvSpPr>
          <p:cNvPr id="5" name="TextBox 4"/>
          <p:cNvSpPr txBox="1"/>
          <p:nvPr/>
        </p:nvSpPr>
        <p:spPr>
          <a:xfrm>
            <a:off x="2633824" y="2278054"/>
            <a:ext cx="1794160" cy="1107996"/>
          </a:xfrm>
          <a:prstGeom prst="rect">
            <a:avLst/>
          </a:prstGeom>
          <a:noFill/>
        </p:spPr>
        <p:txBody>
          <a:bodyPr wrap="square" lIns="0" tIns="0" rIns="0" bIns="0" rtlCol="0">
            <a:spAutoFit/>
          </a:bodyPr>
          <a:lstStyle/>
          <a:p>
            <a:pPr algn="ctr"/>
            <a:r>
              <a:rPr lang="en-GB" sz="3600" dirty="0" smtClean="0">
                <a:solidFill>
                  <a:prstClr val="white"/>
                </a:solidFill>
                <a:latin typeface="Arial Rounded MT Bold" panose="020F0704030504030204" pitchFamily="34" charset="0"/>
                <a:cs typeface="Arial" pitchFamily="34" charset="0"/>
              </a:rPr>
              <a:t>£628m</a:t>
            </a:r>
          </a:p>
          <a:p>
            <a:pPr algn="ctr"/>
            <a:r>
              <a:rPr lang="en-GB" sz="1200" dirty="0" err="1" smtClean="0">
                <a:solidFill>
                  <a:prstClr val="white"/>
                </a:solidFill>
                <a:latin typeface="Arial Rounded MT Bold" panose="020F0704030504030204" pitchFamily="34" charset="0"/>
                <a:cs typeface="Arial" pitchFamily="34" charset="0"/>
              </a:rPr>
              <a:t>Approx</a:t>
            </a:r>
            <a:r>
              <a:rPr lang="en-GB" sz="1200" dirty="0" smtClean="0">
                <a:solidFill>
                  <a:prstClr val="white"/>
                </a:solidFill>
                <a:latin typeface="Arial Rounded MT Bold" panose="020F0704030504030204" pitchFamily="34" charset="0"/>
                <a:cs typeface="Arial" pitchFamily="34" charset="0"/>
              </a:rPr>
              <a:t> annual spend on CYPMH 14/15 by CCGs and Local Authorities</a:t>
            </a:r>
            <a:endParaRPr lang="en-GB" sz="1100" dirty="0">
              <a:solidFill>
                <a:prstClr val="white"/>
              </a:solidFill>
              <a:latin typeface="Arial Rounded MT Bold" panose="020F0704030504030204" pitchFamily="34" charset="0"/>
              <a:cs typeface="Arial" pitchFamily="34" charset="0"/>
            </a:endParaRPr>
          </a:p>
        </p:txBody>
      </p:sp>
      <p:sp>
        <p:nvSpPr>
          <p:cNvPr id="6" name="Plus 5"/>
          <p:cNvSpPr/>
          <p:nvPr/>
        </p:nvSpPr>
        <p:spPr>
          <a:xfrm>
            <a:off x="1980977" y="2549252"/>
            <a:ext cx="448359" cy="482253"/>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6000" dirty="0">
              <a:solidFill>
                <a:prstClr val="white"/>
              </a:solidFill>
            </a:endParaRPr>
          </a:p>
        </p:txBody>
      </p:sp>
      <p:sp>
        <p:nvSpPr>
          <p:cNvPr id="20" name="Rectangle 19"/>
          <p:cNvSpPr/>
          <p:nvPr/>
        </p:nvSpPr>
        <p:spPr>
          <a:xfrm>
            <a:off x="4608759" y="988376"/>
            <a:ext cx="4499745" cy="2722766"/>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Arial Rounded MT Bold" panose="020F0704030504030204" pitchFamily="34" charset="0"/>
            </a:endParaRPr>
          </a:p>
        </p:txBody>
      </p:sp>
      <p:sp>
        <p:nvSpPr>
          <p:cNvPr id="13" name="Oval 12" descr="46% spend by CCGs&#10;" title="Approximate average spend by funding source percentage in England"/>
          <p:cNvSpPr/>
          <p:nvPr/>
        </p:nvSpPr>
        <p:spPr>
          <a:xfrm>
            <a:off x="5184120" y="2410384"/>
            <a:ext cx="1197124" cy="1220992"/>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2400" dirty="0" smtClean="0">
                <a:solidFill>
                  <a:prstClr val="black"/>
                </a:solidFill>
                <a:latin typeface="Arial Rounded MT Bold" panose="020F0704030504030204" pitchFamily="34" charset="0"/>
              </a:rPr>
              <a:t>46%</a:t>
            </a:r>
            <a:endParaRPr lang="en-GB" sz="2400" dirty="0">
              <a:solidFill>
                <a:prstClr val="black"/>
              </a:solidFill>
              <a:latin typeface="Arial Rounded MT Bold" panose="020F0704030504030204" pitchFamily="34" charset="0"/>
            </a:endParaRPr>
          </a:p>
        </p:txBody>
      </p:sp>
      <p:sp>
        <p:nvSpPr>
          <p:cNvPr id="14" name="Oval 13" descr="38% spend by NHS England" title="Approximate average spend by funding source percentage in England"/>
          <p:cNvSpPr/>
          <p:nvPr/>
        </p:nvSpPr>
        <p:spPr>
          <a:xfrm>
            <a:off x="6517590" y="2477786"/>
            <a:ext cx="1120682" cy="1100615"/>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2000" dirty="0" smtClean="0">
                <a:solidFill>
                  <a:prstClr val="black"/>
                </a:solidFill>
                <a:latin typeface="Arial Rounded MT Bold" panose="020F0704030504030204" pitchFamily="34" charset="0"/>
              </a:rPr>
              <a:t>38%</a:t>
            </a:r>
            <a:endParaRPr lang="en-GB" sz="2000" dirty="0">
              <a:solidFill>
                <a:prstClr val="black"/>
              </a:solidFill>
              <a:latin typeface="Arial Rounded MT Bold" panose="020F0704030504030204" pitchFamily="34" charset="0"/>
            </a:endParaRPr>
          </a:p>
        </p:txBody>
      </p:sp>
      <p:sp>
        <p:nvSpPr>
          <p:cNvPr id="15" name="Oval 14" descr="16% spend by Local authorities" title="Approximate average spend by funding source percentage in England"/>
          <p:cNvSpPr/>
          <p:nvPr/>
        </p:nvSpPr>
        <p:spPr>
          <a:xfrm>
            <a:off x="7774618" y="2623576"/>
            <a:ext cx="824141" cy="787727"/>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2000" dirty="0" smtClean="0">
                <a:solidFill>
                  <a:prstClr val="black"/>
                </a:solidFill>
                <a:latin typeface="Arial Rounded MT Bold" panose="020F0704030504030204" pitchFamily="34" charset="0"/>
              </a:rPr>
              <a:t>16%</a:t>
            </a:r>
            <a:endParaRPr lang="en-GB" sz="2000" dirty="0">
              <a:solidFill>
                <a:prstClr val="black"/>
              </a:solidFill>
              <a:latin typeface="Arial Rounded MT Bold" panose="020F0704030504030204" pitchFamily="34" charset="0"/>
            </a:endParaRPr>
          </a:p>
        </p:txBody>
      </p:sp>
      <p:sp>
        <p:nvSpPr>
          <p:cNvPr id="16" name="TextBox 15"/>
          <p:cNvSpPr txBox="1"/>
          <p:nvPr/>
        </p:nvSpPr>
        <p:spPr>
          <a:xfrm>
            <a:off x="5302855" y="1996488"/>
            <a:ext cx="976200" cy="307777"/>
          </a:xfrm>
          <a:prstGeom prst="rect">
            <a:avLst/>
          </a:prstGeom>
          <a:noFill/>
        </p:spPr>
        <p:txBody>
          <a:bodyPr wrap="square" lIns="0" tIns="0" rIns="0" bIns="0" rtlCol="0">
            <a:spAutoFit/>
          </a:bodyPr>
          <a:lstStyle/>
          <a:p>
            <a:pPr algn="ctr"/>
            <a:r>
              <a:rPr lang="en-GB" sz="2000" dirty="0" smtClean="0">
                <a:solidFill>
                  <a:prstClr val="white"/>
                </a:solidFill>
                <a:latin typeface="Arial Rounded MT Bold" panose="020F0704030504030204" pitchFamily="34" charset="0"/>
                <a:cs typeface="Arial" pitchFamily="34" charset="0"/>
              </a:rPr>
              <a:t>CCG</a:t>
            </a:r>
            <a:endParaRPr lang="en-GB" sz="2000" dirty="0">
              <a:solidFill>
                <a:prstClr val="white"/>
              </a:solidFill>
              <a:latin typeface="Arial Rounded MT Bold" panose="020F0704030504030204" pitchFamily="34" charset="0"/>
              <a:cs typeface="Arial" pitchFamily="34" charset="0"/>
            </a:endParaRPr>
          </a:p>
        </p:txBody>
      </p:sp>
      <p:sp>
        <p:nvSpPr>
          <p:cNvPr id="17" name="TextBox 16"/>
          <p:cNvSpPr txBox="1"/>
          <p:nvPr/>
        </p:nvSpPr>
        <p:spPr>
          <a:xfrm>
            <a:off x="6604915" y="2068496"/>
            <a:ext cx="976200" cy="307777"/>
          </a:xfrm>
          <a:prstGeom prst="rect">
            <a:avLst/>
          </a:prstGeom>
          <a:noFill/>
        </p:spPr>
        <p:txBody>
          <a:bodyPr wrap="square" lIns="0" tIns="0" rIns="0" bIns="0" rtlCol="0">
            <a:spAutoFit/>
          </a:bodyPr>
          <a:lstStyle/>
          <a:p>
            <a:pPr algn="ctr"/>
            <a:r>
              <a:rPr lang="en-GB" sz="2000" dirty="0" smtClean="0">
                <a:solidFill>
                  <a:prstClr val="white"/>
                </a:solidFill>
                <a:latin typeface="Arial Rounded MT Bold" panose="020F0704030504030204" pitchFamily="34" charset="0"/>
                <a:cs typeface="Arial" pitchFamily="34" charset="0"/>
              </a:rPr>
              <a:t>NHSE</a:t>
            </a:r>
            <a:endParaRPr lang="en-GB" sz="2000" dirty="0">
              <a:solidFill>
                <a:prstClr val="white"/>
              </a:solidFill>
              <a:latin typeface="Arial Rounded MT Bold" panose="020F0704030504030204" pitchFamily="34" charset="0"/>
              <a:cs typeface="Arial" pitchFamily="34" charset="0"/>
            </a:endParaRPr>
          </a:p>
        </p:txBody>
      </p:sp>
      <p:sp>
        <p:nvSpPr>
          <p:cNvPr id="18" name="TextBox 17"/>
          <p:cNvSpPr txBox="1"/>
          <p:nvPr/>
        </p:nvSpPr>
        <p:spPr>
          <a:xfrm>
            <a:off x="7704400" y="2212512"/>
            <a:ext cx="976200" cy="307777"/>
          </a:xfrm>
          <a:prstGeom prst="rect">
            <a:avLst/>
          </a:prstGeom>
          <a:noFill/>
        </p:spPr>
        <p:txBody>
          <a:bodyPr wrap="square" lIns="0" tIns="0" rIns="0" bIns="0" rtlCol="0">
            <a:spAutoFit/>
          </a:bodyPr>
          <a:lstStyle/>
          <a:p>
            <a:pPr algn="ctr"/>
            <a:r>
              <a:rPr lang="en-GB" sz="2000" dirty="0" smtClean="0">
                <a:solidFill>
                  <a:prstClr val="white"/>
                </a:solidFill>
                <a:latin typeface="Arial Rounded MT Bold" panose="020F0704030504030204" pitchFamily="34" charset="0"/>
                <a:cs typeface="Arial" pitchFamily="34" charset="0"/>
              </a:rPr>
              <a:t>LA</a:t>
            </a:r>
            <a:endParaRPr lang="en-GB" sz="2000" dirty="0">
              <a:solidFill>
                <a:prstClr val="white"/>
              </a:solidFill>
              <a:latin typeface="Arial Rounded MT Bold" panose="020F0704030504030204" pitchFamily="34" charset="0"/>
              <a:cs typeface="Arial" pitchFamily="34" charset="0"/>
            </a:endParaRPr>
          </a:p>
        </p:txBody>
      </p:sp>
      <p:sp>
        <p:nvSpPr>
          <p:cNvPr id="22" name="Rectangle 21"/>
          <p:cNvSpPr/>
          <p:nvPr/>
        </p:nvSpPr>
        <p:spPr>
          <a:xfrm>
            <a:off x="72255" y="3758949"/>
            <a:ext cx="4499745" cy="272276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Arial Rounded MT Bold" panose="020F0704030504030204" pitchFamily="34" charset="0"/>
            </a:endParaRPr>
          </a:p>
        </p:txBody>
      </p:sp>
      <p:sp>
        <p:nvSpPr>
          <p:cNvPr id="8" name="Oval 7"/>
          <p:cNvSpPr/>
          <p:nvPr/>
        </p:nvSpPr>
        <p:spPr>
          <a:xfrm>
            <a:off x="1270233" y="4529935"/>
            <a:ext cx="2005623" cy="213942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dirty="0">
                <a:solidFill>
                  <a:prstClr val="white"/>
                </a:solidFill>
                <a:latin typeface="Arial Rounded MT Bold" panose="020F0704030504030204" pitchFamily="34" charset="0"/>
              </a:rPr>
              <a:t>£78</a:t>
            </a:r>
          </a:p>
        </p:txBody>
      </p:sp>
      <p:sp>
        <p:nvSpPr>
          <p:cNvPr id="23" name="Rectangle 22"/>
          <p:cNvSpPr/>
          <p:nvPr/>
        </p:nvSpPr>
        <p:spPr>
          <a:xfrm>
            <a:off x="4615161" y="3758949"/>
            <a:ext cx="4493343" cy="272276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Arial Rounded MT Bold" panose="020F0704030504030204" pitchFamily="34" charset="0"/>
            </a:endParaRPr>
          </a:p>
        </p:txBody>
      </p:sp>
      <p:sp>
        <p:nvSpPr>
          <p:cNvPr id="25" name="Oval 24"/>
          <p:cNvSpPr/>
          <p:nvPr/>
        </p:nvSpPr>
        <p:spPr>
          <a:xfrm>
            <a:off x="5362040" y="4797152"/>
            <a:ext cx="1658232" cy="160293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000" b="1" dirty="0" smtClean="0">
                <a:solidFill>
                  <a:prstClr val="black"/>
                </a:solidFill>
              </a:rPr>
              <a:t>England Annual CCG Average</a:t>
            </a:r>
            <a:endParaRPr lang="en-GB" sz="1000" b="1" dirty="0">
              <a:solidFill>
                <a:prstClr val="black"/>
              </a:solidFill>
            </a:endParaRPr>
          </a:p>
          <a:p>
            <a:pPr algn="ctr"/>
            <a:r>
              <a:rPr lang="en-GB" sz="2000" b="1" dirty="0" smtClean="0">
                <a:solidFill>
                  <a:prstClr val="black"/>
                </a:solidFill>
              </a:rPr>
              <a:t>£2,721k</a:t>
            </a:r>
            <a:endParaRPr lang="en-GB" sz="2000" b="1" dirty="0">
              <a:solidFill>
                <a:prstClr val="black"/>
              </a:solidFill>
            </a:endParaRPr>
          </a:p>
        </p:txBody>
      </p:sp>
      <p:sp>
        <p:nvSpPr>
          <p:cNvPr id="26" name="Oval 25"/>
          <p:cNvSpPr/>
          <p:nvPr/>
        </p:nvSpPr>
        <p:spPr>
          <a:xfrm>
            <a:off x="7467922" y="5071536"/>
            <a:ext cx="1122972" cy="1083743"/>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000" b="1" dirty="0" smtClean="0">
                <a:solidFill>
                  <a:prstClr val="black"/>
                </a:solidFill>
              </a:rPr>
              <a:t>England Annual LA Average</a:t>
            </a:r>
            <a:endParaRPr lang="en-GB" sz="1000" b="1" dirty="0">
              <a:solidFill>
                <a:prstClr val="black"/>
              </a:solidFill>
            </a:endParaRPr>
          </a:p>
          <a:p>
            <a:pPr algn="ctr"/>
            <a:r>
              <a:rPr lang="en-GB" sz="2000" b="1" dirty="0" smtClean="0">
                <a:solidFill>
                  <a:prstClr val="black"/>
                </a:solidFill>
              </a:rPr>
              <a:t>£949k</a:t>
            </a:r>
            <a:endParaRPr lang="en-GB" sz="2000" b="1" dirty="0">
              <a:solidFill>
                <a:prstClr val="black"/>
              </a:solidFill>
            </a:endParaRPr>
          </a:p>
        </p:txBody>
      </p:sp>
      <p:sp>
        <p:nvSpPr>
          <p:cNvPr id="27" name="Rectangle 26"/>
          <p:cNvSpPr/>
          <p:nvPr/>
        </p:nvSpPr>
        <p:spPr>
          <a:xfrm>
            <a:off x="179512" y="1229354"/>
            <a:ext cx="4297086" cy="66936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err="1">
                <a:solidFill>
                  <a:schemeClr val="bg1"/>
                </a:solidFill>
                <a:cs typeface="Arial" pitchFamily="34" charset="0"/>
              </a:rPr>
              <a:t>Approx</a:t>
            </a:r>
            <a:r>
              <a:rPr lang="en-GB" sz="1400" b="1" dirty="0">
                <a:solidFill>
                  <a:schemeClr val="bg1"/>
                </a:solidFill>
                <a:cs typeface="Arial" pitchFamily="34" charset="0"/>
              </a:rPr>
              <a:t> Total </a:t>
            </a:r>
            <a:r>
              <a:rPr lang="en-GB" sz="1400" b="1" dirty="0" smtClean="0">
                <a:solidFill>
                  <a:schemeClr val="bg1"/>
                </a:solidFill>
                <a:cs typeface="Arial" pitchFamily="34" charset="0"/>
              </a:rPr>
              <a:t>Community and Inpatient CYPMH </a:t>
            </a:r>
            <a:r>
              <a:rPr lang="en-GB" sz="1400" b="1" dirty="0">
                <a:solidFill>
                  <a:schemeClr val="bg1"/>
                </a:solidFill>
                <a:cs typeface="Arial" pitchFamily="34" charset="0"/>
              </a:rPr>
              <a:t>Expenditure 14/15</a:t>
            </a:r>
          </a:p>
        </p:txBody>
      </p:sp>
      <p:sp>
        <p:nvSpPr>
          <p:cNvPr id="30" name="Rectangle 29"/>
          <p:cNvSpPr/>
          <p:nvPr/>
        </p:nvSpPr>
        <p:spPr>
          <a:xfrm>
            <a:off x="4705015" y="1227524"/>
            <a:ext cx="4297086" cy="66936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err="1">
                <a:solidFill>
                  <a:schemeClr val="bg1"/>
                </a:solidFill>
                <a:cs typeface="Arial" pitchFamily="34" charset="0"/>
              </a:rPr>
              <a:t>Approx</a:t>
            </a:r>
            <a:r>
              <a:rPr lang="en-GB" sz="1400" b="1" dirty="0">
                <a:solidFill>
                  <a:schemeClr val="bg1"/>
                </a:solidFill>
                <a:cs typeface="Arial" pitchFamily="34" charset="0"/>
              </a:rPr>
              <a:t> </a:t>
            </a:r>
            <a:r>
              <a:rPr lang="en-GB" sz="1400" b="1" dirty="0" smtClean="0">
                <a:solidFill>
                  <a:schemeClr val="bg1"/>
                </a:solidFill>
                <a:cs typeface="Arial" pitchFamily="34" charset="0"/>
              </a:rPr>
              <a:t>CYPMH Community and Inpatient Expenditure by </a:t>
            </a:r>
            <a:r>
              <a:rPr lang="en-GB" sz="1400" b="1" dirty="0">
                <a:solidFill>
                  <a:schemeClr val="bg1"/>
                </a:solidFill>
                <a:cs typeface="Arial" pitchFamily="34" charset="0"/>
              </a:rPr>
              <a:t>funding source %</a:t>
            </a:r>
          </a:p>
        </p:txBody>
      </p:sp>
      <p:sp>
        <p:nvSpPr>
          <p:cNvPr id="31" name="Rectangle 30"/>
          <p:cNvSpPr/>
          <p:nvPr/>
        </p:nvSpPr>
        <p:spPr>
          <a:xfrm>
            <a:off x="173584" y="3999174"/>
            <a:ext cx="4297086" cy="66936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err="1">
                <a:solidFill>
                  <a:schemeClr val="bg1"/>
                </a:solidFill>
                <a:cs typeface="Arial" pitchFamily="34" charset="0"/>
              </a:rPr>
              <a:t>Approx</a:t>
            </a:r>
            <a:r>
              <a:rPr lang="en-GB" sz="1400" b="1" dirty="0">
                <a:solidFill>
                  <a:schemeClr val="bg1"/>
                </a:solidFill>
                <a:cs typeface="Arial" pitchFamily="34" charset="0"/>
              </a:rPr>
              <a:t> </a:t>
            </a:r>
            <a:r>
              <a:rPr lang="en-GB" sz="1400" b="1" dirty="0" smtClean="0">
                <a:solidFill>
                  <a:schemeClr val="bg1"/>
                </a:solidFill>
                <a:cs typeface="Arial" pitchFamily="34" charset="0"/>
              </a:rPr>
              <a:t>Average Expenditure </a:t>
            </a:r>
            <a:r>
              <a:rPr lang="en-GB" sz="1400" b="1" dirty="0">
                <a:solidFill>
                  <a:schemeClr val="bg1"/>
                </a:solidFill>
                <a:cs typeface="Arial" pitchFamily="34" charset="0"/>
              </a:rPr>
              <a:t>on community and inpatient </a:t>
            </a:r>
            <a:r>
              <a:rPr lang="en-GB" sz="1400" b="1" dirty="0" smtClean="0">
                <a:solidFill>
                  <a:schemeClr val="bg1"/>
                </a:solidFill>
                <a:cs typeface="Arial" pitchFamily="34" charset="0"/>
              </a:rPr>
              <a:t>services </a:t>
            </a:r>
            <a:r>
              <a:rPr lang="en-GB" sz="1400" b="1" dirty="0">
                <a:solidFill>
                  <a:schemeClr val="bg1"/>
                </a:solidFill>
                <a:cs typeface="Arial" pitchFamily="34" charset="0"/>
              </a:rPr>
              <a:t>per CYP</a:t>
            </a:r>
          </a:p>
        </p:txBody>
      </p:sp>
      <p:sp>
        <p:nvSpPr>
          <p:cNvPr id="32" name="Rectangle 31"/>
          <p:cNvSpPr/>
          <p:nvPr/>
        </p:nvSpPr>
        <p:spPr>
          <a:xfrm>
            <a:off x="4698538" y="3999173"/>
            <a:ext cx="4297086" cy="66936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cs typeface="Arial" pitchFamily="34" charset="0"/>
              </a:rPr>
              <a:t>Average annual CYPMH expenditure per CCG </a:t>
            </a:r>
            <a:r>
              <a:rPr lang="en-GB" sz="1400" b="1" dirty="0" smtClean="0">
                <a:solidFill>
                  <a:schemeClr val="bg1"/>
                </a:solidFill>
                <a:cs typeface="Arial" pitchFamily="34" charset="0"/>
              </a:rPr>
              <a:t>and LA</a:t>
            </a:r>
            <a:endParaRPr lang="en-GB" sz="1400" dirty="0">
              <a:solidFill>
                <a:schemeClr val="bg1"/>
              </a:solidFill>
              <a:latin typeface="Arial Rounded MT Bold" panose="020F0704030504030204" pitchFamily="34" charset="0"/>
            </a:endParaRPr>
          </a:p>
        </p:txBody>
      </p:sp>
      <p:sp>
        <p:nvSpPr>
          <p:cNvPr id="34" name="TextBox 33"/>
          <p:cNvSpPr txBox="1"/>
          <p:nvPr/>
        </p:nvSpPr>
        <p:spPr>
          <a:xfrm>
            <a:off x="173584" y="6516052"/>
            <a:ext cx="8318229" cy="369332"/>
          </a:xfrm>
          <a:prstGeom prst="rect">
            <a:avLst/>
          </a:prstGeom>
          <a:noFill/>
        </p:spPr>
        <p:txBody>
          <a:bodyPr wrap="square" lIns="0" tIns="0" rIns="0" bIns="0" rtlCol="0">
            <a:spAutoFit/>
          </a:bodyPr>
          <a:lstStyle/>
          <a:p>
            <a:r>
              <a:rPr lang="en-GB" sz="800" dirty="0" smtClean="0">
                <a:solidFill>
                  <a:prstClr val="black"/>
                </a:solidFill>
                <a:ea typeface="Calibri" panose="020F0502020204030204" pitchFamily="34" charset="0"/>
                <a:cs typeface="Times New Roman" panose="02020603050405020304" pitchFamily="18" charset="0"/>
              </a:rPr>
              <a:t>* Population segments used are 0-17 years </a:t>
            </a:r>
            <a:r>
              <a:rPr lang="en-GB" sz="800" dirty="0">
                <a:solidFill>
                  <a:prstClr val="black"/>
                </a:solidFill>
                <a:ea typeface="Calibri" panose="020F0502020204030204" pitchFamily="34" charset="0"/>
                <a:cs typeface="Times New Roman" panose="02020603050405020304" pitchFamily="18" charset="0"/>
              </a:rPr>
              <a:t>general </a:t>
            </a:r>
            <a:r>
              <a:rPr lang="en-GB" sz="800" dirty="0" smtClean="0">
                <a:solidFill>
                  <a:prstClr val="black"/>
                </a:solidFill>
                <a:ea typeface="Calibri" panose="020F0502020204030204" pitchFamily="34" charset="0"/>
                <a:cs typeface="Times New Roman" panose="02020603050405020304" pitchFamily="18" charset="0"/>
              </a:rPr>
              <a:t>population </a:t>
            </a:r>
            <a:r>
              <a:rPr lang="en-GB" sz="800" dirty="0">
                <a:solidFill>
                  <a:prstClr val="black"/>
                </a:solidFill>
                <a:ea typeface="Calibri" panose="020F0502020204030204" pitchFamily="34" charset="0"/>
                <a:cs typeface="Times New Roman" panose="02020603050405020304" pitchFamily="18" charset="0"/>
              </a:rPr>
              <a:t>based on latest available ONS </a:t>
            </a:r>
            <a:r>
              <a:rPr lang="en-GB" sz="800" dirty="0" smtClean="0">
                <a:solidFill>
                  <a:prstClr val="black"/>
                </a:solidFill>
                <a:ea typeface="Calibri" panose="020F0502020204030204" pitchFamily="34" charset="0"/>
                <a:cs typeface="Times New Roman" panose="02020603050405020304" pitchFamily="18" charset="0"/>
              </a:rPr>
              <a:t>data</a:t>
            </a:r>
          </a:p>
          <a:p>
            <a:r>
              <a:rPr lang="en-GB" sz="800" dirty="0" smtClean="0">
                <a:solidFill>
                  <a:prstClr val="black"/>
                </a:solidFill>
                <a:ea typeface="Calibri" panose="020F0502020204030204" pitchFamily="34" charset="0"/>
                <a:cs typeface="Times New Roman" panose="02020603050405020304" pitchFamily="18" charset="0"/>
              </a:rPr>
              <a:t>**  Community services in relation to </a:t>
            </a:r>
            <a:r>
              <a:rPr lang="en-GB" sz="800" i="1" dirty="0" smtClean="0">
                <a:solidFill>
                  <a:prstClr val="black"/>
                </a:solidFill>
                <a:ea typeface="Calibri" panose="020F0502020204030204" pitchFamily="34" charset="0"/>
                <a:cs typeface="Times New Roman" panose="02020603050405020304" pitchFamily="18" charset="0"/>
              </a:rPr>
              <a:t>referrals and workforce</a:t>
            </a:r>
            <a:r>
              <a:rPr lang="en-GB" sz="800" dirty="0" smtClean="0">
                <a:solidFill>
                  <a:prstClr val="black"/>
                </a:solidFill>
                <a:ea typeface="Calibri" panose="020F0502020204030204" pitchFamily="34" charset="0"/>
                <a:cs typeface="Times New Roman" panose="02020603050405020304" pitchFamily="18" charset="0"/>
              </a:rPr>
              <a:t> refers to Tier </a:t>
            </a:r>
            <a:r>
              <a:rPr lang="en-GB" sz="800" dirty="0">
                <a:solidFill>
                  <a:prstClr val="black"/>
                </a:solidFill>
                <a:ea typeface="Calibri" panose="020F0502020204030204" pitchFamily="34" charset="0"/>
                <a:cs typeface="Times New Roman" panose="02020603050405020304" pitchFamily="18" charset="0"/>
              </a:rPr>
              <a:t>3 or Tier 2/3 depending on the data provided by the local CYPMH </a:t>
            </a:r>
            <a:r>
              <a:rPr lang="en-GB" sz="800" dirty="0" smtClean="0">
                <a:solidFill>
                  <a:prstClr val="black"/>
                </a:solidFill>
                <a:ea typeface="Calibri" panose="020F0502020204030204" pitchFamily="34" charset="0"/>
                <a:cs typeface="Times New Roman" panose="02020603050405020304" pitchFamily="18" charset="0"/>
              </a:rPr>
              <a:t>system.  </a:t>
            </a:r>
          </a:p>
          <a:p>
            <a:r>
              <a:rPr lang="en-GB" sz="800" dirty="0" smtClean="0">
                <a:solidFill>
                  <a:prstClr val="black"/>
                </a:solidFill>
                <a:ea typeface="Calibri" panose="020F0502020204030204" pitchFamily="34" charset="0"/>
                <a:cs typeface="Times New Roman" panose="02020603050405020304" pitchFamily="18" charset="0"/>
              </a:rPr>
              <a:t>*** Community and Inpatient services in relation to </a:t>
            </a:r>
            <a:r>
              <a:rPr lang="en-GB" sz="800" i="1" dirty="0" smtClean="0">
                <a:solidFill>
                  <a:prstClr val="black"/>
                </a:solidFill>
                <a:ea typeface="Calibri" panose="020F0502020204030204" pitchFamily="34" charset="0"/>
                <a:cs typeface="Times New Roman" panose="02020603050405020304" pitchFamily="18" charset="0"/>
              </a:rPr>
              <a:t>expenditure </a:t>
            </a:r>
            <a:r>
              <a:rPr lang="en-GB" sz="800" dirty="0" smtClean="0">
                <a:solidFill>
                  <a:prstClr val="black"/>
                </a:solidFill>
                <a:ea typeface="Calibri" panose="020F0502020204030204" pitchFamily="34" charset="0"/>
                <a:cs typeface="Times New Roman" panose="02020603050405020304" pitchFamily="18" charset="0"/>
              </a:rPr>
              <a:t>includes Tier 2/3 </a:t>
            </a:r>
            <a:r>
              <a:rPr lang="en-GB" sz="800" b="1" dirty="0" smtClean="0">
                <a:solidFill>
                  <a:prstClr val="black"/>
                </a:solidFill>
                <a:ea typeface="Calibri" panose="020F0502020204030204" pitchFamily="34" charset="0"/>
                <a:cs typeface="Times New Roman" panose="02020603050405020304" pitchFamily="18" charset="0"/>
              </a:rPr>
              <a:t>and</a:t>
            </a:r>
            <a:r>
              <a:rPr lang="en-GB" sz="800" dirty="0" smtClean="0">
                <a:solidFill>
                  <a:prstClr val="black"/>
                </a:solidFill>
                <a:ea typeface="Calibri" panose="020F0502020204030204" pitchFamily="34" charset="0"/>
                <a:cs typeface="Times New Roman" panose="02020603050405020304" pitchFamily="18" charset="0"/>
              </a:rPr>
              <a:t> also NHSE spend on in-patient services (Tier 4)</a:t>
            </a:r>
            <a:endParaRPr lang="en-GB" sz="800" dirty="0">
              <a:solidFill>
                <a:prstClr val="black"/>
              </a:solidFill>
              <a:cs typeface="Arial" pitchFamily="34" charset="0"/>
            </a:endParaRPr>
          </a:p>
        </p:txBody>
      </p:sp>
    </p:spTree>
    <p:extLst>
      <p:ext uri="{BB962C8B-B14F-4D97-AF65-F5344CB8AC3E}">
        <p14:creationId xmlns:p14="http://schemas.microsoft.com/office/powerpoint/2010/main" val="27900398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637" y="213536"/>
            <a:ext cx="7356475" cy="668338"/>
          </a:xfrm>
          <a:solidFill>
            <a:srgbClr val="0070C0"/>
          </a:solidFill>
        </p:spPr>
        <p:txBody>
          <a:bodyPr vert="horz" lIns="216000" tIns="0" rIns="0" bIns="0" rtlCol="0" anchor="ctr" anchorCtr="0">
            <a:noAutofit/>
          </a:bodyPr>
          <a:lstStyle/>
          <a:p>
            <a:r>
              <a:rPr lang="en-GB" sz="1800" dirty="0">
                <a:solidFill>
                  <a:prstClr val="white"/>
                </a:solidFill>
              </a:rPr>
              <a:t>Summary of Data Analysis</a:t>
            </a:r>
            <a:br>
              <a:rPr lang="en-GB" sz="1800" dirty="0">
                <a:solidFill>
                  <a:prstClr val="white"/>
                </a:solidFill>
              </a:rPr>
            </a:br>
            <a:r>
              <a:rPr lang="en-GB" sz="1200" dirty="0" smtClean="0">
                <a:solidFill>
                  <a:prstClr val="white"/>
                </a:solidFill>
              </a:rPr>
              <a:t>Referrals and Workforce</a:t>
            </a:r>
            <a:endParaRPr lang="en-GB" sz="1800" dirty="0"/>
          </a:p>
        </p:txBody>
      </p:sp>
      <p:sp>
        <p:nvSpPr>
          <p:cNvPr id="3" name="Slide Number Placeholder 2"/>
          <p:cNvSpPr>
            <a:spLocks noGrp="1"/>
          </p:cNvSpPr>
          <p:nvPr>
            <p:ph type="sldNum" sz="quarter" idx="12"/>
          </p:nvPr>
        </p:nvSpPr>
        <p:spPr>
          <a:xfrm>
            <a:off x="4094875" y="6244194"/>
            <a:ext cx="301175" cy="180000"/>
          </a:xfrm>
        </p:spPr>
        <p:txBody>
          <a:bodyPr/>
          <a:lstStyle/>
          <a:p>
            <a:fld id="{23134A5E-8B9A-4F1B-8A1C-D54727A06F98}" type="slidenum">
              <a:rPr lang="en-GB" smtClean="0">
                <a:solidFill>
                  <a:prstClr val="black"/>
                </a:solidFill>
              </a:rPr>
              <a:pPr/>
              <a:t>13</a:t>
            </a:fld>
            <a:endParaRPr lang="en-GB" dirty="0">
              <a:solidFill>
                <a:prstClr val="black"/>
              </a:solidFill>
            </a:endParaRPr>
          </a:p>
        </p:txBody>
      </p:sp>
      <p:sp>
        <p:nvSpPr>
          <p:cNvPr id="27" name="Rectangle 26"/>
          <p:cNvSpPr/>
          <p:nvPr/>
        </p:nvSpPr>
        <p:spPr>
          <a:xfrm>
            <a:off x="76399" y="980729"/>
            <a:ext cx="4499745" cy="2690913"/>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Arial Rounded MT Bold" panose="020F0704030504030204" pitchFamily="34" charset="0"/>
            </a:endParaRPr>
          </a:p>
        </p:txBody>
      </p:sp>
      <p:sp>
        <p:nvSpPr>
          <p:cNvPr id="31" name="Rectangle 30"/>
          <p:cNvSpPr/>
          <p:nvPr/>
        </p:nvSpPr>
        <p:spPr>
          <a:xfrm>
            <a:off x="4608759" y="980728"/>
            <a:ext cx="4499745" cy="2690913"/>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Arial Rounded MT Bold" panose="020F0704030504030204" pitchFamily="34" charset="0"/>
            </a:endParaRPr>
          </a:p>
        </p:txBody>
      </p:sp>
      <p:sp>
        <p:nvSpPr>
          <p:cNvPr id="40" name="Rectangle 39"/>
          <p:cNvSpPr/>
          <p:nvPr/>
        </p:nvSpPr>
        <p:spPr>
          <a:xfrm>
            <a:off x="179512" y="1221707"/>
            <a:ext cx="4297086" cy="66936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err="1">
                <a:solidFill>
                  <a:schemeClr val="bg1"/>
                </a:solidFill>
                <a:cs typeface="Arial" pitchFamily="34" charset="0"/>
              </a:rPr>
              <a:t>Approx</a:t>
            </a:r>
            <a:r>
              <a:rPr lang="en-GB" sz="1400" b="1" dirty="0">
                <a:solidFill>
                  <a:schemeClr val="bg1"/>
                </a:solidFill>
                <a:cs typeface="Arial" pitchFamily="34" charset="0"/>
              </a:rPr>
              <a:t> annual total </a:t>
            </a:r>
            <a:r>
              <a:rPr lang="en-GB" sz="1400" b="1" dirty="0" smtClean="0">
                <a:solidFill>
                  <a:schemeClr val="bg1"/>
                </a:solidFill>
                <a:cs typeface="Arial" pitchFamily="34" charset="0"/>
              </a:rPr>
              <a:t>CYPMH Community Services </a:t>
            </a:r>
            <a:r>
              <a:rPr lang="en-GB" sz="1400" b="1" dirty="0">
                <a:solidFill>
                  <a:schemeClr val="bg1"/>
                </a:solidFill>
                <a:cs typeface="Arial" pitchFamily="34" charset="0"/>
              </a:rPr>
              <a:t>Referrals </a:t>
            </a:r>
            <a:r>
              <a:rPr lang="en-GB" sz="1400" b="1" dirty="0" smtClean="0">
                <a:solidFill>
                  <a:schemeClr val="bg1"/>
                </a:solidFill>
                <a:cs typeface="Arial" pitchFamily="34" charset="0"/>
              </a:rPr>
              <a:t>14/15 </a:t>
            </a:r>
            <a:endParaRPr lang="en-GB" sz="1400" b="1" dirty="0">
              <a:solidFill>
                <a:schemeClr val="bg1"/>
              </a:solidFill>
              <a:cs typeface="Arial" pitchFamily="34" charset="0"/>
            </a:endParaRPr>
          </a:p>
        </p:txBody>
      </p:sp>
      <p:sp>
        <p:nvSpPr>
          <p:cNvPr id="41" name="Rectangle 40"/>
          <p:cNvSpPr/>
          <p:nvPr/>
        </p:nvSpPr>
        <p:spPr>
          <a:xfrm>
            <a:off x="4705015" y="1219877"/>
            <a:ext cx="4297086" cy="66936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err="1" smtClean="0">
                <a:solidFill>
                  <a:schemeClr val="bg1"/>
                </a:solidFill>
                <a:cs typeface="Arial" pitchFamily="34" charset="0"/>
              </a:rPr>
              <a:t>Approx</a:t>
            </a:r>
            <a:r>
              <a:rPr lang="en-GB" sz="1400" b="1" dirty="0" smtClean="0">
                <a:solidFill>
                  <a:schemeClr val="bg1"/>
                </a:solidFill>
                <a:cs typeface="Arial" pitchFamily="34" charset="0"/>
              </a:rPr>
              <a:t> total annual </a:t>
            </a:r>
            <a:r>
              <a:rPr lang="en-GB" sz="1400" b="1" dirty="0">
                <a:solidFill>
                  <a:schemeClr val="bg1"/>
                </a:solidFill>
                <a:cs typeface="Arial" pitchFamily="34" charset="0"/>
              </a:rPr>
              <a:t>CYP accepted vs referred into community services per general population 1000 0-17 year olds </a:t>
            </a:r>
          </a:p>
        </p:txBody>
      </p:sp>
      <p:sp>
        <p:nvSpPr>
          <p:cNvPr id="43" name="Rectangle 42"/>
          <p:cNvSpPr/>
          <p:nvPr/>
        </p:nvSpPr>
        <p:spPr>
          <a:xfrm>
            <a:off x="65009" y="3717032"/>
            <a:ext cx="4511135" cy="269091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Arial Rounded MT Bold" panose="020F0704030504030204" pitchFamily="34" charset="0"/>
            </a:endParaRPr>
          </a:p>
        </p:txBody>
      </p:sp>
      <p:sp>
        <p:nvSpPr>
          <p:cNvPr id="44" name="Rectangle 43"/>
          <p:cNvSpPr/>
          <p:nvPr/>
        </p:nvSpPr>
        <p:spPr>
          <a:xfrm>
            <a:off x="148386" y="3957257"/>
            <a:ext cx="4297086" cy="66936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solidFill>
                  <a:schemeClr val="bg1"/>
                </a:solidFill>
                <a:cs typeface="Arial" pitchFamily="34" charset="0"/>
              </a:rPr>
              <a:t>Approximate England </a:t>
            </a:r>
            <a:r>
              <a:rPr lang="en-GB" sz="1400" b="1" dirty="0">
                <a:solidFill>
                  <a:schemeClr val="bg1"/>
                </a:solidFill>
                <a:cs typeface="Arial" pitchFamily="34" charset="0"/>
              </a:rPr>
              <a:t>Average Community Expenditure </a:t>
            </a:r>
            <a:r>
              <a:rPr lang="en-GB" sz="1400" b="1" dirty="0" smtClean="0">
                <a:solidFill>
                  <a:schemeClr val="bg1"/>
                </a:solidFill>
                <a:cs typeface="Arial" pitchFamily="34" charset="0"/>
              </a:rPr>
              <a:t>per Referral</a:t>
            </a:r>
            <a:endParaRPr lang="en-GB" sz="1400" b="1" dirty="0">
              <a:solidFill>
                <a:schemeClr val="bg1"/>
              </a:solidFill>
              <a:cs typeface="Arial" pitchFamily="34" charset="0"/>
            </a:endParaRPr>
          </a:p>
        </p:txBody>
      </p:sp>
      <p:sp>
        <p:nvSpPr>
          <p:cNvPr id="5" name="Oval 4" descr="The average spend per referral by CCG and Local authority is £2,338" title="Average community expenditure per referral "/>
          <p:cNvSpPr/>
          <p:nvPr/>
        </p:nvSpPr>
        <p:spPr>
          <a:xfrm>
            <a:off x="1173976" y="4741588"/>
            <a:ext cx="2431742" cy="1515616"/>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4400" b="1" dirty="0" smtClean="0">
                <a:solidFill>
                  <a:prstClr val="white"/>
                </a:solidFill>
              </a:rPr>
              <a:t>£2,338</a:t>
            </a:r>
            <a:endParaRPr lang="en-GB" sz="4400" b="1" dirty="0">
              <a:solidFill>
                <a:prstClr val="white"/>
              </a:solidFill>
            </a:endParaRPr>
          </a:p>
        </p:txBody>
      </p:sp>
      <p:sp>
        <p:nvSpPr>
          <p:cNvPr id="45" name="Oval 44" descr="46% spend by CCGs&#10;" title="Approximate average spend by funding source percentage in England"/>
          <p:cNvSpPr/>
          <p:nvPr/>
        </p:nvSpPr>
        <p:spPr>
          <a:xfrm>
            <a:off x="836289" y="2195704"/>
            <a:ext cx="1477484" cy="1428025"/>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2400" dirty="0" smtClean="0">
                <a:solidFill>
                  <a:prstClr val="black"/>
                </a:solidFill>
                <a:latin typeface="Arial Rounded MT Bold" panose="020F0704030504030204" pitchFamily="34" charset="0"/>
              </a:rPr>
              <a:t>270K</a:t>
            </a:r>
            <a:endParaRPr lang="en-GB" sz="2400" dirty="0">
              <a:solidFill>
                <a:prstClr val="black"/>
              </a:solidFill>
              <a:latin typeface="Arial Rounded MT Bold" panose="020F0704030504030204" pitchFamily="34" charset="0"/>
            </a:endParaRPr>
          </a:p>
        </p:txBody>
      </p:sp>
      <p:sp>
        <p:nvSpPr>
          <p:cNvPr id="46" name="Oval 45" descr="46% spend by CCGs&#10;" title="Approximate average spend by funding source percentage in England"/>
          <p:cNvSpPr/>
          <p:nvPr/>
        </p:nvSpPr>
        <p:spPr>
          <a:xfrm>
            <a:off x="3275856" y="2327585"/>
            <a:ext cx="1183719" cy="1164166"/>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2400" dirty="0" smtClean="0">
                <a:solidFill>
                  <a:prstClr val="black"/>
                </a:solidFill>
                <a:latin typeface="Arial Rounded MT Bold" panose="020F0704030504030204" pitchFamily="34" charset="0"/>
              </a:rPr>
              <a:t>198K</a:t>
            </a:r>
            <a:endParaRPr lang="en-GB" sz="2400" dirty="0">
              <a:solidFill>
                <a:prstClr val="black"/>
              </a:solidFill>
              <a:latin typeface="Arial Rounded MT Bold" panose="020F0704030504030204" pitchFamily="34" charset="0"/>
            </a:endParaRPr>
          </a:p>
        </p:txBody>
      </p:sp>
      <p:sp>
        <p:nvSpPr>
          <p:cNvPr id="47" name="TextBox 46"/>
          <p:cNvSpPr txBox="1"/>
          <p:nvPr/>
        </p:nvSpPr>
        <p:spPr>
          <a:xfrm>
            <a:off x="107504" y="1967545"/>
            <a:ext cx="976200" cy="492443"/>
          </a:xfrm>
          <a:prstGeom prst="rect">
            <a:avLst/>
          </a:prstGeom>
          <a:noFill/>
        </p:spPr>
        <p:txBody>
          <a:bodyPr wrap="square" lIns="0" tIns="0" rIns="0" bIns="0" rtlCol="0">
            <a:spAutoFit/>
          </a:bodyPr>
          <a:lstStyle/>
          <a:p>
            <a:pPr algn="ctr"/>
            <a:r>
              <a:rPr lang="en-GB" sz="1600" dirty="0">
                <a:solidFill>
                  <a:prstClr val="white"/>
                </a:solidFill>
                <a:latin typeface="Arial Rounded MT Bold" panose="020F0704030504030204" pitchFamily="34" charset="0"/>
                <a:cs typeface="Arial" pitchFamily="34" charset="0"/>
              </a:rPr>
              <a:t>Total Referrals</a:t>
            </a:r>
          </a:p>
        </p:txBody>
      </p:sp>
      <p:sp>
        <p:nvSpPr>
          <p:cNvPr id="48" name="TextBox 47"/>
          <p:cNvSpPr txBox="1"/>
          <p:nvPr/>
        </p:nvSpPr>
        <p:spPr>
          <a:xfrm>
            <a:off x="2371664" y="1948961"/>
            <a:ext cx="976200" cy="738664"/>
          </a:xfrm>
          <a:prstGeom prst="rect">
            <a:avLst/>
          </a:prstGeom>
          <a:noFill/>
        </p:spPr>
        <p:txBody>
          <a:bodyPr wrap="square" lIns="0" tIns="0" rIns="0" bIns="0" rtlCol="0">
            <a:spAutoFit/>
          </a:bodyPr>
          <a:lstStyle/>
          <a:p>
            <a:pPr algn="ctr"/>
            <a:r>
              <a:rPr lang="en-GB" sz="1600" dirty="0" smtClean="0">
                <a:solidFill>
                  <a:prstClr val="white"/>
                </a:solidFill>
                <a:latin typeface="Arial Rounded MT Bold" panose="020F0704030504030204" pitchFamily="34" charset="0"/>
                <a:cs typeface="Arial" pitchFamily="34" charset="0"/>
              </a:rPr>
              <a:t>Total Referrals Accepted</a:t>
            </a:r>
            <a:endParaRPr lang="en-GB" sz="1600" dirty="0">
              <a:solidFill>
                <a:prstClr val="white"/>
              </a:solidFill>
              <a:latin typeface="Arial Rounded MT Bold" panose="020F0704030504030204" pitchFamily="34" charset="0"/>
              <a:cs typeface="Arial" pitchFamily="34" charset="0"/>
            </a:endParaRPr>
          </a:p>
        </p:txBody>
      </p:sp>
      <p:sp>
        <p:nvSpPr>
          <p:cNvPr id="49" name="Oval 48" descr="The average spend per referral by CCG and Local authority is £2,338" title="Average community expenditure per referral "/>
          <p:cNvSpPr/>
          <p:nvPr/>
        </p:nvSpPr>
        <p:spPr>
          <a:xfrm>
            <a:off x="5364088" y="2053466"/>
            <a:ext cx="3024336" cy="143828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6000" b="1" dirty="0" smtClean="0">
                <a:solidFill>
                  <a:schemeClr val="bg1"/>
                </a:solidFill>
              </a:rPr>
              <a:t>18/24</a:t>
            </a:r>
            <a:endParaRPr lang="en-GB" sz="6000" b="1" dirty="0">
              <a:solidFill>
                <a:schemeClr val="bg1"/>
              </a:solidFill>
            </a:endParaRPr>
          </a:p>
        </p:txBody>
      </p:sp>
      <p:sp>
        <p:nvSpPr>
          <p:cNvPr id="50" name="Rectangle 49"/>
          <p:cNvSpPr/>
          <p:nvPr/>
        </p:nvSpPr>
        <p:spPr>
          <a:xfrm>
            <a:off x="4608759" y="3717032"/>
            <a:ext cx="4490241" cy="269091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Arial Rounded MT Bold" panose="020F0704030504030204" pitchFamily="34" charset="0"/>
            </a:endParaRPr>
          </a:p>
        </p:txBody>
      </p:sp>
      <p:sp>
        <p:nvSpPr>
          <p:cNvPr id="52" name="Rectangle 51"/>
          <p:cNvSpPr/>
          <p:nvPr/>
        </p:nvSpPr>
        <p:spPr>
          <a:xfrm>
            <a:off x="4700584" y="3957258"/>
            <a:ext cx="4297086" cy="66936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err="1">
                <a:solidFill>
                  <a:schemeClr val="bg1"/>
                </a:solidFill>
                <a:cs typeface="Arial" pitchFamily="34" charset="0"/>
              </a:rPr>
              <a:t>Approx</a:t>
            </a:r>
            <a:r>
              <a:rPr lang="en-GB" sz="1400" b="1" dirty="0">
                <a:solidFill>
                  <a:schemeClr val="bg1"/>
                </a:solidFill>
                <a:cs typeface="Arial" pitchFamily="34" charset="0"/>
              </a:rPr>
              <a:t> </a:t>
            </a:r>
            <a:r>
              <a:rPr lang="en-GB" sz="1400" b="1" dirty="0" smtClean="0">
                <a:solidFill>
                  <a:schemeClr val="bg1"/>
                </a:solidFill>
                <a:cs typeface="Arial" pitchFamily="34" charset="0"/>
              </a:rPr>
              <a:t>CYPMH </a:t>
            </a:r>
            <a:r>
              <a:rPr lang="en-GB" sz="1400" b="1" dirty="0">
                <a:solidFill>
                  <a:schemeClr val="bg1"/>
                </a:solidFill>
                <a:cs typeface="Arial" pitchFamily="34" charset="0"/>
              </a:rPr>
              <a:t>staff in community </a:t>
            </a:r>
            <a:r>
              <a:rPr lang="en-GB" sz="1400" b="1" dirty="0" smtClean="0">
                <a:solidFill>
                  <a:schemeClr val="bg1"/>
                </a:solidFill>
                <a:cs typeface="Arial" pitchFamily="34" charset="0"/>
              </a:rPr>
              <a:t>services per 1000 0-17 year olds</a:t>
            </a:r>
            <a:endParaRPr lang="en-GB" sz="1400" b="1" dirty="0">
              <a:solidFill>
                <a:schemeClr val="bg1"/>
              </a:solidFill>
              <a:cs typeface="Arial" pitchFamily="34" charset="0"/>
            </a:endParaRPr>
          </a:p>
        </p:txBody>
      </p:sp>
      <p:sp>
        <p:nvSpPr>
          <p:cNvPr id="53" name="Oval 52" descr="The average total CYPMH clinical workforce WTE is 0.7" title="Average total CYPMH clinical workforce WTE"/>
          <p:cNvSpPr/>
          <p:nvPr/>
        </p:nvSpPr>
        <p:spPr>
          <a:xfrm>
            <a:off x="5376867" y="4709453"/>
            <a:ext cx="1656184" cy="1644579"/>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600" b="1" dirty="0" smtClean="0">
                <a:solidFill>
                  <a:prstClr val="black"/>
                </a:solidFill>
              </a:rPr>
              <a:t>Clinical</a:t>
            </a:r>
            <a:endParaRPr lang="en-GB" sz="1100" b="1" dirty="0" smtClean="0">
              <a:solidFill>
                <a:prstClr val="black"/>
              </a:solidFill>
            </a:endParaRPr>
          </a:p>
          <a:p>
            <a:pPr algn="ctr"/>
            <a:endParaRPr lang="en-GB" sz="1100" b="1" dirty="0">
              <a:solidFill>
                <a:prstClr val="black"/>
              </a:solidFill>
            </a:endParaRPr>
          </a:p>
          <a:p>
            <a:pPr algn="ctr"/>
            <a:r>
              <a:rPr lang="en-GB" sz="2400" b="1" dirty="0" smtClean="0">
                <a:solidFill>
                  <a:prstClr val="black"/>
                </a:solidFill>
              </a:rPr>
              <a:t>0.7 WTE</a:t>
            </a:r>
            <a:endParaRPr lang="en-GB" sz="2400" b="1" dirty="0">
              <a:solidFill>
                <a:prstClr val="black"/>
              </a:solidFill>
            </a:endParaRPr>
          </a:p>
        </p:txBody>
      </p:sp>
      <p:sp>
        <p:nvSpPr>
          <p:cNvPr id="54" name="Oval 53" descr="The average total CYPMH admin workforce WTE is 0.2" title="Average total CYPMH admin workforce WTE"/>
          <p:cNvSpPr/>
          <p:nvPr/>
        </p:nvSpPr>
        <p:spPr>
          <a:xfrm>
            <a:off x="7317648" y="4928925"/>
            <a:ext cx="1286800" cy="1255492"/>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600" b="1" dirty="0" smtClean="0">
                <a:solidFill>
                  <a:prstClr val="black"/>
                </a:solidFill>
              </a:rPr>
              <a:t>Admin</a:t>
            </a:r>
            <a:endParaRPr lang="en-GB" sz="1100" b="1" dirty="0" smtClean="0">
              <a:solidFill>
                <a:prstClr val="black"/>
              </a:solidFill>
            </a:endParaRPr>
          </a:p>
          <a:p>
            <a:pPr algn="ctr"/>
            <a:endParaRPr lang="en-GB" sz="1100" b="1" dirty="0">
              <a:solidFill>
                <a:prstClr val="black"/>
              </a:solidFill>
            </a:endParaRPr>
          </a:p>
          <a:p>
            <a:pPr algn="ctr"/>
            <a:r>
              <a:rPr lang="en-GB" sz="2400" b="1" dirty="0" smtClean="0">
                <a:solidFill>
                  <a:prstClr val="black"/>
                </a:solidFill>
              </a:rPr>
              <a:t>0.2 WTE</a:t>
            </a:r>
            <a:endParaRPr lang="en-GB" sz="2400" b="1" dirty="0">
              <a:solidFill>
                <a:prstClr val="black"/>
              </a:solidFill>
            </a:endParaRPr>
          </a:p>
        </p:txBody>
      </p:sp>
      <p:sp>
        <p:nvSpPr>
          <p:cNvPr id="55" name="TextBox 54"/>
          <p:cNvSpPr txBox="1"/>
          <p:nvPr/>
        </p:nvSpPr>
        <p:spPr>
          <a:xfrm>
            <a:off x="173584" y="6516052"/>
            <a:ext cx="8318229" cy="369332"/>
          </a:xfrm>
          <a:prstGeom prst="rect">
            <a:avLst/>
          </a:prstGeom>
          <a:noFill/>
        </p:spPr>
        <p:txBody>
          <a:bodyPr wrap="square" lIns="0" tIns="0" rIns="0" bIns="0" rtlCol="0">
            <a:spAutoFit/>
          </a:bodyPr>
          <a:lstStyle/>
          <a:p>
            <a:r>
              <a:rPr lang="en-GB" sz="800" dirty="0" smtClean="0">
                <a:solidFill>
                  <a:prstClr val="black"/>
                </a:solidFill>
                <a:ea typeface="Calibri" panose="020F0502020204030204" pitchFamily="34" charset="0"/>
                <a:cs typeface="Times New Roman" panose="02020603050405020304" pitchFamily="18" charset="0"/>
              </a:rPr>
              <a:t>* Population segments used are 0-17 years </a:t>
            </a:r>
            <a:r>
              <a:rPr lang="en-GB" sz="800" dirty="0">
                <a:solidFill>
                  <a:prstClr val="black"/>
                </a:solidFill>
                <a:ea typeface="Calibri" panose="020F0502020204030204" pitchFamily="34" charset="0"/>
                <a:cs typeface="Times New Roman" panose="02020603050405020304" pitchFamily="18" charset="0"/>
              </a:rPr>
              <a:t>general </a:t>
            </a:r>
            <a:r>
              <a:rPr lang="en-GB" sz="800" dirty="0" smtClean="0">
                <a:solidFill>
                  <a:prstClr val="black"/>
                </a:solidFill>
                <a:ea typeface="Calibri" panose="020F0502020204030204" pitchFamily="34" charset="0"/>
                <a:cs typeface="Times New Roman" panose="02020603050405020304" pitchFamily="18" charset="0"/>
              </a:rPr>
              <a:t>population </a:t>
            </a:r>
            <a:r>
              <a:rPr lang="en-GB" sz="800" dirty="0">
                <a:solidFill>
                  <a:prstClr val="black"/>
                </a:solidFill>
                <a:ea typeface="Calibri" panose="020F0502020204030204" pitchFamily="34" charset="0"/>
                <a:cs typeface="Times New Roman" panose="02020603050405020304" pitchFamily="18" charset="0"/>
              </a:rPr>
              <a:t>based on latest available ONS </a:t>
            </a:r>
            <a:r>
              <a:rPr lang="en-GB" sz="800" dirty="0" smtClean="0">
                <a:solidFill>
                  <a:prstClr val="black"/>
                </a:solidFill>
                <a:ea typeface="Calibri" panose="020F0502020204030204" pitchFamily="34" charset="0"/>
                <a:cs typeface="Times New Roman" panose="02020603050405020304" pitchFamily="18" charset="0"/>
              </a:rPr>
              <a:t>data</a:t>
            </a:r>
          </a:p>
          <a:p>
            <a:r>
              <a:rPr lang="en-GB" sz="800" dirty="0" smtClean="0">
                <a:solidFill>
                  <a:prstClr val="black"/>
                </a:solidFill>
                <a:ea typeface="Calibri" panose="020F0502020204030204" pitchFamily="34" charset="0"/>
                <a:cs typeface="Times New Roman" panose="02020603050405020304" pitchFamily="18" charset="0"/>
              </a:rPr>
              <a:t>**  Community services in relation to </a:t>
            </a:r>
            <a:r>
              <a:rPr lang="en-GB" sz="800" i="1" dirty="0" smtClean="0">
                <a:solidFill>
                  <a:prstClr val="black"/>
                </a:solidFill>
                <a:ea typeface="Calibri" panose="020F0502020204030204" pitchFamily="34" charset="0"/>
                <a:cs typeface="Times New Roman" panose="02020603050405020304" pitchFamily="18" charset="0"/>
              </a:rPr>
              <a:t>referrals and workforce</a:t>
            </a:r>
            <a:r>
              <a:rPr lang="en-GB" sz="800" dirty="0" smtClean="0">
                <a:solidFill>
                  <a:prstClr val="black"/>
                </a:solidFill>
                <a:ea typeface="Calibri" panose="020F0502020204030204" pitchFamily="34" charset="0"/>
                <a:cs typeface="Times New Roman" panose="02020603050405020304" pitchFamily="18" charset="0"/>
              </a:rPr>
              <a:t> refers to Tier </a:t>
            </a:r>
            <a:r>
              <a:rPr lang="en-GB" sz="800" dirty="0">
                <a:solidFill>
                  <a:prstClr val="black"/>
                </a:solidFill>
                <a:ea typeface="Calibri" panose="020F0502020204030204" pitchFamily="34" charset="0"/>
                <a:cs typeface="Times New Roman" panose="02020603050405020304" pitchFamily="18" charset="0"/>
              </a:rPr>
              <a:t>3 or Tier 2/3 depending on the data provided by the local CYPMH </a:t>
            </a:r>
            <a:r>
              <a:rPr lang="en-GB" sz="800" dirty="0" smtClean="0">
                <a:solidFill>
                  <a:prstClr val="black"/>
                </a:solidFill>
                <a:ea typeface="Calibri" panose="020F0502020204030204" pitchFamily="34" charset="0"/>
                <a:cs typeface="Times New Roman" panose="02020603050405020304" pitchFamily="18" charset="0"/>
              </a:rPr>
              <a:t>system.  </a:t>
            </a:r>
          </a:p>
          <a:p>
            <a:r>
              <a:rPr lang="en-GB" sz="800" dirty="0" smtClean="0">
                <a:solidFill>
                  <a:prstClr val="black"/>
                </a:solidFill>
                <a:ea typeface="Calibri" panose="020F0502020204030204" pitchFamily="34" charset="0"/>
                <a:cs typeface="Times New Roman" panose="02020603050405020304" pitchFamily="18" charset="0"/>
              </a:rPr>
              <a:t>*** Community and Inpatient services in relation to </a:t>
            </a:r>
            <a:r>
              <a:rPr lang="en-GB" sz="800" i="1" dirty="0" smtClean="0">
                <a:solidFill>
                  <a:prstClr val="black"/>
                </a:solidFill>
                <a:ea typeface="Calibri" panose="020F0502020204030204" pitchFamily="34" charset="0"/>
                <a:cs typeface="Times New Roman" panose="02020603050405020304" pitchFamily="18" charset="0"/>
              </a:rPr>
              <a:t>expenditure </a:t>
            </a:r>
            <a:r>
              <a:rPr lang="en-GB" sz="800" dirty="0" smtClean="0">
                <a:solidFill>
                  <a:prstClr val="black"/>
                </a:solidFill>
                <a:ea typeface="Calibri" panose="020F0502020204030204" pitchFamily="34" charset="0"/>
                <a:cs typeface="Times New Roman" panose="02020603050405020304" pitchFamily="18" charset="0"/>
              </a:rPr>
              <a:t>includes Tier 2/3 </a:t>
            </a:r>
            <a:r>
              <a:rPr lang="en-GB" sz="800" b="1" dirty="0" smtClean="0">
                <a:solidFill>
                  <a:prstClr val="black"/>
                </a:solidFill>
                <a:ea typeface="Calibri" panose="020F0502020204030204" pitchFamily="34" charset="0"/>
                <a:cs typeface="Times New Roman" panose="02020603050405020304" pitchFamily="18" charset="0"/>
              </a:rPr>
              <a:t>and</a:t>
            </a:r>
            <a:r>
              <a:rPr lang="en-GB" sz="800" dirty="0" smtClean="0">
                <a:solidFill>
                  <a:prstClr val="black"/>
                </a:solidFill>
                <a:ea typeface="Calibri" panose="020F0502020204030204" pitchFamily="34" charset="0"/>
                <a:cs typeface="Times New Roman" panose="02020603050405020304" pitchFamily="18" charset="0"/>
              </a:rPr>
              <a:t> also NHSE spend on in-patient services (Tier 4)</a:t>
            </a:r>
            <a:endParaRPr lang="en-GB" sz="800" dirty="0">
              <a:solidFill>
                <a:prstClr val="black"/>
              </a:solidFill>
              <a:cs typeface="Arial" pitchFamily="34" charset="0"/>
            </a:endParaRPr>
          </a:p>
        </p:txBody>
      </p:sp>
    </p:spTree>
    <p:extLst>
      <p:ext uri="{BB962C8B-B14F-4D97-AF65-F5344CB8AC3E}">
        <p14:creationId xmlns:p14="http://schemas.microsoft.com/office/powerpoint/2010/main" val="11964645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4998"/>
            <a:ext cx="7356475" cy="668338"/>
          </a:xfrm>
          <a:solidFill>
            <a:srgbClr val="0070C0"/>
          </a:solidFill>
        </p:spPr>
        <p:txBody>
          <a:bodyPr vert="horz" lIns="216000" tIns="0" rIns="0" bIns="0" rtlCol="0" anchor="ctr" anchorCtr="0">
            <a:noAutofit/>
          </a:bodyPr>
          <a:lstStyle/>
          <a:p>
            <a:r>
              <a:rPr lang="en-GB" sz="1800" dirty="0">
                <a:solidFill>
                  <a:prstClr val="white"/>
                </a:solidFill>
              </a:rPr>
              <a:t>Summary of Data Analysis</a:t>
            </a:r>
            <a:br>
              <a:rPr lang="en-GB" sz="1800" dirty="0">
                <a:solidFill>
                  <a:prstClr val="white"/>
                </a:solidFill>
              </a:rPr>
            </a:br>
            <a:r>
              <a:rPr lang="en-GB" sz="1200" dirty="0">
                <a:solidFill>
                  <a:prstClr val="white"/>
                </a:solidFill>
              </a:rPr>
              <a:t>KPIs and Most common transformation priorities</a:t>
            </a:r>
            <a:endParaRPr lang="en-GB" sz="1800" dirty="0"/>
          </a:p>
        </p:txBody>
      </p:sp>
      <p:sp>
        <p:nvSpPr>
          <p:cNvPr id="3" name="Slide Number Placeholder 2"/>
          <p:cNvSpPr>
            <a:spLocks noGrp="1"/>
          </p:cNvSpPr>
          <p:nvPr>
            <p:ph type="sldNum" sz="quarter" idx="12"/>
          </p:nvPr>
        </p:nvSpPr>
        <p:spPr/>
        <p:txBody>
          <a:bodyPr/>
          <a:lstStyle/>
          <a:p>
            <a:fld id="{23134A5E-8B9A-4F1B-8A1C-D54727A06F98}" type="slidenum">
              <a:rPr lang="en-GB" smtClean="0">
                <a:solidFill>
                  <a:prstClr val="black"/>
                </a:solidFill>
              </a:rPr>
              <a:pPr/>
              <a:t>14</a:t>
            </a:fld>
            <a:endParaRPr lang="en-GB" dirty="0">
              <a:solidFill>
                <a:prstClr val="black"/>
              </a:solidFill>
            </a:endParaRPr>
          </a:p>
        </p:txBody>
      </p:sp>
      <p:sp>
        <p:nvSpPr>
          <p:cNvPr id="9" name="Rounded Rectangle 8"/>
          <p:cNvSpPr/>
          <p:nvPr/>
        </p:nvSpPr>
        <p:spPr>
          <a:xfrm>
            <a:off x="146141" y="980728"/>
            <a:ext cx="8838698" cy="1728192"/>
          </a:xfrm>
          <a:prstGeom prst="roundRect">
            <a:avLst>
              <a:gd name="adj" fmla="val 6943"/>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GB" sz="1200" dirty="0" smtClean="0">
                <a:solidFill>
                  <a:prstClr val="black"/>
                </a:solidFill>
              </a:rPr>
              <a:t>The graph below presents the most commonly used Transformation KPIs that LTP areas will use for monitoring progress of their transformation funding</a:t>
            </a:r>
          </a:p>
          <a:p>
            <a:pPr marL="171450" indent="-171450">
              <a:buFont typeface="Arial" panose="020B0604020202020204" pitchFamily="34" charset="0"/>
              <a:buChar char="•"/>
            </a:pPr>
            <a:r>
              <a:rPr lang="en-GB" sz="1200" dirty="0" smtClean="0">
                <a:solidFill>
                  <a:prstClr val="black"/>
                </a:solidFill>
              </a:rPr>
              <a:t>As a result it is a good basis to view what the most common themes are for transformation funding at a high level.</a:t>
            </a:r>
            <a:endParaRPr lang="en-GB" sz="1200" dirty="0">
              <a:solidFill>
                <a:prstClr val="black"/>
              </a:solidFill>
            </a:endParaRPr>
          </a:p>
          <a:p>
            <a:pPr marL="171450" indent="-171450">
              <a:buFont typeface="Arial" panose="020B0604020202020204" pitchFamily="34" charset="0"/>
              <a:buChar char="•"/>
            </a:pPr>
            <a:r>
              <a:rPr lang="en-GB" sz="1200" dirty="0" smtClean="0">
                <a:solidFill>
                  <a:prstClr val="black"/>
                </a:solidFill>
              </a:rPr>
              <a:t>Eating Disorders is the most common theme and 15% of all KPIs, which is of no surprise as there is a separate funding stream for it. School &amp; Education, Crisis, Digital &amp; Technology projects and General Vulnerable groups are the next most common and make up almost 25% of the total KPIs </a:t>
            </a:r>
          </a:p>
          <a:p>
            <a:pPr marL="171450" indent="-171450">
              <a:buFont typeface="Arial" panose="020B0604020202020204" pitchFamily="34" charset="0"/>
              <a:buChar char="•"/>
            </a:pPr>
            <a:r>
              <a:rPr lang="en-GB" sz="1200" dirty="0">
                <a:solidFill>
                  <a:prstClr val="black"/>
                </a:solidFill>
              </a:rPr>
              <a:t>It should be noted that these percentages relate only to the number of total KPIs and do not represent overall monetary amounts dedicated to these </a:t>
            </a:r>
            <a:r>
              <a:rPr lang="en-GB" sz="1200" dirty="0" smtClean="0">
                <a:solidFill>
                  <a:prstClr val="black"/>
                </a:solidFill>
              </a:rPr>
              <a:t>areas. Additionally, the information collected here was only from the Transformation KPI trackers and as a result does not mean that LTP areas are not addressing these areas in other ways outlined in their LTPs</a:t>
            </a:r>
            <a:endParaRPr lang="en-GB" sz="1200" dirty="0">
              <a:solidFill>
                <a:prstClr val="black"/>
              </a:solidFill>
            </a:endParaRPr>
          </a:p>
        </p:txBody>
      </p:sp>
      <p:graphicFrame>
        <p:nvGraphicFramePr>
          <p:cNvPr id="13" name="Chart 12"/>
          <p:cNvGraphicFramePr>
            <a:graphicFrameLocks/>
          </p:cNvGraphicFramePr>
          <p:nvPr>
            <p:extLst>
              <p:ext uri="{D42A27DB-BD31-4B8C-83A1-F6EECF244321}">
                <p14:modId xmlns:p14="http://schemas.microsoft.com/office/powerpoint/2010/main" val="2164567298"/>
              </p:ext>
            </p:extLst>
          </p:nvPr>
        </p:nvGraphicFramePr>
        <p:xfrm>
          <a:off x="107504" y="2767141"/>
          <a:ext cx="8928992" cy="4005403"/>
        </p:xfrm>
        <a:graphic>
          <a:graphicData uri="http://schemas.openxmlformats.org/drawingml/2006/chart">
            <c:chart xmlns:c="http://schemas.openxmlformats.org/drawingml/2006/chart" xmlns:r="http://schemas.openxmlformats.org/officeDocument/2006/relationships" r:id="rId3"/>
          </a:graphicData>
        </a:graphic>
      </p:graphicFrame>
      <p:sp>
        <p:nvSpPr>
          <p:cNvPr id="10" name="Rectangular Callout 9"/>
          <p:cNvSpPr/>
          <p:nvPr/>
        </p:nvSpPr>
        <p:spPr>
          <a:xfrm>
            <a:off x="7938090" y="3115210"/>
            <a:ext cx="810374" cy="576064"/>
          </a:xfrm>
          <a:prstGeom prst="wedgeRectCallout">
            <a:avLst>
              <a:gd name="adj1" fmla="val -20833"/>
              <a:gd name="adj2" fmla="val -63975"/>
            </a:avLst>
          </a:prstGeom>
          <a:solidFill>
            <a:schemeClr val="bg2"/>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smtClean="0">
                <a:solidFill>
                  <a:schemeClr val="tx1"/>
                </a:solidFill>
              </a:rPr>
              <a:t>Total number of KPIs</a:t>
            </a:r>
            <a:endParaRPr lang="en-GB" sz="1100" b="1" dirty="0">
              <a:solidFill>
                <a:schemeClr val="tx1"/>
              </a:solidFill>
            </a:endParaRPr>
          </a:p>
        </p:txBody>
      </p:sp>
      <p:sp>
        <p:nvSpPr>
          <p:cNvPr id="14" name="Rectangular Callout 13"/>
          <p:cNvSpPr/>
          <p:nvPr/>
        </p:nvSpPr>
        <p:spPr>
          <a:xfrm>
            <a:off x="5148064" y="5216210"/>
            <a:ext cx="1800200" cy="1440160"/>
          </a:xfrm>
          <a:prstGeom prst="wedgeRectCallout">
            <a:avLst>
              <a:gd name="adj1" fmla="val -60330"/>
              <a:gd name="adj2" fmla="val 35289"/>
            </a:avLst>
          </a:prstGeom>
          <a:solidFill>
            <a:schemeClr val="bg2"/>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100" b="1" dirty="0" smtClean="0">
                <a:solidFill>
                  <a:schemeClr val="tx1"/>
                </a:solidFill>
              </a:rPr>
              <a:t>“Other” includes:</a:t>
            </a:r>
          </a:p>
          <a:p>
            <a:pPr marL="171450" indent="-171450">
              <a:buFont typeface="Arial" panose="020B0604020202020204" pitchFamily="34" charset="0"/>
              <a:buChar char="•"/>
            </a:pPr>
            <a:r>
              <a:rPr lang="en-GB" sz="1100" dirty="0" smtClean="0">
                <a:solidFill>
                  <a:schemeClr val="tx1"/>
                </a:solidFill>
              </a:rPr>
              <a:t>Transition &amp; Discharge</a:t>
            </a:r>
          </a:p>
          <a:p>
            <a:pPr marL="171450" indent="-171450">
              <a:buFont typeface="Arial" panose="020B0604020202020204" pitchFamily="34" charset="0"/>
              <a:buChar char="•"/>
            </a:pPr>
            <a:r>
              <a:rPr lang="en-GB" sz="1100" dirty="0" smtClean="0">
                <a:solidFill>
                  <a:schemeClr val="tx1"/>
                </a:solidFill>
              </a:rPr>
              <a:t>Early Intervention</a:t>
            </a:r>
          </a:p>
          <a:p>
            <a:pPr marL="171450" indent="-171450">
              <a:buFont typeface="Arial" panose="020B0604020202020204" pitchFamily="34" charset="0"/>
              <a:buChar char="•"/>
            </a:pPr>
            <a:r>
              <a:rPr lang="en-GB" sz="1100" dirty="0" smtClean="0">
                <a:solidFill>
                  <a:schemeClr val="tx1"/>
                </a:solidFill>
              </a:rPr>
              <a:t>Self-help</a:t>
            </a:r>
          </a:p>
          <a:p>
            <a:pPr marL="171450" indent="-171450">
              <a:buFont typeface="Arial" panose="020B0604020202020204" pitchFamily="34" charset="0"/>
              <a:buChar char="•"/>
            </a:pPr>
            <a:r>
              <a:rPr lang="en-GB" sz="1100" dirty="0" smtClean="0">
                <a:solidFill>
                  <a:schemeClr val="tx1"/>
                </a:solidFill>
              </a:rPr>
              <a:t>Home (treatment)</a:t>
            </a:r>
            <a:endParaRPr lang="en-GB" sz="1100" dirty="0">
              <a:solidFill>
                <a:schemeClr val="tx1"/>
              </a:solidFill>
            </a:endParaRPr>
          </a:p>
          <a:p>
            <a:pPr marL="171450" indent="-171450">
              <a:buFont typeface="Arial" panose="020B0604020202020204" pitchFamily="34" charset="0"/>
              <a:buChar char="•"/>
            </a:pPr>
            <a:r>
              <a:rPr lang="en-GB" sz="1100" dirty="0" smtClean="0">
                <a:solidFill>
                  <a:schemeClr val="tx1"/>
                </a:solidFill>
              </a:rPr>
              <a:t>Neurodevelopmental</a:t>
            </a:r>
            <a:endParaRPr lang="en-GB" sz="1100" dirty="0">
              <a:solidFill>
                <a:schemeClr val="tx1"/>
              </a:solidFill>
            </a:endParaRPr>
          </a:p>
          <a:p>
            <a:pPr marL="171450" indent="-171450">
              <a:buFont typeface="Arial" panose="020B0604020202020204" pitchFamily="34" charset="0"/>
              <a:buChar char="•"/>
            </a:pPr>
            <a:r>
              <a:rPr lang="en-GB" sz="1100" dirty="0">
                <a:solidFill>
                  <a:schemeClr val="tx1"/>
                </a:solidFill>
              </a:rPr>
              <a:t>Psychosis</a:t>
            </a:r>
          </a:p>
          <a:p>
            <a:pPr marL="171450" indent="-171450">
              <a:buFont typeface="Arial" panose="020B0604020202020204" pitchFamily="34" charset="0"/>
              <a:buChar char="•"/>
            </a:pPr>
            <a:r>
              <a:rPr lang="en-GB" sz="1100" dirty="0">
                <a:solidFill>
                  <a:schemeClr val="tx1"/>
                </a:solidFill>
              </a:rPr>
              <a:t>Inpatient / tier </a:t>
            </a:r>
            <a:r>
              <a:rPr lang="en-GB" sz="1100" dirty="0" smtClean="0">
                <a:solidFill>
                  <a:schemeClr val="tx1"/>
                </a:solidFill>
              </a:rPr>
              <a:t>4</a:t>
            </a:r>
            <a:endParaRPr lang="en-GB" sz="1100" dirty="0">
              <a:solidFill>
                <a:schemeClr val="tx1"/>
              </a:solidFill>
            </a:endParaRPr>
          </a:p>
        </p:txBody>
      </p:sp>
    </p:spTree>
    <p:extLst>
      <p:ext uri="{BB962C8B-B14F-4D97-AF65-F5344CB8AC3E}">
        <p14:creationId xmlns:p14="http://schemas.microsoft.com/office/powerpoint/2010/main" val="109836287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34357"/>
            <a:ext cx="7356475" cy="668338"/>
          </a:xfrm>
          <a:solidFill>
            <a:srgbClr val="1D5FB7"/>
          </a:solidFill>
        </p:spPr>
        <p:txBody>
          <a:bodyPr/>
          <a:lstStyle/>
          <a:p>
            <a:r>
              <a:rPr lang="en-GB" sz="1800" dirty="0">
                <a:solidFill>
                  <a:prstClr val="white"/>
                </a:solidFill>
              </a:rPr>
              <a:t>Summary of Data Analysis</a:t>
            </a:r>
            <a:br>
              <a:rPr lang="en-GB" sz="1800" dirty="0">
                <a:solidFill>
                  <a:prstClr val="white"/>
                </a:solidFill>
              </a:rPr>
            </a:br>
            <a:r>
              <a:rPr lang="en-GB" sz="1200" dirty="0" smtClean="0">
                <a:solidFill>
                  <a:prstClr val="white"/>
                </a:solidFill>
              </a:rPr>
              <a:t>Most Common KPIs</a:t>
            </a:r>
            <a:endParaRPr lang="en-GB" dirty="0"/>
          </a:p>
        </p:txBody>
      </p:sp>
      <p:sp>
        <p:nvSpPr>
          <p:cNvPr id="3" name="Slide Number Placeholder 2"/>
          <p:cNvSpPr>
            <a:spLocks noGrp="1"/>
          </p:cNvSpPr>
          <p:nvPr>
            <p:ph type="sldNum" sz="quarter" idx="12"/>
          </p:nvPr>
        </p:nvSpPr>
        <p:spPr/>
        <p:txBody>
          <a:bodyPr/>
          <a:lstStyle/>
          <a:p>
            <a:fld id="{23134A5E-8B9A-4F1B-8A1C-D54727A06F98}" type="slidenum">
              <a:rPr lang="en-GB" smtClean="0">
                <a:solidFill>
                  <a:prstClr val="black"/>
                </a:solidFill>
              </a:rPr>
              <a:pPr/>
              <a:t>15</a:t>
            </a:fld>
            <a:endParaRPr lang="en-GB" dirty="0">
              <a:solidFill>
                <a:prstClr val="black"/>
              </a:solidFill>
            </a:endParaRPr>
          </a:p>
        </p:txBody>
      </p:sp>
      <p:sp>
        <p:nvSpPr>
          <p:cNvPr id="4" name="TextBox 3"/>
          <p:cNvSpPr txBox="1"/>
          <p:nvPr/>
        </p:nvSpPr>
        <p:spPr>
          <a:xfrm>
            <a:off x="539552" y="1429234"/>
            <a:ext cx="8120491" cy="2339102"/>
          </a:xfrm>
          <a:prstGeom prst="rect">
            <a:avLst/>
          </a:prstGeom>
          <a:noFill/>
        </p:spPr>
        <p:txBody>
          <a:bodyPr wrap="square" lIns="0" tIns="0" rIns="0" bIns="0" rtlCol="0">
            <a:spAutoFit/>
          </a:bodyPr>
          <a:lstStyle/>
          <a:p>
            <a:r>
              <a:rPr lang="en-GB" sz="1600" dirty="0" smtClean="0">
                <a:latin typeface="Arial" pitchFamily="34" charset="0"/>
                <a:cs typeface="Arial" pitchFamily="34" charset="0"/>
              </a:rPr>
              <a:t>The following sets some examples of interesting KPIs within the KPI themes (excluding eating disorders)</a:t>
            </a:r>
            <a:endParaRPr lang="en-GB" sz="2400" dirty="0" smtClean="0">
              <a:latin typeface="Arial" pitchFamily="34" charset="0"/>
              <a:cs typeface="Arial" pitchFamily="34" charset="0"/>
            </a:endParaRPr>
          </a:p>
          <a:p>
            <a:pPr marL="342900" indent="-342900">
              <a:buFont typeface="Arial" panose="020B0604020202020204" pitchFamily="34" charset="0"/>
              <a:buChar char="•"/>
            </a:pPr>
            <a:endParaRPr lang="en-GB" sz="2400" dirty="0" smtClean="0">
              <a:latin typeface="Arial" pitchFamily="34" charset="0"/>
              <a:cs typeface="Arial" pitchFamily="34" charset="0"/>
            </a:endParaRPr>
          </a:p>
          <a:p>
            <a:pPr marL="342900" indent="-342900">
              <a:buFont typeface="Arial" panose="020B0604020202020204" pitchFamily="34" charset="0"/>
              <a:buChar char="•"/>
            </a:pPr>
            <a:endParaRPr lang="en-GB" sz="2400" dirty="0" smtClean="0">
              <a:latin typeface="Arial" pitchFamily="34" charset="0"/>
              <a:cs typeface="Arial" pitchFamily="34" charset="0"/>
            </a:endParaRPr>
          </a:p>
          <a:p>
            <a:pPr marL="342900" indent="-342900">
              <a:buFont typeface="Arial" panose="020B0604020202020204" pitchFamily="34" charset="0"/>
              <a:buChar char="•"/>
            </a:pPr>
            <a:endParaRPr lang="en-GB" sz="2400" dirty="0" smtClean="0">
              <a:latin typeface="Arial" pitchFamily="34" charset="0"/>
              <a:cs typeface="Arial" pitchFamily="34" charset="0"/>
            </a:endParaRPr>
          </a:p>
          <a:p>
            <a:pPr marL="342900" indent="-342900">
              <a:buFont typeface="Arial" panose="020B0604020202020204" pitchFamily="34" charset="0"/>
              <a:buChar char="•"/>
            </a:pPr>
            <a:endParaRPr lang="en-GB" sz="2400" dirty="0" smtClean="0">
              <a:latin typeface="Arial" pitchFamily="34" charset="0"/>
              <a:cs typeface="Arial" pitchFamily="34" charset="0"/>
            </a:endParaRPr>
          </a:p>
          <a:p>
            <a:pPr marL="342900" indent="-342900">
              <a:buFont typeface="Arial" panose="020B0604020202020204" pitchFamily="34" charset="0"/>
              <a:buChar char="•"/>
            </a:pPr>
            <a:endParaRPr lang="en-GB" sz="2400" dirty="0">
              <a:latin typeface="Arial" pitchFamily="34" charset="0"/>
              <a:cs typeface="Arial" pitchFamily="34" charset="0"/>
            </a:endParaRPr>
          </a:p>
        </p:txBody>
      </p:sp>
      <p:sp>
        <p:nvSpPr>
          <p:cNvPr id="5" name="TextBox 4"/>
          <p:cNvSpPr txBox="1"/>
          <p:nvPr/>
        </p:nvSpPr>
        <p:spPr>
          <a:xfrm>
            <a:off x="323528" y="6678538"/>
            <a:ext cx="8318229" cy="153888"/>
          </a:xfrm>
          <a:prstGeom prst="rect">
            <a:avLst/>
          </a:prstGeom>
          <a:noFill/>
        </p:spPr>
        <p:txBody>
          <a:bodyPr wrap="square" lIns="0" tIns="0" rIns="0" bIns="0" rtlCol="0">
            <a:spAutoFit/>
          </a:bodyPr>
          <a:lstStyle/>
          <a:p>
            <a:r>
              <a:rPr lang="en-GB" sz="1000" dirty="0" smtClean="0">
                <a:ea typeface="Calibri" panose="020F0502020204030204" pitchFamily="34" charset="0"/>
                <a:cs typeface="Times New Roman" panose="02020603050405020304" pitchFamily="18" charset="0"/>
              </a:rPr>
              <a:t>Please note that there were variations in terms of wording used for similar KPIs. The most common or clear wording has been used above. </a:t>
            </a:r>
            <a:endParaRPr lang="en-GB" sz="1000" dirty="0">
              <a:latin typeface="Arial" pitchFamily="34" charset="0"/>
              <a:cs typeface="Arial" pitchFamily="34" charset="0"/>
            </a:endParaRPr>
          </a:p>
        </p:txBody>
      </p:sp>
      <p:graphicFrame>
        <p:nvGraphicFramePr>
          <p:cNvPr id="6" name="Diagram 5"/>
          <p:cNvGraphicFramePr/>
          <p:nvPr>
            <p:extLst>
              <p:ext uri="{D42A27DB-BD31-4B8C-83A1-F6EECF244321}">
                <p14:modId xmlns:p14="http://schemas.microsoft.com/office/powerpoint/2010/main" val="2840187679"/>
              </p:ext>
            </p:extLst>
          </p:nvPr>
        </p:nvGraphicFramePr>
        <p:xfrm>
          <a:off x="539552" y="1700808"/>
          <a:ext cx="8208912" cy="48245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angle 6"/>
          <p:cNvSpPr/>
          <p:nvPr/>
        </p:nvSpPr>
        <p:spPr>
          <a:xfrm>
            <a:off x="660520" y="2600908"/>
            <a:ext cx="2448272" cy="396044"/>
          </a:xfrm>
          <a:prstGeom prst="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solidFill>
                  <a:schemeClr val="tx1"/>
                </a:solidFill>
              </a:rPr>
              <a:t>School &amp; education</a:t>
            </a:r>
            <a:endParaRPr lang="en-GB" sz="1200" b="1" dirty="0">
              <a:solidFill>
                <a:schemeClr val="tx1"/>
              </a:solidFill>
            </a:endParaRPr>
          </a:p>
        </p:txBody>
      </p:sp>
      <p:sp>
        <p:nvSpPr>
          <p:cNvPr id="9" name="Rectangle 8"/>
          <p:cNvSpPr/>
          <p:nvPr/>
        </p:nvSpPr>
        <p:spPr>
          <a:xfrm>
            <a:off x="3360313" y="2598785"/>
            <a:ext cx="2557589" cy="396044"/>
          </a:xfrm>
          <a:prstGeom prst="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solidFill>
                  <a:schemeClr val="tx1"/>
                </a:solidFill>
              </a:rPr>
              <a:t>  Digital &amp; technology KPIs</a:t>
            </a:r>
            <a:endParaRPr lang="en-GB" sz="1200" b="1" dirty="0">
              <a:solidFill>
                <a:schemeClr val="tx1"/>
              </a:solidFill>
            </a:endParaRPr>
          </a:p>
        </p:txBody>
      </p:sp>
      <p:sp>
        <p:nvSpPr>
          <p:cNvPr id="10" name="Rectangle 9"/>
          <p:cNvSpPr/>
          <p:nvPr/>
        </p:nvSpPr>
        <p:spPr>
          <a:xfrm>
            <a:off x="6300192" y="2592172"/>
            <a:ext cx="2448272" cy="396044"/>
          </a:xfrm>
          <a:prstGeom prst="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solidFill>
                  <a:schemeClr val="tx1"/>
                </a:solidFill>
              </a:rPr>
              <a:t>Vulnerable Groups KPIs</a:t>
            </a:r>
            <a:endParaRPr lang="en-GB" sz="1200" b="1" dirty="0">
              <a:solidFill>
                <a:schemeClr val="tx1"/>
              </a:solidFill>
            </a:endParaRPr>
          </a:p>
        </p:txBody>
      </p:sp>
      <p:sp>
        <p:nvSpPr>
          <p:cNvPr id="12" name="Oval 11"/>
          <p:cNvSpPr/>
          <p:nvPr/>
        </p:nvSpPr>
        <p:spPr>
          <a:xfrm>
            <a:off x="373580" y="2600908"/>
            <a:ext cx="403106" cy="382818"/>
          </a:xfrm>
          <a:prstGeom prst="ellipse">
            <a:avLst/>
          </a:prstGeom>
          <a:solidFill>
            <a:srgbClr val="0070C0"/>
          </a:solidFill>
          <a:ln>
            <a:solidFill>
              <a:schemeClr val="tx2">
                <a:lumMod val="60000"/>
                <a:lumOff val="40000"/>
              </a:schemeClr>
            </a:solidFill>
          </a:ln>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53340" tIns="53340" rIns="53340" bIns="53340" numCol="1" spcCol="1270" anchor="ctr" anchorCtr="0">
            <a:noAutofit/>
          </a:bodyPr>
          <a:lstStyle/>
          <a:p>
            <a:pPr algn="ctr" defTabSz="622300">
              <a:lnSpc>
                <a:spcPct val="90000"/>
              </a:lnSpc>
              <a:spcBef>
                <a:spcPct val="0"/>
              </a:spcBef>
              <a:spcAft>
                <a:spcPct val="35000"/>
              </a:spcAft>
            </a:pPr>
            <a:r>
              <a:rPr lang="en-GB" sz="2000" b="1" dirty="0" smtClean="0">
                <a:solidFill>
                  <a:schemeClr val="tx2">
                    <a:lumMod val="60000"/>
                    <a:lumOff val="40000"/>
                  </a:schemeClr>
                </a:solidFill>
              </a:rPr>
              <a:t>1</a:t>
            </a:r>
            <a:endParaRPr lang="en-GB" sz="2000" b="1" dirty="0">
              <a:solidFill>
                <a:schemeClr val="tx2">
                  <a:lumMod val="60000"/>
                  <a:lumOff val="40000"/>
                </a:schemeClr>
              </a:solidFill>
            </a:endParaRPr>
          </a:p>
        </p:txBody>
      </p:sp>
      <p:sp>
        <p:nvSpPr>
          <p:cNvPr id="14" name="Oval 13"/>
          <p:cNvSpPr/>
          <p:nvPr/>
        </p:nvSpPr>
        <p:spPr>
          <a:xfrm>
            <a:off x="3232711" y="2586658"/>
            <a:ext cx="403106" cy="382818"/>
          </a:xfrm>
          <a:prstGeom prst="ellipse">
            <a:avLst/>
          </a:prstGeom>
          <a:solidFill>
            <a:srgbClr val="0070C0"/>
          </a:solidFill>
          <a:ln>
            <a:solidFill>
              <a:schemeClr val="tx2">
                <a:lumMod val="60000"/>
                <a:lumOff val="40000"/>
              </a:schemeClr>
            </a:solidFill>
          </a:ln>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53340" tIns="53340" rIns="53340" bIns="53340" numCol="1" spcCol="1270" anchor="ctr" anchorCtr="0">
            <a:noAutofit/>
          </a:bodyPr>
          <a:lstStyle/>
          <a:p>
            <a:pPr algn="ctr" defTabSz="622300">
              <a:lnSpc>
                <a:spcPct val="90000"/>
              </a:lnSpc>
              <a:spcBef>
                <a:spcPct val="0"/>
              </a:spcBef>
              <a:spcAft>
                <a:spcPct val="35000"/>
              </a:spcAft>
            </a:pPr>
            <a:r>
              <a:rPr lang="en-GB" sz="2000" b="1" dirty="0">
                <a:solidFill>
                  <a:schemeClr val="tx2">
                    <a:lumMod val="60000"/>
                    <a:lumOff val="40000"/>
                  </a:schemeClr>
                </a:solidFill>
              </a:rPr>
              <a:t>2</a:t>
            </a:r>
          </a:p>
        </p:txBody>
      </p:sp>
      <p:sp>
        <p:nvSpPr>
          <p:cNvPr id="15" name="Oval 14"/>
          <p:cNvSpPr/>
          <p:nvPr/>
        </p:nvSpPr>
        <p:spPr>
          <a:xfrm>
            <a:off x="6078502" y="2598785"/>
            <a:ext cx="403106" cy="382818"/>
          </a:xfrm>
          <a:prstGeom prst="ellipse">
            <a:avLst/>
          </a:prstGeom>
          <a:solidFill>
            <a:srgbClr val="0070C0"/>
          </a:solidFill>
          <a:ln>
            <a:solidFill>
              <a:schemeClr val="tx2">
                <a:lumMod val="60000"/>
                <a:lumOff val="40000"/>
              </a:schemeClr>
            </a:solidFill>
          </a:ln>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53340" tIns="53340" rIns="53340" bIns="53340" numCol="1" spcCol="1270" anchor="ctr" anchorCtr="0">
            <a:noAutofit/>
          </a:bodyPr>
          <a:lstStyle/>
          <a:p>
            <a:pPr algn="ctr" defTabSz="622300">
              <a:lnSpc>
                <a:spcPct val="90000"/>
              </a:lnSpc>
              <a:spcBef>
                <a:spcPct val="0"/>
              </a:spcBef>
              <a:spcAft>
                <a:spcPct val="35000"/>
              </a:spcAft>
            </a:pPr>
            <a:r>
              <a:rPr lang="en-GB" sz="2000" b="1" dirty="0">
                <a:solidFill>
                  <a:schemeClr val="tx2">
                    <a:lumMod val="60000"/>
                    <a:lumOff val="40000"/>
                  </a:schemeClr>
                </a:solidFill>
              </a:rPr>
              <a:t>3</a:t>
            </a:r>
          </a:p>
        </p:txBody>
      </p:sp>
    </p:spTree>
    <p:extLst>
      <p:ext uri="{BB962C8B-B14F-4D97-AF65-F5344CB8AC3E}">
        <p14:creationId xmlns:p14="http://schemas.microsoft.com/office/powerpoint/2010/main" val="405945124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70C0"/>
          </a:solidFill>
        </p:spPr>
        <p:txBody>
          <a:bodyPr/>
          <a:lstStyle/>
          <a:p>
            <a:r>
              <a:rPr lang="en-GB" sz="1800" dirty="0" smtClean="0">
                <a:solidFill>
                  <a:prstClr val="white"/>
                </a:solidFill>
              </a:rPr>
              <a:t>Vulnerable Groups Summary </a:t>
            </a:r>
            <a:r>
              <a:rPr lang="en-GB" sz="1800" dirty="0">
                <a:solidFill>
                  <a:prstClr val="white"/>
                </a:solidFill>
              </a:rPr>
              <a:t>Key Facts</a:t>
            </a:r>
            <a:endParaRPr lang="en-GB" dirty="0"/>
          </a:p>
        </p:txBody>
      </p:sp>
      <p:sp>
        <p:nvSpPr>
          <p:cNvPr id="3" name="Slide Number Placeholder 2"/>
          <p:cNvSpPr>
            <a:spLocks noGrp="1"/>
          </p:cNvSpPr>
          <p:nvPr>
            <p:ph type="sldNum" sz="quarter" idx="12"/>
          </p:nvPr>
        </p:nvSpPr>
        <p:spPr/>
        <p:txBody>
          <a:bodyPr/>
          <a:lstStyle/>
          <a:p>
            <a:fld id="{23134A5E-8B9A-4F1B-8A1C-D54727A06F98}" type="slidenum">
              <a:rPr lang="en-GB" smtClean="0">
                <a:solidFill>
                  <a:prstClr val="black"/>
                </a:solidFill>
              </a:rPr>
              <a:pPr/>
              <a:t>16</a:t>
            </a:fld>
            <a:endParaRPr lang="en-GB" dirty="0">
              <a:solidFill>
                <a:prstClr val="black"/>
              </a:solidFill>
            </a:endParaRPr>
          </a:p>
        </p:txBody>
      </p:sp>
      <p:sp>
        <p:nvSpPr>
          <p:cNvPr id="16" name="Rounded Rectangle 15"/>
          <p:cNvSpPr/>
          <p:nvPr/>
        </p:nvSpPr>
        <p:spPr>
          <a:xfrm>
            <a:off x="179512" y="980729"/>
            <a:ext cx="8694682" cy="398889"/>
          </a:xfrm>
          <a:prstGeom prst="roundRect">
            <a:avLst>
              <a:gd name="adj" fmla="val 6943"/>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r>
              <a:rPr lang="en-GB" sz="1200" dirty="0" smtClean="0">
                <a:solidFill>
                  <a:prstClr val="black"/>
                </a:solidFill>
              </a:rPr>
              <a:t>% of LTP areas that evidenced current or future plans for particular key vulnerable groups.</a:t>
            </a:r>
          </a:p>
        </p:txBody>
      </p:sp>
      <p:grpSp>
        <p:nvGrpSpPr>
          <p:cNvPr id="9" name="Group 8"/>
          <p:cNvGrpSpPr/>
          <p:nvPr/>
        </p:nvGrpSpPr>
        <p:grpSpPr>
          <a:xfrm>
            <a:off x="395537" y="1628800"/>
            <a:ext cx="8414332" cy="2434970"/>
            <a:chOff x="395537" y="1700808"/>
            <a:chExt cx="8414332" cy="2434970"/>
          </a:xfrm>
        </p:grpSpPr>
        <p:sp>
          <p:nvSpPr>
            <p:cNvPr id="4" name="Oval 3"/>
            <p:cNvSpPr/>
            <p:nvPr/>
          </p:nvSpPr>
          <p:spPr>
            <a:xfrm>
              <a:off x="395537" y="1700808"/>
              <a:ext cx="1606790" cy="154727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solidFill>
                    <a:prstClr val="white"/>
                  </a:solidFill>
                </a:rPr>
                <a:t>85%</a:t>
              </a:r>
              <a:endParaRPr lang="en-GB" b="1" dirty="0">
                <a:solidFill>
                  <a:prstClr val="white"/>
                </a:solidFill>
              </a:endParaRPr>
            </a:p>
          </p:txBody>
        </p:sp>
        <p:sp>
          <p:nvSpPr>
            <p:cNvPr id="11" name="Oval 10"/>
            <p:cNvSpPr/>
            <p:nvPr/>
          </p:nvSpPr>
          <p:spPr>
            <a:xfrm>
              <a:off x="2100605" y="1730563"/>
              <a:ext cx="1525080" cy="1487768"/>
            </a:xfrm>
            <a:prstGeom prst="ellipse">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solidFill>
                    <a:prstClr val="white"/>
                  </a:solidFill>
                </a:rPr>
                <a:t>77%</a:t>
              </a:r>
              <a:endParaRPr lang="en-GB" b="1" dirty="0">
                <a:solidFill>
                  <a:prstClr val="white"/>
                </a:solidFill>
              </a:endParaRPr>
            </a:p>
          </p:txBody>
        </p:sp>
        <p:sp>
          <p:nvSpPr>
            <p:cNvPr id="12" name="Oval 11"/>
            <p:cNvSpPr/>
            <p:nvPr/>
          </p:nvSpPr>
          <p:spPr>
            <a:xfrm>
              <a:off x="3723963" y="1784954"/>
              <a:ext cx="1386436" cy="1352516"/>
            </a:xfrm>
            <a:prstGeom prst="ellipse">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solidFill>
                    <a:prstClr val="white"/>
                  </a:solidFill>
                </a:rPr>
                <a:t>76%</a:t>
              </a:r>
              <a:endParaRPr lang="en-GB" b="1" dirty="0">
                <a:solidFill>
                  <a:prstClr val="white"/>
                </a:solidFill>
              </a:endParaRPr>
            </a:p>
          </p:txBody>
        </p:sp>
        <p:sp>
          <p:nvSpPr>
            <p:cNvPr id="17" name="Oval 16"/>
            <p:cNvSpPr/>
            <p:nvPr/>
          </p:nvSpPr>
          <p:spPr>
            <a:xfrm>
              <a:off x="5186896" y="1859667"/>
              <a:ext cx="1260396" cy="1229560"/>
            </a:xfrm>
            <a:prstGeom prst="ellipse">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solidFill>
                    <a:prstClr val="white"/>
                  </a:solidFill>
                </a:rPr>
                <a:t>71%</a:t>
              </a:r>
              <a:endParaRPr lang="en-GB" b="1" dirty="0">
                <a:solidFill>
                  <a:prstClr val="white"/>
                </a:solidFill>
              </a:endParaRPr>
            </a:p>
          </p:txBody>
        </p:sp>
        <p:sp>
          <p:nvSpPr>
            <p:cNvPr id="18" name="Oval 17"/>
            <p:cNvSpPr/>
            <p:nvPr/>
          </p:nvSpPr>
          <p:spPr>
            <a:xfrm>
              <a:off x="6523789" y="1915556"/>
              <a:ext cx="1145815" cy="1117782"/>
            </a:xfrm>
            <a:prstGeom prst="ellipse">
              <a:avLst/>
            </a:prstGeom>
            <a:solidFill>
              <a:schemeClr val="accent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solidFill>
                    <a:prstClr val="white"/>
                  </a:solidFill>
                </a:rPr>
                <a:t>69%</a:t>
              </a:r>
              <a:endParaRPr lang="en-GB" b="1" dirty="0">
                <a:solidFill>
                  <a:prstClr val="white"/>
                </a:solidFill>
              </a:endParaRPr>
            </a:p>
          </p:txBody>
        </p:sp>
        <p:sp>
          <p:nvSpPr>
            <p:cNvPr id="19" name="Oval 18"/>
            <p:cNvSpPr/>
            <p:nvPr/>
          </p:nvSpPr>
          <p:spPr>
            <a:xfrm>
              <a:off x="7746101" y="1966364"/>
              <a:ext cx="1041650" cy="1016165"/>
            </a:xfrm>
            <a:prstGeom prst="ellips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solidFill>
                    <a:prstClr val="white"/>
                  </a:solidFill>
                </a:rPr>
                <a:t>58%</a:t>
              </a:r>
              <a:endParaRPr lang="en-GB" b="1" dirty="0">
                <a:solidFill>
                  <a:prstClr val="white"/>
                </a:solidFill>
              </a:endParaRPr>
            </a:p>
          </p:txBody>
        </p:sp>
        <p:cxnSp>
          <p:nvCxnSpPr>
            <p:cNvPr id="7" name="Straight Connector 6"/>
            <p:cNvCxnSpPr/>
            <p:nvPr/>
          </p:nvCxnSpPr>
          <p:spPr>
            <a:xfrm>
              <a:off x="539552" y="3501004"/>
              <a:ext cx="8105475"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14856" y="3581780"/>
              <a:ext cx="1368152" cy="553998"/>
            </a:xfrm>
            <a:prstGeom prst="rect">
              <a:avLst/>
            </a:prstGeom>
            <a:noFill/>
          </p:spPr>
          <p:txBody>
            <a:bodyPr wrap="square" lIns="0" tIns="0" rIns="0" bIns="0" rtlCol="0">
              <a:spAutoFit/>
            </a:bodyPr>
            <a:lstStyle/>
            <a:p>
              <a:pPr algn="ctr"/>
              <a:r>
                <a:rPr lang="en-GB" sz="1200" b="1" dirty="0" smtClean="0">
                  <a:solidFill>
                    <a:prstClr val="black"/>
                  </a:solidFill>
                  <a:cs typeface="Arial" pitchFamily="34" charset="0"/>
                </a:rPr>
                <a:t>Looked After Children or Care Leavers</a:t>
              </a:r>
              <a:endParaRPr lang="en-GB" sz="1200" b="1" dirty="0">
                <a:solidFill>
                  <a:prstClr val="black"/>
                </a:solidFill>
                <a:cs typeface="Arial" pitchFamily="34" charset="0"/>
              </a:endParaRPr>
            </a:p>
          </p:txBody>
        </p:sp>
        <p:sp>
          <p:nvSpPr>
            <p:cNvPr id="26" name="TextBox 25"/>
            <p:cNvSpPr txBox="1"/>
            <p:nvPr/>
          </p:nvSpPr>
          <p:spPr>
            <a:xfrm>
              <a:off x="2179069" y="3579917"/>
              <a:ext cx="1368152" cy="184666"/>
            </a:xfrm>
            <a:prstGeom prst="rect">
              <a:avLst/>
            </a:prstGeom>
            <a:noFill/>
          </p:spPr>
          <p:txBody>
            <a:bodyPr wrap="square" lIns="0" tIns="0" rIns="0" bIns="0" rtlCol="0">
              <a:spAutoFit/>
            </a:bodyPr>
            <a:lstStyle/>
            <a:p>
              <a:pPr algn="ctr"/>
              <a:r>
                <a:rPr lang="en-GB" sz="1200" b="1" dirty="0" smtClean="0">
                  <a:solidFill>
                    <a:prstClr val="black"/>
                  </a:solidFill>
                  <a:cs typeface="Arial" pitchFamily="34" charset="0"/>
                </a:rPr>
                <a:t>CYP in crisis</a:t>
              </a:r>
              <a:endParaRPr lang="en-GB" sz="1200" b="1" dirty="0">
                <a:solidFill>
                  <a:prstClr val="black"/>
                </a:solidFill>
                <a:cs typeface="Arial" pitchFamily="34" charset="0"/>
              </a:endParaRPr>
            </a:p>
          </p:txBody>
        </p:sp>
        <p:sp>
          <p:nvSpPr>
            <p:cNvPr id="27" name="TextBox 26"/>
            <p:cNvSpPr txBox="1"/>
            <p:nvPr/>
          </p:nvSpPr>
          <p:spPr>
            <a:xfrm>
              <a:off x="3735428" y="3573508"/>
              <a:ext cx="1368152" cy="369332"/>
            </a:xfrm>
            <a:prstGeom prst="rect">
              <a:avLst/>
            </a:prstGeom>
            <a:noFill/>
          </p:spPr>
          <p:txBody>
            <a:bodyPr wrap="square" lIns="0" tIns="0" rIns="0" bIns="0" rtlCol="0">
              <a:spAutoFit/>
            </a:bodyPr>
            <a:lstStyle/>
            <a:p>
              <a:pPr algn="ctr"/>
              <a:r>
                <a:rPr lang="en-GB" sz="1200" b="1" dirty="0" smtClean="0">
                  <a:solidFill>
                    <a:prstClr val="black"/>
                  </a:solidFill>
                  <a:cs typeface="Arial" pitchFamily="34" charset="0"/>
                </a:rPr>
                <a:t>CYP with </a:t>
              </a:r>
            </a:p>
            <a:p>
              <a:pPr algn="ctr"/>
              <a:r>
                <a:rPr lang="en-GB" sz="1200" b="1" dirty="0" smtClean="0">
                  <a:solidFill>
                    <a:prstClr val="black"/>
                  </a:solidFill>
                  <a:cs typeface="Arial" pitchFamily="34" charset="0"/>
                </a:rPr>
                <a:t>complex needs</a:t>
              </a:r>
              <a:endParaRPr lang="en-GB" sz="1200" b="1" dirty="0">
                <a:solidFill>
                  <a:prstClr val="black"/>
                </a:solidFill>
                <a:cs typeface="Arial" pitchFamily="34" charset="0"/>
              </a:endParaRPr>
            </a:p>
          </p:txBody>
        </p:sp>
        <p:sp>
          <p:nvSpPr>
            <p:cNvPr id="28" name="TextBox 27"/>
            <p:cNvSpPr txBox="1"/>
            <p:nvPr/>
          </p:nvSpPr>
          <p:spPr>
            <a:xfrm>
              <a:off x="5224442" y="3573508"/>
              <a:ext cx="1185304" cy="553998"/>
            </a:xfrm>
            <a:prstGeom prst="rect">
              <a:avLst/>
            </a:prstGeom>
            <a:noFill/>
          </p:spPr>
          <p:txBody>
            <a:bodyPr wrap="square" lIns="0" tIns="0" rIns="0" bIns="0" rtlCol="0">
              <a:spAutoFit/>
            </a:bodyPr>
            <a:lstStyle/>
            <a:p>
              <a:pPr algn="ctr"/>
              <a:r>
                <a:rPr lang="en-GB" sz="1200" b="1" dirty="0" smtClean="0">
                  <a:solidFill>
                    <a:prstClr val="black"/>
                  </a:solidFill>
                  <a:cs typeface="Arial" pitchFamily="34" charset="0"/>
                </a:rPr>
                <a:t>CYP known to the youth justice system</a:t>
              </a:r>
              <a:endParaRPr lang="en-GB" sz="1200" b="1" dirty="0">
                <a:solidFill>
                  <a:prstClr val="black"/>
                </a:solidFill>
                <a:cs typeface="Arial" pitchFamily="34" charset="0"/>
              </a:endParaRPr>
            </a:p>
          </p:txBody>
        </p:sp>
        <p:sp>
          <p:nvSpPr>
            <p:cNvPr id="29" name="TextBox 28"/>
            <p:cNvSpPr txBox="1"/>
            <p:nvPr/>
          </p:nvSpPr>
          <p:spPr>
            <a:xfrm>
              <a:off x="6594871" y="3573016"/>
              <a:ext cx="1129449" cy="369332"/>
            </a:xfrm>
            <a:prstGeom prst="rect">
              <a:avLst/>
            </a:prstGeom>
            <a:noFill/>
          </p:spPr>
          <p:txBody>
            <a:bodyPr wrap="square" lIns="0" tIns="0" rIns="0" bIns="0" rtlCol="0">
              <a:spAutoFit/>
            </a:bodyPr>
            <a:lstStyle/>
            <a:p>
              <a:pPr algn="ctr"/>
              <a:r>
                <a:rPr lang="en-GB" sz="1200" b="1" dirty="0" smtClean="0">
                  <a:solidFill>
                    <a:prstClr val="black"/>
                  </a:solidFill>
                  <a:cs typeface="Arial" pitchFamily="34" charset="0"/>
                </a:rPr>
                <a:t>CYP in transition</a:t>
              </a:r>
              <a:endParaRPr lang="en-GB" sz="1200" b="1" dirty="0">
                <a:solidFill>
                  <a:prstClr val="black"/>
                </a:solidFill>
                <a:cs typeface="Arial" pitchFamily="34" charset="0"/>
              </a:endParaRPr>
            </a:p>
          </p:txBody>
        </p:sp>
        <p:sp>
          <p:nvSpPr>
            <p:cNvPr id="31" name="TextBox 30"/>
            <p:cNvSpPr txBox="1"/>
            <p:nvPr/>
          </p:nvSpPr>
          <p:spPr>
            <a:xfrm>
              <a:off x="7724320" y="3573508"/>
              <a:ext cx="1085549" cy="553998"/>
            </a:xfrm>
            <a:prstGeom prst="rect">
              <a:avLst/>
            </a:prstGeom>
            <a:noFill/>
          </p:spPr>
          <p:txBody>
            <a:bodyPr wrap="square" lIns="0" tIns="0" rIns="0" bIns="0" rtlCol="0">
              <a:spAutoFit/>
            </a:bodyPr>
            <a:lstStyle/>
            <a:p>
              <a:pPr algn="ctr"/>
              <a:r>
                <a:rPr lang="en-GB" sz="1200" b="1" dirty="0" smtClean="0">
                  <a:solidFill>
                    <a:prstClr val="black"/>
                  </a:solidFill>
                  <a:cs typeface="Arial" pitchFamily="34" charset="0"/>
                </a:rPr>
                <a:t>CYP at risk </a:t>
              </a:r>
            </a:p>
            <a:p>
              <a:pPr algn="ctr"/>
              <a:r>
                <a:rPr lang="en-GB" sz="1200" b="1" dirty="0" smtClean="0">
                  <a:solidFill>
                    <a:prstClr val="black"/>
                  </a:solidFill>
                  <a:cs typeface="Arial" pitchFamily="34" charset="0"/>
                </a:rPr>
                <a:t>of child sexual exploitation</a:t>
              </a:r>
              <a:endParaRPr lang="en-GB" sz="1200" b="1" dirty="0">
                <a:solidFill>
                  <a:prstClr val="black"/>
                </a:solidFill>
                <a:cs typeface="Arial" pitchFamily="34" charset="0"/>
              </a:endParaRPr>
            </a:p>
          </p:txBody>
        </p:sp>
      </p:grpSp>
      <p:sp>
        <p:nvSpPr>
          <p:cNvPr id="32" name="Oval 31"/>
          <p:cNvSpPr/>
          <p:nvPr/>
        </p:nvSpPr>
        <p:spPr>
          <a:xfrm>
            <a:off x="6011721" y="4475345"/>
            <a:ext cx="1327926" cy="1278743"/>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b="1" dirty="0" smtClean="0">
                <a:solidFill>
                  <a:prstClr val="white"/>
                </a:solidFill>
              </a:rPr>
              <a:t>30%</a:t>
            </a:r>
            <a:endParaRPr lang="en-GB" b="1" dirty="0">
              <a:solidFill>
                <a:prstClr val="white"/>
              </a:solidFill>
            </a:endParaRPr>
          </a:p>
        </p:txBody>
      </p:sp>
      <p:sp>
        <p:nvSpPr>
          <p:cNvPr id="34" name="Oval 33"/>
          <p:cNvSpPr/>
          <p:nvPr/>
        </p:nvSpPr>
        <p:spPr>
          <a:xfrm>
            <a:off x="4668497" y="4632668"/>
            <a:ext cx="1111889" cy="1067208"/>
          </a:xfrm>
          <a:prstGeom prst="ellipse">
            <a:avLst/>
          </a:prstGeom>
          <a:solidFill>
            <a:srgbClr val="0070C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b="1" dirty="0" smtClean="0">
                <a:solidFill>
                  <a:prstClr val="white"/>
                </a:solidFill>
              </a:rPr>
              <a:t>25%</a:t>
            </a:r>
            <a:endParaRPr lang="en-GB" b="1" dirty="0">
              <a:solidFill>
                <a:prstClr val="white"/>
              </a:solidFill>
            </a:endParaRPr>
          </a:p>
        </p:txBody>
      </p:sp>
      <p:sp>
        <p:nvSpPr>
          <p:cNvPr id="35" name="Oval 34"/>
          <p:cNvSpPr/>
          <p:nvPr/>
        </p:nvSpPr>
        <p:spPr>
          <a:xfrm>
            <a:off x="2061522" y="4782783"/>
            <a:ext cx="782607" cy="763459"/>
          </a:xfrm>
          <a:prstGeom prst="ellipse">
            <a:avLst/>
          </a:prstGeom>
          <a:solidFill>
            <a:srgbClr val="0070C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b="1" dirty="0" smtClean="0">
                <a:solidFill>
                  <a:prstClr val="white"/>
                </a:solidFill>
              </a:rPr>
              <a:t>10%</a:t>
            </a:r>
            <a:endParaRPr lang="en-GB" b="1" dirty="0">
              <a:solidFill>
                <a:prstClr val="white"/>
              </a:solidFill>
            </a:endParaRPr>
          </a:p>
        </p:txBody>
      </p:sp>
      <p:sp>
        <p:nvSpPr>
          <p:cNvPr id="37" name="Oval 36"/>
          <p:cNvSpPr/>
          <p:nvPr/>
        </p:nvSpPr>
        <p:spPr>
          <a:xfrm>
            <a:off x="831572" y="4946318"/>
            <a:ext cx="474313" cy="441795"/>
          </a:xfrm>
          <a:prstGeom prst="ellipse">
            <a:avLst/>
          </a:prstGeom>
          <a:solidFill>
            <a:srgbClr val="0070C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b="1" dirty="0">
                <a:solidFill>
                  <a:prstClr val="white"/>
                </a:solidFill>
              </a:rPr>
              <a:t>2</a:t>
            </a:r>
            <a:r>
              <a:rPr lang="en-GB" b="1" dirty="0" smtClean="0">
                <a:solidFill>
                  <a:prstClr val="white"/>
                </a:solidFill>
              </a:rPr>
              <a:t>%</a:t>
            </a:r>
            <a:endParaRPr lang="en-GB" b="1" dirty="0">
              <a:solidFill>
                <a:prstClr val="white"/>
              </a:solidFill>
            </a:endParaRPr>
          </a:p>
        </p:txBody>
      </p:sp>
      <p:cxnSp>
        <p:nvCxnSpPr>
          <p:cNvPr id="44" name="Straight Connector 43"/>
          <p:cNvCxnSpPr/>
          <p:nvPr/>
        </p:nvCxnSpPr>
        <p:spPr>
          <a:xfrm>
            <a:off x="837158" y="5857408"/>
            <a:ext cx="7767290"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6155796" y="5903818"/>
            <a:ext cx="980154" cy="461665"/>
          </a:xfrm>
          <a:prstGeom prst="rect">
            <a:avLst/>
          </a:prstGeom>
          <a:noFill/>
        </p:spPr>
        <p:txBody>
          <a:bodyPr wrap="square" lIns="0" tIns="0" rIns="0" bIns="0" rtlCol="0">
            <a:spAutoFit/>
          </a:bodyPr>
          <a:lstStyle/>
          <a:p>
            <a:pPr algn="ctr"/>
            <a:r>
              <a:rPr lang="en-GB" sz="1000" b="1" dirty="0" smtClean="0">
                <a:solidFill>
                  <a:prstClr val="black"/>
                </a:solidFill>
                <a:cs typeface="Arial" pitchFamily="34" charset="0"/>
              </a:rPr>
              <a:t>Referenced 5 </a:t>
            </a:r>
            <a:r>
              <a:rPr lang="en-GB" sz="1000" dirty="0" smtClean="0">
                <a:solidFill>
                  <a:prstClr val="black"/>
                </a:solidFill>
                <a:cs typeface="Arial" pitchFamily="34" charset="0"/>
              </a:rPr>
              <a:t>vulnerable group categories</a:t>
            </a:r>
            <a:endParaRPr lang="en-GB" sz="1000" dirty="0">
              <a:solidFill>
                <a:prstClr val="black"/>
              </a:solidFill>
              <a:cs typeface="Arial" pitchFamily="34" charset="0"/>
            </a:endParaRPr>
          </a:p>
        </p:txBody>
      </p:sp>
      <p:sp>
        <p:nvSpPr>
          <p:cNvPr id="54" name="TextBox 53"/>
          <p:cNvSpPr txBox="1"/>
          <p:nvPr/>
        </p:nvSpPr>
        <p:spPr>
          <a:xfrm>
            <a:off x="7703789" y="5886858"/>
            <a:ext cx="941238" cy="461665"/>
          </a:xfrm>
          <a:prstGeom prst="rect">
            <a:avLst/>
          </a:prstGeom>
          <a:noFill/>
        </p:spPr>
        <p:txBody>
          <a:bodyPr wrap="square" lIns="0" tIns="0" rIns="0" bIns="0" rtlCol="0">
            <a:spAutoFit/>
          </a:bodyPr>
          <a:lstStyle/>
          <a:p>
            <a:pPr algn="ctr"/>
            <a:r>
              <a:rPr lang="en-GB" sz="1000" b="1" dirty="0" smtClean="0">
                <a:solidFill>
                  <a:prstClr val="black"/>
                </a:solidFill>
                <a:cs typeface="Arial" pitchFamily="34" charset="0"/>
              </a:rPr>
              <a:t>Referenced 6 </a:t>
            </a:r>
            <a:r>
              <a:rPr lang="en-GB" sz="1000" dirty="0" smtClean="0">
                <a:solidFill>
                  <a:prstClr val="black"/>
                </a:solidFill>
                <a:cs typeface="Arial" pitchFamily="34" charset="0"/>
              </a:rPr>
              <a:t>vulnerable group categories</a:t>
            </a:r>
            <a:endParaRPr lang="en-GB" sz="1000" dirty="0">
              <a:solidFill>
                <a:prstClr val="black"/>
              </a:solidFill>
              <a:cs typeface="Arial" pitchFamily="34" charset="0"/>
            </a:endParaRPr>
          </a:p>
        </p:txBody>
      </p:sp>
      <p:sp>
        <p:nvSpPr>
          <p:cNvPr id="55" name="TextBox 54"/>
          <p:cNvSpPr txBox="1"/>
          <p:nvPr/>
        </p:nvSpPr>
        <p:spPr>
          <a:xfrm>
            <a:off x="4716573" y="5907239"/>
            <a:ext cx="910301" cy="615553"/>
          </a:xfrm>
          <a:prstGeom prst="rect">
            <a:avLst/>
          </a:prstGeom>
          <a:noFill/>
        </p:spPr>
        <p:txBody>
          <a:bodyPr wrap="square" lIns="0" tIns="0" rIns="0" bIns="0" rtlCol="0">
            <a:spAutoFit/>
          </a:bodyPr>
          <a:lstStyle/>
          <a:p>
            <a:pPr algn="ctr"/>
            <a:r>
              <a:rPr lang="en-GB" sz="1000" b="1" dirty="0" smtClean="0">
                <a:solidFill>
                  <a:prstClr val="black"/>
                </a:solidFill>
                <a:cs typeface="Arial" pitchFamily="34" charset="0"/>
              </a:rPr>
              <a:t>Referenced 4 </a:t>
            </a:r>
            <a:r>
              <a:rPr lang="en-GB" sz="1000" dirty="0" smtClean="0">
                <a:solidFill>
                  <a:prstClr val="black"/>
                </a:solidFill>
                <a:cs typeface="Arial" pitchFamily="34" charset="0"/>
              </a:rPr>
              <a:t>vulnerable group categories</a:t>
            </a:r>
            <a:endParaRPr lang="en-GB" sz="1000" dirty="0">
              <a:solidFill>
                <a:prstClr val="black"/>
              </a:solidFill>
              <a:cs typeface="Arial" pitchFamily="34" charset="0"/>
            </a:endParaRPr>
          </a:p>
        </p:txBody>
      </p:sp>
      <p:sp>
        <p:nvSpPr>
          <p:cNvPr id="56" name="TextBox 55"/>
          <p:cNvSpPr txBox="1"/>
          <p:nvPr/>
        </p:nvSpPr>
        <p:spPr>
          <a:xfrm>
            <a:off x="1996474" y="5907239"/>
            <a:ext cx="907989" cy="615553"/>
          </a:xfrm>
          <a:prstGeom prst="rect">
            <a:avLst/>
          </a:prstGeom>
          <a:noFill/>
        </p:spPr>
        <p:txBody>
          <a:bodyPr wrap="square" lIns="0" tIns="0" rIns="0" bIns="0" rtlCol="0">
            <a:spAutoFit/>
          </a:bodyPr>
          <a:lstStyle/>
          <a:p>
            <a:pPr algn="ctr"/>
            <a:r>
              <a:rPr lang="en-GB" sz="1000" b="1" dirty="0" smtClean="0">
                <a:solidFill>
                  <a:prstClr val="black"/>
                </a:solidFill>
                <a:cs typeface="Arial" pitchFamily="34" charset="0"/>
              </a:rPr>
              <a:t>Referenced 2 </a:t>
            </a:r>
            <a:r>
              <a:rPr lang="en-GB" sz="1000" dirty="0" smtClean="0">
                <a:solidFill>
                  <a:prstClr val="black"/>
                </a:solidFill>
                <a:cs typeface="Arial" pitchFamily="34" charset="0"/>
              </a:rPr>
              <a:t>vulnerable group categories</a:t>
            </a:r>
            <a:endParaRPr lang="en-GB" sz="1000" dirty="0">
              <a:solidFill>
                <a:prstClr val="black"/>
              </a:solidFill>
              <a:cs typeface="Arial" pitchFamily="34" charset="0"/>
            </a:endParaRPr>
          </a:p>
        </p:txBody>
      </p:sp>
      <p:sp>
        <p:nvSpPr>
          <p:cNvPr id="57" name="TextBox 56"/>
          <p:cNvSpPr txBox="1"/>
          <p:nvPr/>
        </p:nvSpPr>
        <p:spPr>
          <a:xfrm>
            <a:off x="3401741" y="5900229"/>
            <a:ext cx="950642" cy="461665"/>
          </a:xfrm>
          <a:prstGeom prst="rect">
            <a:avLst/>
          </a:prstGeom>
          <a:noFill/>
        </p:spPr>
        <p:txBody>
          <a:bodyPr wrap="square" lIns="0" tIns="0" rIns="0" bIns="0" rtlCol="0">
            <a:spAutoFit/>
          </a:bodyPr>
          <a:lstStyle/>
          <a:p>
            <a:pPr algn="ctr"/>
            <a:r>
              <a:rPr lang="en-GB" sz="1000" b="1" dirty="0" smtClean="0">
                <a:solidFill>
                  <a:prstClr val="black"/>
                </a:solidFill>
                <a:cs typeface="Arial" pitchFamily="34" charset="0"/>
              </a:rPr>
              <a:t>Referenced 3 </a:t>
            </a:r>
            <a:r>
              <a:rPr lang="en-GB" sz="1000" dirty="0" smtClean="0">
                <a:solidFill>
                  <a:prstClr val="black"/>
                </a:solidFill>
                <a:cs typeface="Arial" pitchFamily="34" charset="0"/>
              </a:rPr>
              <a:t>vulnerable group categories</a:t>
            </a:r>
            <a:endParaRPr lang="en-GB" sz="1000" dirty="0">
              <a:solidFill>
                <a:prstClr val="black"/>
              </a:solidFill>
              <a:cs typeface="Arial" pitchFamily="34" charset="0"/>
            </a:endParaRPr>
          </a:p>
        </p:txBody>
      </p:sp>
      <p:sp>
        <p:nvSpPr>
          <p:cNvPr id="58" name="TextBox 57"/>
          <p:cNvSpPr txBox="1"/>
          <p:nvPr/>
        </p:nvSpPr>
        <p:spPr>
          <a:xfrm>
            <a:off x="595529" y="5889736"/>
            <a:ext cx="946401" cy="461665"/>
          </a:xfrm>
          <a:prstGeom prst="rect">
            <a:avLst/>
          </a:prstGeom>
          <a:noFill/>
        </p:spPr>
        <p:txBody>
          <a:bodyPr wrap="square" lIns="0" tIns="0" rIns="0" bIns="0" rtlCol="0">
            <a:spAutoFit/>
          </a:bodyPr>
          <a:lstStyle/>
          <a:p>
            <a:pPr algn="ctr"/>
            <a:r>
              <a:rPr lang="en-GB" sz="1000" b="1" dirty="0" smtClean="0">
                <a:solidFill>
                  <a:prstClr val="black"/>
                </a:solidFill>
                <a:cs typeface="Arial" pitchFamily="34" charset="0"/>
              </a:rPr>
              <a:t>Referenced 1 </a:t>
            </a:r>
            <a:r>
              <a:rPr lang="en-GB" sz="1000" dirty="0" smtClean="0">
                <a:solidFill>
                  <a:prstClr val="black"/>
                </a:solidFill>
                <a:cs typeface="Arial" pitchFamily="34" charset="0"/>
              </a:rPr>
              <a:t>vulnerable group categories</a:t>
            </a:r>
            <a:endParaRPr lang="en-GB" sz="1000" dirty="0">
              <a:solidFill>
                <a:prstClr val="black"/>
              </a:solidFill>
              <a:cs typeface="Arial" pitchFamily="34" charset="0"/>
            </a:endParaRPr>
          </a:p>
        </p:txBody>
      </p:sp>
      <p:sp>
        <p:nvSpPr>
          <p:cNvPr id="13" name="Rectangle 12"/>
          <p:cNvSpPr/>
          <p:nvPr/>
        </p:nvSpPr>
        <p:spPr>
          <a:xfrm>
            <a:off x="251520" y="4397463"/>
            <a:ext cx="8622674" cy="2220604"/>
          </a:xfrm>
          <a:prstGeom prst="rect">
            <a:avLst/>
          </a:prstGeom>
          <a:no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9" name="Rectangle 58"/>
          <p:cNvSpPr/>
          <p:nvPr/>
        </p:nvSpPr>
        <p:spPr>
          <a:xfrm>
            <a:off x="251520" y="1503627"/>
            <a:ext cx="8622674" cy="2736304"/>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8" name="Oval 37"/>
          <p:cNvSpPr/>
          <p:nvPr/>
        </p:nvSpPr>
        <p:spPr>
          <a:xfrm>
            <a:off x="3485758" y="4796597"/>
            <a:ext cx="782607" cy="763459"/>
          </a:xfrm>
          <a:prstGeom prst="ellipse">
            <a:avLst/>
          </a:prstGeom>
          <a:solidFill>
            <a:srgbClr val="0070C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b="1" dirty="0" smtClean="0">
                <a:solidFill>
                  <a:prstClr val="white"/>
                </a:solidFill>
              </a:rPr>
              <a:t>10%</a:t>
            </a:r>
            <a:endParaRPr lang="en-GB" b="1" dirty="0">
              <a:solidFill>
                <a:prstClr val="white"/>
              </a:solidFill>
            </a:endParaRPr>
          </a:p>
        </p:txBody>
      </p:sp>
      <p:sp>
        <p:nvSpPr>
          <p:cNvPr id="40" name="Oval 39"/>
          <p:cNvSpPr/>
          <p:nvPr/>
        </p:nvSpPr>
        <p:spPr>
          <a:xfrm>
            <a:off x="7577801" y="4639369"/>
            <a:ext cx="1111889" cy="1067208"/>
          </a:xfrm>
          <a:prstGeom prst="ellipse">
            <a:avLst/>
          </a:prstGeom>
          <a:solidFill>
            <a:srgbClr val="0070C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b="1" dirty="0" smtClean="0">
                <a:solidFill>
                  <a:prstClr val="white"/>
                </a:solidFill>
              </a:rPr>
              <a:t>25%</a:t>
            </a:r>
            <a:endParaRPr lang="en-GB" b="1" dirty="0">
              <a:solidFill>
                <a:prstClr val="white"/>
              </a:solidFill>
            </a:endParaRPr>
          </a:p>
        </p:txBody>
      </p:sp>
    </p:spTree>
    <p:extLst>
      <p:ext uri="{BB962C8B-B14F-4D97-AF65-F5344CB8AC3E}">
        <p14:creationId xmlns:p14="http://schemas.microsoft.com/office/powerpoint/2010/main" val="322874082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70C0"/>
          </a:solidFill>
        </p:spPr>
        <p:txBody>
          <a:bodyPr/>
          <a:lstStyle/>
          <a:p>
            <a:r>
              <a:rPr lang="en-GB" sz="1800" dirty="0" smtClean="0"/>
              <a:t>Whole Systems Summary Key Facts</a:t>
            </a:r>
            <a:endParaRPr lang="en-GB" sz="1800" dirty="0"/>
          </a:p>
        </p:txBody>
      </p:sp>
      <p:sp>
        <p:nvSpPr>
          <p:cNvPr id="3" name="Slide Number Placeholder 2"/>
          <p:cNvSpPr>
            <a:spLocks noGrp="1"/>
          </p:cNvSpPr>
          <p:nvPr>
            <p:ph type="sldNum" sz="quarter" idx="12"/>
          </p:nvPr>
        </p:nvSpPr>
        <p:spPr/>
        <p:txBody>
          <a:bodyPr/>
          <a:lstStyle/>
          <a:p>
            <a:fld id="{23134A5E-8B9A-4F1B-8A1C-D54727A06F98}" type="slidenum">
              <a:rPr lang="en-GB" smtClean="0">
                <a:solidFill>
                  <a:prstClr val="black"/>
                </a:solidFill>
              </a:rPr>
              <a:pPr/>
              <a:t>17</a:t>
            </a:fld>
            <a:endParaRPr lang="en-GB" dirty="0">
              <a:solidFill>
                <a:prstClr val="black"/>
              </a:solidFill>
            </a:endParaRPr>
          </a:p>
        </p:txBody>
      </p:sp>
      <p:sp>
        <p:nvSpPr>
          <p:cNvPr id="16" name="Rounded Rectangle 15"/>
          <p:cNvSpPr/>
          <p:nvPr/>
        </p:nvSpPr>
        <p:spPr>
          <a:xfrm>
            <a:off x="395536" y="980729"/>
            <a:ext cx="8550666" cy="864096"/>
          </a:xfrm>
          <a:prstGeom prst="roundRect">
            <a:avLst>
              <a:gd name="adj" fmla="val 6943"/>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r>
              <a:rPr lang="en-GB" sz="1400" dirty="0" smtClean="0">
                <a:solidFill>
                  <a:schemeClr val="bg1"/>
                </a:solidFill>
              </a:rPr>
              <a:t>% of LTP areas that evidenced current or future plans </a:t>
            </a:r>
            <a:r>
              <a:rPr lang="en-GB" sz="1400" dirty="0">
                <a:solidFill>
                  <a:schemeClr val="bg1"/>
                </a:solidFill>
              </a:rPr>
              <a:t>for </a:t>
            </a:r>
            <a:r>
              <a:rPr lang="en-GB" sz="1400" dirty="0" smtClean="0">
                <a:solidFill>
                  <a:schemeClr val="bg1"/>
                </a:solidFill>
              </a:rPr>
              <a:t>engagement for different organisations groups in the whole system. </a:t>
            </a:r>
          </a:p>
        </p:txBody>
      </p:sp>
      <p:pic>
        <p:nvPicPr>
          <p:cNvPr id="5" name="Picture 4"/>
          <p:cNvPicPr>
            <a:picLocks noChangeAspect="1"/>
          </p:cNvPicPr>
          <p:nvPr/>
        </p:nvPicPr>
        <p:blipFill>
          <a:blip r:embed="rId3"/>
          <a:stretch>
            <a:fillRect/>
          </a:stretch>
        </p:blipFill>
        <p:spPr>
          <a:xfrm>
            <a:off x="287524" y="1881555"/>
            <a:ext cx="8478657" cy="4695871"/>
          </a:xfrm>
          <a:prstGeom prst="rect">
            <a:avLst/>
          </a:prstGeom>
        </p:spPr>
      </p:pic>
      <p:cxnSp>
        <p:nvCxnSpPr>
          <p:cNvPr id="6" name="Straight Arrow Connector 5"/>
          <p:cNvCxnSpPr/>
          <p:nvPr/>
        </p:nvCxnSpPr>
        <p:spPr>
          <a:xfrm flipH="1">
            <a:off x="452755" y="2351275"/>
            <a:ext cx="8352927" cy="0"/>
          </a:xfrm>
          <a:prstGeom prst="straightConnector1">
            <a:avLst/>
          </a:prstGeom>
          <a:ln w="79375">
            <a:solidFill>
              <a:schemeClr val="accent1">
                <a:shade val="95000"/>
                <a:satMod val="105000"/>
                <a:alpha val="49000"/>
              </a:schemeClr>
            </a:solidFill>
            <a:headEnd type="oval" w="med" len="med"/>
            <a:tailEnd type="triangle" w="med" len="med"/>
          </a:ln>
          <a:effectLst>
            <a:glow rad="635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078581" y="2276872"/>
            <a:ext cx="5184576" cy="184666"/>
          </a:xfrm>
          <a:prstGeom prst="rect">
            <a:avLst/>
          </a:prstGeom>
          <a:noFill/>
        </p:spPr>
        <p:txBody>
          <a:bodyPr wrap="square" lIns="0" tIns="0" rIns="0" bIns="0" rtlCol="0">
            <a:spAutoFit/>
          </a:bodyPr>
          <a:lstStyle/>
          <a:p>
            <a:pPr algn="ctr"/>
            <a:r>
              <a:rPr lang="en-GB" sz="1200" b="1" dirty="0" smtClean="0">
                <a:solidFill>
                  <a:srgbClr val="002060"/>
                </a:solidFill>
                <a:cs typeface="Arial" pitchFamily="34" charset="0"/>
              </a:rPr>
              <a:t>Evidence in LTPs</a:t>
            </a:r>
          </a:p>
        </p:txBody>
      </p:sp>
    </p:spTree>
    <p:extLst>
      <p:ext uri="{BB962C8B-B14F-4D97-AF65-F5344CB8AC3E}">
        <p14:creationId xmlns:p14="http://schemas.microsoft.com/office/powerpoint/2010/main" val="57630232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775865" y="2319146"/>
            <a:ext cx="7848871" cy="4090067"/>
          </a:xfrm>
          <a:prstGeom prst="rect">
            <a:avLst/>
          </a:prstGeom>
          <a:solidFill>
            <a:srgbClr val="00B0F0"/>
          </a:solidFill>
        </p:spPr>
      </p:pic>
      <p:cxnSp>
        <p:nvCxnSpPr>
          <p:cNvPr id="30" name="Straight Arrow Connector 29"/>
          <p:cNvCxnSpPr/>
          <p:nvPr/>
        </p:nvCxnSpPr>
        <p:spPr>
          <a:xfrm flipH="1">
            <a:off x="323528" y="2711315"/>
            <a:ext cx="8352927" cy="0"/>
          </a:xfrm>
          <a:prstGeom prst="straightConnector1">
            <a:avLst/>
          </a:prstGeom>
          <a:ln w="79375">
            <a:solidFill>
              <a:schemeClr val="accent1">
                <a:shade val="95000"/>
                <a:satMod val="105000"/>
                <a:alpha val="49000"/>
              </a:schemeClr>
            </a:solidFill>
            <a:headEnd type="oval" w="med" len="med"/>
            <a:tailEnd type="triangle" w="med" len="med"/>
          </a:ln>
          <a:effectLst>
            <a:glow rad="635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solidFill>
            <a:srgbClr val="0070C0"/>
          </a:solidFill>
        </p:spPr>
        <p:txBody>
          <a:bodyPr/>
          <a:lstStyle/>
          <a:p>
            <a:r>
              <a:rPr lang="en-GB" sz="1800" dirty="0" smtClean="0"/>
              <a:t>CYP Participation Summary Key Facts</a:t>
            </a:r>
            <a:endParaRPr lang="en-GB" sz="1800" dirty="0"/>
          </a:p>
        </p:txBody>
      </p:sp>
      <p:sp>
        <p:nvSpPr>
          <p:cNvPr id="3" name="Slide Number Placeholder 2"/>
          <p:cNvSpPr>
            <a:spLocks noGrp="1"/>
          </p:cNvSpPr>
          <p:nvPr>
            <p:ph type="sldNum" sz="quarter" idx="12"/>
          </p:nvPr>
        </p:nvSpPr>
        <p:spPr/>
        <p:txBody>
          <a:bodyPr/>
          <a:lstStyle/>
          <a:p>
            <a:fld id="{23134A5E-8B9A-4F1B-8A1C-D54727A06F98}" type="slidenum">
              <a:rPr lang="en-GB" smtClean="0">
                <a:solidFill>
                  <a:prstClr val="black"/>
                </a:solidFill>
              </a:rPr>
              <a:pPr/>
              <a:t>18</a:t>
            </a:fld>
            <a:endParaRPr lang="en-GB" dirty="0">
              <a:solidFill>
                <a:prstClr val="black"/>
              </a:solidFill>
            </a:endParaRPr>
          </a:p>
        </p:txBody>
      </p:sp>
      <p:sp>
        <p:nvSpPr>
          <p:cNvPr id="16" name="Rounded Rectangle 15"/>
          <p:cNvSpPr/>
          <p:nvPr/>
        </p:nvSpPr>
        <p:spPr>
          <a:xfrm>
            <a:off x="179512" y="980728"/>
            <a:ext cx="8694682" cy="1231849"/>
          </a:xfrm>
          <a:prstGeom prst="roundRect">
            <a:avLst>
              <a:gd name="adj" fmla="val 6943"/>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r>
              <a:rPr lang="en-GB" sz="1400" dirty="0" smtClean="0">
                <a:solidFill>
                  <a:schemeClr val="bg1"/>
                </a:solidFill>
              </a:rPr>
              <a:t>% of LTP areas that evidenced current or future plans in each participation sub theme category </a:t>
            </a:r>
          </a:p>
        </p:txBody>
      </p:sp>
      <p:sp>
        <p:nvSpPr>
          <p:cNvPr id="23" name="TextBox 22"/>
          <p:cNvSpPr txBox="1"/>
          <p:nvPr/>
        </p:nvSpPr>
        <p:spPr>
          <a:xfrm>
            <a:off x="1949354" y="2636912"/>
            <a:ext cx="5184576" cy="184666"/>
          </a:xfrm>
          <a:prstGeom prst="rect">
            <a:avLst/>
          </a:prstGeom>
          <a:noFill/>
        </p:spPr>
        <p:txBody>
          <a:bodyPr wrap="square" lIns="0" tIns="0" rIns="0" bIns="0" rtlCol="0">
            <a:spAutoFit/>
          </a:bodyPr>
          <a:lstStyle/>
          <a:p>
            <a:pPr algn="ctr"/>
            <a:r>
              <a:rPr lang="en-GB" sz="1200" b="1" dirty="0" smtClean="0">
                <a:solidFill>
                  <a:srgbClr val="002060"/>
                </a:solidFill>
                <a:cs typeface="Arial" pitchFamily="34" charset="0"/>
              </a:rPr>
              <a:t>Evidence in LTPs</a:t>
            </a:r>
          </a:p>
        </p:txBody>
      </p:sp>
      <p:sp>
        <p:nvSpPr>
          <p:cNvPr id="4" name="Rectangle 3"/>
          <p:cNvSpPr/>
          <p:nvPr/>
        </p:nvSpPr>
        <p:spPr>
          <a:xfrm>
            <a:off x="1475656" y="5085184"/>
            <a:ext cx="401690" cy="21602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5337134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1520" y="602215"/>
            <a:ext cx="8784976" cy="5632311"/>
          </a:xfrm>
          <a:prstGeom prst="rect">
            <a:avLst/>
          </a:prstGeom>
        </p:spPr>
        <p:txBody>
          <a:bodyPr wrap="square">
            <a:spAutoFit/>
          </a:bodyPr>
          <a:lstStyle/>
          <a:p>
            <a:r>
              <a:rPr lang="en-GB" dirty="0" smtClean="0"/>
              <a:t>Data  validated with each of the participant organisations</a:t>
            </a:r>
          </a:p>
          <a:p>
            <a:pPr marL="285750" indent="-285750">
              <a:buFont typeface="Arial" panose="020B0604020202020204" pitchFamily="34" charset="0"/>
              <a:buChar char="•"/>
            </a:pPr>
            <a:r>
              <a:rPr lang="en-GB" b="1" dirty="0" smtClean="0">
                <a:solidFill>
                  <a:srgbClr val="0070C0"/>
                </a:solidFill>
              </a:rPr>
              <a:t>Community </a:t>
            </a:r>
            <a:r>
              <a:rPr lang="en-GB" b="1" dirty="0">
                <a:solidFill>
                  <a:srgbClr val="0070C0"/>
                </a:solidFill>
              </a:rPr>
              <a:t>CAMHS</a:t>
            </a:r>
          </a:p>
          <a:p>
            <a:pPr marL="742950" lvl="1" indent="-285750">
              <a:buFont typeface="Arial" panose="020B0604020202020204" pitchFamily="34" charset="0"/>
              <a:buChar char="•"/>
            </a:pPr>
            <a:r>
              <a:rPr lang="en-GB" dirty="0" smtClean="0"/>
              <a:t>Referrals </a:t>
            </a:r>
            <a:r>
              <a:rPr lang="en-GB" dirty="0"/>
              <a:t>increased by 11% last </a:t>
            </a:r>
            <a:r>
              <a:rPr lang="en-GB" dirty="0" smtClean="0"/>
              <a:t>year</a:t>
            </a:r>
          </a:p>
          <a:p>
            <a:pPr marL="742950" lvl="1" indent="-285750">
              <a:buFont typeface="Arial" panose="020B0604020202020204" pitchFamily="34" charset="0"/>
              <a:buChar char="•"/>
            </a:pPr>
            <a:r>
              <a:rPr lang="en-GB" dirty="0" smtClean="0"/>
              <a:t>Waiting </a:t>
            </a:r>
            <a:r>
              <a:rPr lang="en-GB" dirty="0"/>
              <a:t>times for non-urgent services have increased significantly, median maximum waits (i.e. the mid-point for the back of everyone’s queue) is now 26 </a:t>
            </a:r>
            <a:r>
              <a:rPr lang="en-GB" dirty="0" smtClean="0"/>
              <a:t>weeks</a:t>
            </a:r>
          </a:p>
          <a:p>
            <a:pPr marL="742950" lvl="1" indent="-285750">
              <a:buFont typeface="Arial" panose="020B0604020202020204" pitchFamily="34" charset="0"/>
              <a:buChar char="•"/>
            </a:pPr>
            <a:r>
              <a:rPr lang="en-GB" dirty="0" smtClean="0"/>
              <a:t>Contact </a:t>
            </a:r>
            <a:r>
              <a:rPr lang="en-GB" dirty="0"/>
              <a:t>levels have increased by 4% in the last </a:t>
            </a:r>
            <a:r>
              <a:rPr lang="en-GB" dirty="0" smtClean="0"/>
              <a:t>year</a:t>
            </a:r>
          </a:p>
          <a:p>
            <a:pPr marL="742950" lvl="1" indent="-285750">
              <a:buFont typeface="Arial" panose="020B0604020202020204" pitchFamily="34" charset="0"/>
              <a:buChar char="•"/>
            </a:pPr>
            <a:r>
              <a:rPr lang="en-GB" dirty="0" smtClean="0"/>
              <a:t>DNA </a:t>
            </a:r>
            <a:r>
              <a:rPr lang="en-GB" dirty="0"/>
              <a:t>rates unchanged at </a:t>
            </a:r>
            <a:r>
              <a:rPr lang="en-GB" dirty="0" smtClean="0"/>
              <a:t>11%</a:t>
            </a:r>
          </a:p>
          <a:p>
            <a:pPr marL="742950" lvl="1" indent="-285750">
              <a:buFont typeface="Arial" panose="020B0604020202020204" pitchFamily="34" charset="0"/>
              <a:buChar char="•"/>
            </a:pPr>
            <a:r>
              <a:rPr lang="en-GB" dirty="0" smtClean="0"/>
              <a:t>Staffing </a:t>
            </a:r>
            <a:r>
              <a:rPr lang="en-GB" dirty="0"/>
              <a:t>levels have increased by around </a:t>
            </a:r>
            <a:r>
              <a:rPr lang="en-GB" dirty="0" smtClean="0"/>
              <a:t>2%</a:t>
            </a:r>
          </a:p>
          <a:p>
            <a:pPr marL="742950" lvl="1" indent="-285750">
              <a:buFont typeface="Arial" panose="020B0604020202020204" pitchFamily="34" charset="0"/>
              <a:buChar char="•"/>
            </a:pPr>
            <a:r>
              <a:rPr lang="en-GB" dirty="0" smtClean="0"/>
              <a:t>Service </a:t>
            </a:r>
            <a:r>
              <a:rPr lang="en-GB" dirty="0"/>
              <a:t>costs are similar to </a:t>
            </a:r>
            <a:r>
              <a:rPr lang="en-GB" dirty="0" smtClean="0"/>
              <a:t>2013/14</a:t>
            </a:r>
          </a:p>
          <a:p>
            <a:pPr lvl="1"/>
            <a:endParaRPr lang="en-GB" dirty="0" smtClean="0"/>
          </a:p>
          <a:p>
            <a:pPr marL="285750" indent="-285750">
              <a:buFont typeface="Arial" panose="020B0604020202020204" pitchFamily="34" charset="0"/>
              <a:buChar char="•"/>
            </a:pPr>
            <a:r>
              <a:rPr lang="en-US" dirty="0" smtClean="0"/>
              <a:t>Inpatient </a:t>
            </a:r>
            <a:endParaRPr lang="en-GB" dirty="0" smtClean="0"/>
          </a:p>
          <a:p>
            <a:pPr marL="742950" lvl="1" indent="-285750">
              <a:buFont typeface="Arial" panose="020B0604020202020204" pitchFamily="34" charset="0"/>
              <a:buChar char="•"/>
            </a:pPr>
            <a:r>
              <a:rPr lang="en-GB" dirty="0" smtClean="0"/>
              <a:t>Bed </a:t>
            </a:r>
            <a:r>
              <a:rPr lang="en-GB" dirty="0"/>
              <a:t>occupancy is 76% excluding leave, lower than most Adult bed types (just Perinatal is </a:t>
            </a:r>
            <a:r>
              <a:rPr lang="en-GB" dirty="0" smtClean="0"/>
              <a:t>lower)</a:t>
            </a:r>
          </a:p>
          <a:p>
            <a:pPr marL="742950" lvl="1" indent="-285750">
              <a:buFont typeface="Arial" panose="020B0604020202020204" pitchFamily="34" charset="0"/>
              <a:buChar char="•"/>
            </a:pPr>
            <a:r>
              <a:rPr lang="en-GB" dirty="0" smtClean="0"/>
              <a:t>Inpatient </a:t>
            </a:r>
            <a:r>
              <a:rPr lang="en-GB" dirty="0"/>
              <a:t>staffing levels have increased by 3% (Safer Staffing has increased inpatient staffing in most specialties in the last </a:t>
            </a:r>
            <a:r>
              <a:rPr lang="en-GB" dirty="0" smtClean="0"/>
              <a:t>year)</a:t>
            </a:r>
          </a:p>
          <a:p>
            <a:pPr marL="742950" lvl="1" indent="-285750">
              <a:buFont typeface="Arial" panose="020B0604020202020204" pitchFamily="34" charset="0"/>
              <a:buChar char="•"/>
            </a:pPr>
            <a:r>
              <a:rPr lang="en-GB" dirty="0" smtClean="0"/>
              <a:t>Most </a:t>
            </a:r>
            <a:r>
              <a:rPr lang="en-GB" dirty="0"/>
              <a:t>quality measures have improved (e.g. reduced levels of violence, ligature incidents, and prone restraint) – however incidents such as violence, restraint and self harm are significantly higher than in the adult sector  </a:t>
            </a:r>
            <a:endParaRPr lang="en-GB" dirty="0" smtClean="0"/>
          </a:p>
          <a:p>
            <a:pPr marL="742950" lvl="1" indent="-285750">
              <a:buFont typeface="Arial" panose="020B0604020202020204" pitchFamily="34" charset="0"/>
              <a:buChar char="•"/>
            </a:pPr>
            <a:r>
              <a:rPr lang="en-GB" dirty="0" smtClean="0"/>
              <a:t>Costs </a:t>
            </a:r>
            <a:r>
              <a:rPr lang="en-GB" dirty="0"/>
              <a:t>per bed have increased in the last year.</a:t>
            </a:r>
          </a:p>
        </p:txBody>
      </p:sp>
      <p:sp>
        <p:nvSpPr>
          <p:cNvPr id="6" name="TextBox 5"/>
          <p:cNvSpPr txBox="1"/>
          <p:nvPr/>
        </p:nvSpPr>
        <p:spPr>
          <a:xfrm>
            <a:off x="467544" y="188640"/>
            <a:ext cx="6840760" cy="369332"/>
          </a:xfrm>
          <a:prstGeom prst="rect">
            <a:avLst/>
          </a:prstGeom>
          <a:noFill/>
        </p:spPr>
        <p:txBody>
          <a:bodyPr wrap="square" rtlCol="0">
            <a:spAutoFit/>
          </a:bodyPr>
          <a:lstStyle/>
          <a:p>
            <a:r>
              <a:rPr lang="en-GB" b="1" dirty="0" smtClean="0">
                <a:solidFill>
                  <a:srgbClr val="0070C0"/>
                </a:solidFill>
              </a:rPr>
              <a:t>NHS Benchmarking Report 2015</a:t>
            </a:r>
            <a:endParaRPr lang="en-GB" b="1" dirty="0">
              <a:solidFill>
                <a:srgbClr val="0070C0"/>
              </a:solidFill>
            </a:endParaRPr>
          </a:p>
        </p:txBody>
      </p:sp>
    </p:spTree>
    <p:extLst>
      <p:ext uri="{BB962C8B-B14F-4D97-AF65-F5344CB8AC3E}">
        <p14:creationId xmlns:p14="http://schemas.microsoft.com/office/powerpoint/2010/main" val="4736958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GB" dirty="0" smtClean="0"/>
              <a:t>A lot has happened, but there is still so much to do </a:t>
            </a:r>
          </a:p>
          <a:p>
            <a:r>
              <a:rPr lang="en-GB" dirty="0" smtClean="0"/>
              <a:t>We need to keep the focus now on implementation of Local Transformation Plans, including integrating them with whole system Sustainability and Transformation Plans </a:t>
            </a:r>
          </a:p>
          <a:p>
            <a:r>
              <a:rPr lang="en-GB" dirty="0" smtClean="0"/>
              <a:t> We need to maintain support to keep all partners engaged – children and young people, families</a:t>
            </a:r>
            <a:r>
              <a:rPr lang="en-GB" dirty="0"/>
              <a:t>,</a:t>
            </a:r>
            <a:r>
              <a:rPr lang="en-GB" dirty="0" smtClean="0"/>
              <a:t> schools &amp; colleges , health, local authorities, voluntary sector</a:t>
            </a:r>
          </a:p>
          <a:p>
            <a:r>
              <a:rPr lang="en-GB" dirty="0" smtClean="0"/>
              <a:t>More evidence based treatment pathways are coming</a:t>
            </a:r>
          </a:p>
          <a:p>
            <a:r>
              <a:rPr lang="en-GB" dirty="0" smtClean="0"/>
              <a:t>The work you are doing on data and outcomes is vital to the mainstreaming of CAMHS as core business  </a:t>
            </a:r>
          </a:p>
          <a:p>
            <a:pPr marL="0" indent="0">
              <a:buNone/>
            </a:pPr>
            <a:r>
              <a:rPr lang="en-GB" dirty="0" smtClean="0"/>
              <a:t>  </a:t>
            </a:r>
            <a:endParaRPr lang="en-GB" dirty="0"/>
          </a:p>
        </p:txBody>
      </p:sp>
      <p:sp>
        <p:nvSpPr>
          <p:cNvPr id="3" name="Title 2"/>
          <p:cNvSpPr>
            <a:spLocks noGrp="1"/>
          </p:cNvSpPr>
          <p:nvPr>
            <p:ph type="title"/>
          </p:nvPr>
        </p:nvSpPr>
        <p:spPr/>
        <p:txBody>
          <a:bodyPr/>
          <a:lstStyle/>
          <a:p>
            <a:r>
              <a:rPr lang="en-GB" dirty="0" smtClean="0"/>
              <a:t>My ‘take home’ message </a:t>
            </a:r>
            <a:endParaRPr lang="en-GB" dirty="0"/>
          </a:p>
        </p:txBody>
      </p:sp>
    </p:spTree>
    <p:extLst>
      <p:ext uri="{BB962C8B-B14F-4D97-AF65-F5344CB8AC3E}">
        <p14:creationId xmlns:p14="http://schemas.microsoft.com/office/powerpoint/2010/main" val="3314002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399" y="198506"/>
            <a:ext cx="8286206" cy="667725"/>
          </a:xfrm>
        </p:spPr>
        <p:txBody>
          <a:bodyPr>
            <a:normAutofit fontScale="90000"/>
          </a:bodyPr>
          <a:lstStyle/>
          <a:p>
            <a:r>
              <a:rPr lang="en-GB" dirty="0" smtClean="0">
                <a:solidFill>
                  <a:srgbClr val="0070C0"/>
                </a:solidFill>
              </a:rPr>
              <a:t>CYP IAPT</a:t>
            </a:r>
            <a:r>
              <a:rPr lang="en-GB" dirty="0">
                <a:solidFill>
                  <a:srgbClr val="0070C0"/>
                </a:solidFill>
              </a:rPr>
              <a:t>: </a:t>
            </a:r>
            <a:r>
              <a:rPr lang="en-GB" sz="3100" dirty="0">
                <a:solidFill>
                  <a:srgbClr val="0070C0"/>
                </a:solidFill>
              </a:rPr>
              <a:t>expansion (NHS </a:t>
            </a:r>
            <a:r>
              <a:rPr lang="en-GB" sz="3100" dirty="0" smtClean="0">
                <a:solidFill>
                  <a:srgbClr val="0070C0"/>
                </a:solidFill>
              </a:rPr>
              <a:t>England </a:t>
            </a:r>
            <a:r>
              <a:rPr lang="en-GB" sz="3100" dirty="0">
                <a:solidFill>
                  <a:srgbClr val="0070C0"/>
                </a:solidFill>
              </a:rPr>
              <a:t>&amp; HEE)</a:t>
            </a:r>
            <a:r>
              <a:rPr lang="en-GB" dirty="0">
                <a:solidFill>
                  <a:srgbClr val="0070C0"/>
                </a:solidFill>
              </a:rPr>
              <a:t> </a:t>
            </a:r>
            <a:br>
              <a:rPr lang="en-GB" dirty="0">
                <a:solidFill>
                  <a:srgbClr val="0070C0"/>
                </a:solidFill>
              </a:rPr>
            </a:br>
            <a:endParaRPr lang="en-GB" dirty="0">
              <a:solidFill>
                <a:srgbClr val="0070C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80218812"/>
              </p:ext>
            </p:extLst>
          </p:nvPr>
        </p:nvGraphicFramePr>
        <p:xfrm>
          <a:off x="350866" y="767377"/>
          <a:ext cx="8621486" cy="57859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8348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82602" y="394492"/>
            <a:ext cx="3597463" cy="6109355"/>
          </a:xfrm>
          <a:prstGeom prst="rect">
            <a:avLst/>
          </a:prstGeom>
        </p:spPr>
        <p:txBody>
          <a:bodyPr wrap="square" lIns="91430" tIns="45715" rIns="91430" bIns="45715">
            <a:spAutoFit/>
          </a:bodyPr>
          <a:lstStyle/>
          <a:p>
            <a:pPr defTabSz="455613" fontAlgn="base">
              <a:spcBef>
                <a:spcPct val="0"/>
              </a:spcBef>
              <a:spcAft>
                <a:spcPct val="0"/>
              </a:spcAft>
              <a:defRPr/>
            </a:pPr>
            <a:r>
              <a:rPr lang="en-US" altLang="en-US" sz="2300" b="1" dirty="0">
                <a:solidFill>
                  <a:srgbClr val="0072C6"/>
                </a:solidFill>
                <a:cs typeface="Arial" charset="0"/>
              </a:rPr>
              <a:t>CYP IAPT </a:t>
            </a:r>
            <a:endParaRPr lang="en-US" altLang="en-US" sz="2300" b="1" dirty="0" smtClean="0">
              <a:solidFill>
                <a:srgbClr val="0072C6"/>
              </a:solidFill>
              <a:cs typeface="Arial" charset="0"/>
            </a:endParaRPr>
          </a:p>
          <a:p>
            <a:pPr defTabSz="455613" fontAlgn="base">
              <a:spcBef>
                <a:spcPct val="0"/>
              </a:spcBef>
              <a:spcAft>
                <a:spcPct val="0"/>
              </a:spcAft>
              <a:defRPr/>
            </a:pPr>
            <a:r>
              <a:rPr lang="en-US" altLang="en-US" sz="2300" b="1" dirty="0" smtClean="0">
                <a:solidFill>
                  <a:srgbClr val="0072C6"/>
                </a:solidFill>
                <a:cs typeface="Arial" charset="0"/>
              </a:rPr>
              <a:t>Partnerships </a:t>
            </a:r>
            <a:r>
              <a:rPr lang="en-US" altLang="en-US" sz="2300" b="1" dirty="0">
                <a:solidFill>
                  <a:srgbClr val="0072C6"/>
                </a:solidFill>
                <a:cs typeface="Arial" charset="0"/>
              </a:rPr>
              <a:t>Map</a:t>
            </a:r>
          </a:p>
          <a:p>
            <a:pPr defTabSz="455613" fontAlgn="base">
              <a:spcBef>
                <a:spcPct val="0"/>
              </a:spcBef>
              <a:spcAft>
                <a:spcPct val="0"/>
              </a:spcAft>
              <a:defRPr/>
            </a:pPr>
            <a:endParaRPr lang="en-US" altLang="en-US" sz="2300" b="1" dirty="0" smtClean="0">
              <a:solidFill>
                <a:srgbClr val="0072C6"/>
              </a:solidFill>
              <a:cs typeface="Arial" charset="0"/>
            </a:endParaRPr>
          </a:p>
          <a:p>
            <a:pPr defTabSz="455613" fontAlgn="base">
              <a:spcBef>
                <a:spcPct val="0"/>
              </a:spcBef>
              <a:spcAft>
                <a:spcPct val="0"/>
              </a:spcAft>
              <a:defRPr/>
            </a:pPr>
            <a:r>
              <a:rPr lang="en-US" altLang="en-US" sz="2300" b="1" dirty="0" smtClean="0">
                <a:solidFill>
                  <a:srgbClr val="0072C6"/>
                </a:solidFill>
                <a:cs typeface="Arial" charset="0"/>
              </a:rPr>
              <a:t>Following recruitment of 6</a:t>
            </a:r>
            <a:r>
              <a:rPr lang="en-US" altLang="en-US" sz="2300" b="1" baseline="30000" dirty="0" smtClean="0">
                <a:solidFill>
                  <a:srgbClr val="0072C6"/>
                </a:solidFill>
                <a:cs typeface="Arial" charset="0"/>
              </a:rPr>
              <a:t>th</a:t>
            </a:r>
            <a:r>
              <a:rPr lang="en-US" altLang="en-US" sz="2300" b="1" dirty="0" smtClean="0">
                <a:solidFill>
                  <a:srgbClr val="0072C6"/>
                </a:solidFill>
                <a:cs typeface="Arial" charset="0"/>
              </a:rPr>
              <a:t> collaborative, </a:t>
            </a:r>
            <a:r>
              <a:rPr lang="en-US" altLang="en-US" sz="2300" b="1" dirty="0" err="1" smtClean="0">
                <a:solidFill>
                  <a:srgbClr val="0072C6"/>
                </a:solidFill>
                <a:cs typeface="Arial" charset="0"/>
              </a:rPr>
              <a:t>programme</a:t>
            </a:r>
            <a:r>
              <a:rPr lang="en-US" altLang="en-US" sz="2300" b="1" dirty="0" smtClean="0">
                <a:solidFill>
                  <a:srgbClr val="0072C6"/>
                </a:solidFill>
                <a:cs typeface="Arial" charset="0"/>
              </a:rPr>
              <a:t> on target to </a:t>
            </a:r>
            <a:r>
              <a:rPr lang="en-US" altLang="en-US" sz="2300" b="1" dirty="0">
                <a:solidFill>
                  <a:srgbClr val="0072C6"/>
                </a:solidFill>
                <a:cs typeface="Arial" charset="0"/>
              </a:rPr>
              <a:t>work with services covering </a:t>
            </a:r>
            <a:r>
              <a:rPr lang="en-US" altLang="en-US" sz="2300" b="1" dirty="0" smtClean="0">
                <a:solidFill>
                  <a:srgbClr val="0072C6"/>
                </a:solidFill>
                <a:cs typeface="Arial" charset="0"/>
              </a:rPr>
              <a:t>80% </a:t>
            </a:r>
            <a:r>
              <a:rPr lang="en-US" altLang="en-US" sz="2300" b="1" dirty="0">
                <a:solidFill>
                  <a:srgbClr val="0072C6"/>
                </a:solidFill>
                <a:cs typeface="Arial" charset="0"/>
              </a:rPr>
              <a:t>of 0-19 </a:t>
            </a:r>
            <a:r>
              <a:rPr lang="en-US" altLang="en-US" sz="2300" b="1" dirty="0" smtClean="0">
                <a:solidFill>
                  <a:srgbClr val="0072C6"/>
                </a:solidFill>
                <a:cs typeface="Arial" charset="0"/>
              </a:rPr>
              <a:t>population by March 2016. </a:t>
            </a:r>
          </a:p>
          <a:p>
            <a:pPr defTabSz="455613" fontAlgn="base">
              <a:spcBef>
                <a:spcPct val="0"/>
              </a:spcBef>
              <a:spcAft>
                <a:spcPct val="0"/>
              </a:spcAft>
              <a:defRPr/>
            </a:pPr>
            <a:endParaRPr lang="en-US" altLang="en-US" sz="2300" b="1" dirty="0">
              <a:solidFill>
                <a:srgbClr val="0072C6"/>
              </a:solidFill>
              <a:cs typeface="Arial" charset="0"/>
            </a:endParaRPr>
          </a:p>
          <a:p>
            <a:pPr defTabSz="455613" fontAlgn="base">
              <a:spcBef>
                <a:spcPct val="0"/>
              </a:spcBef>
              <a:spcAft>
                <a:spcPct val="0"/>
              </a:spcAft>
              <a:defRPr/>
            </a:pPr>
            <a:r>
              <a:rPr lang="en-US" altLang="en-US" sz="2300" b="1" dirty="0" smtClean="0">
                <a:solidFill>
                  <a:srgbClr val="0072C6"/>
                </a:solidFill>
                <a:cs typeface="Arial" charset="0"/>
              </a:rPr>
              <a:t>This goes up to 87% when including </a:t>
            </a:r>
            <a:r>
              <a:rPr lang="en-US" altLang="en-US" sz="2300" b="1" i="1" dirty="0" smtClean="0">
                <a:solidFill>
                  <a:srgbClr val="0072C6"/>
                </a:solidFill>
                <a:cs typeface="Arial" charset="0"/>
              </a:rPr>
              <a:t>‘light touch’ </a:t>
            </a:r>
            <a:r>
              <a:rPr lang="en-US" altLang="en-US" sz="2300" b="1" dirty="0" smtClean="0">
                <a:solidFill>
                  <a:srgbClr val="0072C6"/>
                </a:solidFill>
                <a:cs typeface="Arial" charset="0"/>
              </a:rPr>
              <a:t>outreach and service leadership work to prepare partnerships for full modality training</a:t>
            </a:r>
            <a:endParaRPr lang="en-US" altLang="en-US" sz="2300" dirty="0">
              <a:solidFill>
                <a:srgbClr val="0072C6"/>
              </a:solidFill>
              <a:cs typeface="Arial"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47" y="53788"/>
            <a:ext cx="5315367" cy="6683188"/>
          </a:xfrm>
          <a:prstGeom prst="rect">
            <a:avLst/>
          </a:prstGeom>
          <a:ln>
            <a:noFill/>
          </a:ln>
          <a:effectLst>
            <a:softEdge rad="112500"/>
          </a:effectLst>
        </p:spPr>
      </p:pic>
    </p:spTree>
    <p:extLst>
      <p:ext uri="{BB962C8B-B14F-4D97-AF65-F5344CB8AC3E}">
        <p14:creationId xmlns:p14="http://schemas.microsoft.com/office/powerpoint/2010/main" val="19284560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004048" y="1484783"/>
            <a:ext cx="4104456" cy="2419001"/>
          </a:xfrm>
        </p:spPr>
        <p:txBody>
          <a:bodyPr/>
          <a:lstStyle/>
          <a:p>
            <a:r>
              <a:rPr lang="en-GB" sz="1600" dirty="0" smtClean="0">
                <a:solidFill>
                  <a:schemeClr val="accent3"/>
                </a:solidFill>
              </a:rPr>
              <a:t>Young people seen more quickly-time </a:t>
            </a:r>
            <a:r>
              <a:rPr lang="en-GB" sz="1600" dirty="0">
                <a:solidFill>
                  <a:schemeClr val="accent3"/>
                </a:solidFill>
              </a:rPr>
              <a:t>between referral and assessment decreased by 73% </a:t>
            </a:r>
            <a:endParaRPr lang="en-GB" sz="1600" dirty="0" smtClean="0">
              <a:solidFill>
                <a:schemeClr val="accent3"/>
              </a:solidFill>
            </a:endParaRPr>
          </a:p>
          <a:p>
            <a:endParaRPr lang="en-GB" sz="1600" dirty="0" smtClean="0">
              <a:solidFill>
                <a:schemeClr val="accent3"/>
              </a:solidFill>
            </a:endParaRPr>
          </a:p>
          <a:p>
            <a:r>
              <a:rPr lang="en-GB" sz="1600" dirty="0" smtClean="0">
                <a:solidFill>
                  <a:schemeClr val="accent3"/>
                </a:solidFill>
              </a:rPr>
              <a:t>YP achieved significant clinical improvement over fewer sessions - number </a:t>
            </a:r>
            <a:r>
              <a:rPr lang="en-GB" sz="1600" dirty="0">
                <a:solidFill>
                  <a:schemeClr val="accent3"/>
                </a:solidFill>
              </a:rPr>
              <a:t>of days between assessment and discharge decreased by 21</a:t>
            </a:r>
            <a:r>
              <a:rPr lang="en-GB" sz="1600" dirty="0" smtClean="0">
                <a:solidFill>
                  <a:schemeClr val="accent3"/>
                </a:solidFill>
              </a:rPr>
              <a:t>%</a:t>
            </a:r>
          </a:p>
        </p:txBody>
      </p:sp>
      <p:sp>
        <p:nvSpPr>
          <p:cNvPr id="3" name="Title 2"/>
          <p:cNvSpPr>
            <a:spLocks noGrp="1"/>
          </p:cNvSpPr>
          <p:nvPr>
            <p:ph type="title"/>
          </p:nvPr>
        </p:nvSpPr>
        <p:spPr>
          <a:xfrm>
            <a:off x="179512" y="116632"/>
            <a:ext cx="7356815" cy="667725"/>
          </a:xfrm>
        </p:spPr>
        <p:txBody>
          <a:bodyPr>
            <a:normAutofit/>
          </a:bodyPr>
          <a:lstStyle/>
          <a:p>
            <a:r>
              <a:rPr lang="en-GB" dirty="0" smtClean="0"/>
              <a:t>Is it working?  </a:t>
            </a:r>
            <a:endParaRPr lang="en-GB" dirty="0"/>
          </a:p>
        </p:txBody>
      </p:sp>
      <p:graphicFrame>
        <p:nvGraphicFramePr>
          <p:cNvPr id="4" name="Chart 3"/>
          <p:cNvGraphicFramePr/>
          <p:nvPr>
            <p:extLst>
              <p:ext uri="{D42A27DB-BD31-4B8C-83A1-F6EECF244321}">
                <p14:modId xmlns:p14="http://schemas.microsoft.com/office/powerpoint/2010/main" val="2838905028"/>
              </p:ext>
            </p:extLst>
          </p:nvPr>
        </p:nvGraphicFramePr>
        <p:xfrm>
          <a:off x="107504" y="908720"/>
          <a:ext cx="5112568" cy="324036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386862" y="4587807"/>
            <a:ext cx="8505619" cy="120032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defTabSz="455613" fontAlgn="base">
              <a:spcBef>
                <a:spcPct val="0"/>
              </a:spcBef>
              <a:spcAft>
                <a:spcPct val="0"/>
              </a:spcAft>
            </a:pPr>
            <a:r>
              <a:rPr lang="en-GB" sz="2400" dirty="0">
                <a:solidFill>
                  <a:prstClr val="white"/>
                </a:solidFill>
              </a:rPr>
              <a:t>Improved access through self-referral routes, single point of access, outreach services, evening and weekend appointments</a:t>
            </a:r>
            <a:r>
              <a:rPr lang="en-GB" dirty="0">
                <a:solidFill>
                  <a:prstClr val="white"/>
                </a:solidFill>
              </a:rPr>
              <a:t>. </a:t>
            </a:r>
          </a:p>
        </p:txBody>
      </p:sp>
    </p:spTree>
    <p:extLst>
      <p:ext uri="{BB962C8B-B14F-4D97-AF65-F5344CB8AC3E}">
        <p14:creationId xmlns:p14="http://schemas.microsoft.com/office/powerpoint/2010/main" val="13601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1000"/>
                                        <p:tgtEl>
                                          <p:spTgt spid="2">
                                            <p:txEl>
                                              <p:pRg st="0" end="0"/>
                                            </p:txEl>
                                          </p:spTgt>
                                        </p:tgtEl>
                                        <p:attrNameLst>
                                          <p:attrName>ppt_x</p:attrName>
                                        </p:attrNameLst>
                                      </p:cBhvr>
                                      <p:tavLst>
                                        <p:tav tm="0">
                                          <p:val>
                                            <p:strVal val="#ppt_x+#ppt_w*1.125000"/>
                                          </p:val>
                                        </p:tav>
                                        <p:tav tm="100000">
                                          <p:val>
                                            <p:strVal val="#ppt_x"/>
                                          </p:val>
                                        </p:tav>
                                      </p:tavLst>
                                    </p:anim>
                                    <p:animEffect transition="in" filter="wipe(left)">
                                      <p:cBhvr>
                                        <p:cTn id="8" dur="1000"/>
                                        <p:tgtEl>
                                          <p:spTgt spid="2">
                                            <p:txEl>
                                              <p:pRg st="0" end="0"/>
                                            </p:txEl>
                                          </p:spTgt>
                                        </p:tgtEl>
                                      </p:cBhvr>
                                    </p:animEffect>
                                  </p:childTnLst>
                                </p:cTn>
                              </p:par>
                            </p:childTnLst>
                          </p:cTn>
                        </p:par>
                        <p:par>
                          <p:cTn id="9" fill="hold">
                            <p:stCondLst>
                              <p:cond delay="1000"/>
                            </p:stCondLst>
                            <p:childTnLst>
                              <p:par>
                                <p:cTn id="10" presetID="12" presetClass="entr" presetSubtype="2" fill="hold" grpId="0" nodeType="after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 calcmode="lin" valueType="num">
                                      <p:cBhvr additive="base">
                                        <p:cTn id="12" dur="1000"/>
                                        <p:tgtEl>
                                          <p:spTgt spid="2">
                                            <p:txEl>
                                              <p:pRg st="2" end="2"/>
                                            </p:txEl>
                                          </p:spTgt>
                                        </p:tgtEl>
                                        <p:attrNameLst>
                                          <p:attrName>ppt_x</p:attrName>
                                        </p:attrNameLst>
                                      </p:cBhvr>
                                      <p:tavLst>
                                        <p:tav tm="0">
                                          <p:val>
                                            <p:strVal val="#ppt_x+#ppt_w*1.125000"/>
                                          </p:val>
                                        </p:tav>
                                        <p:tav tm="100000">
                                          <p:val>
                                            <p:strVal val="#ppt_x"/>
                                          </p:val>
                                        </p:tav>
                                      </p:tavLst>
                                    </p:anim>
                                    <p:animEffect transition="in" filter="wipe(left)">
                                      <p:cBhvr>
                                        <p:cTn id="13" dur="1000"/>
                                        <p:tgtEl>
                                          <p:spTgt spid="2">
                                            <p:txEl>
                                              <p:pRg st="2" end="2"/>
                                            </p:txEl>
                                          </p:spTgt>
                                        </p:tgtEl>
                                      </p:cBhvr>
                                    </p:animEffect>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2" presetClass="entr" presetSubtype="4"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1500"/>
                                        <p:tgtEl>
                                          <p:spTgt spid="5"/>
                                        </p:tgtEl>
                                        <p:attrNameLst>
                                          <p:attrName>ppt_y</p:attrName>
                                        </p:attrNameLst>
                                      </p:cBhvr>
                                      <p:tavLst>
                                        <p:tav tm="0">
                                          <p:val>
                                            <p:strVal val="#ppt_y+#ppt_h*1.125000"/>
                                          </p:val>
                                        </p:tav>
                                        <p:tav tm="100000">
                                          <p:val>
                                            <p:strVal val="#ppt_y"/>
                                          </p:val>
                                        </p:tav>
                                      </p:tavLst>
                                    </p:anim>
                                    <p:animEffect transition="in" filter="wipe(up)">
                                      <p:cBhvr>
                                        <p:cTn id="21"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Graphic spid="4" grpId="0">
        <p:bldAsOne/>
      </p:bldGraphic>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4061030019"/>
              </p:ext>
            </p:extLst>
          </p:nvPr>
        </p:nvGraphicFramePr>
        <p:xfrm>
          <a:off x="0" y="692696"/>
          <a:ext cx="9144000" cy="41764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a:xfrm>
            <a:off x="72566" y="44624"/>
            <a:ext cx="8045823" cy="724941"/>
          </a:xfrm>
        </p:spPr>
        <p:txBody>
          <a:bodyPr>
            <a:normAutofit fontScale="90000"/>
          </a:bodyPr>
          <a:lstStyle/>
          <a:p>
            <a:r>
              <a:rPr lang="en-GB" dirty="0" smtClean="0"/>
              <a:t>Increased agentive CYP involvement</a:t>
            </a:r>
            <a:endParaRPr lang="en-GB" dirty="0"/>
          </a:p>
        </p:txBody>
      </p:sp>
      <p:graphicFrame>
        <p:nvGraphicFramePr>
          <p:cNvPr id="6" name="Chart 5"/>
          <p:cNvGraphicFramePr/>
          <p:nvPr>
            <p:extLst>
              <p:ext uri="{D42A27DB-BD31-4B8C-83A1-F6EECF244321}">
                <p14:modId xmlns:p14="http://schemas.microsoft.com/office/powerpoint/2010/main" val="1822031000"/>
              </p:ext>
            </p:extLst>
          </p:nvPr>
        </p:nvGraphicFramePr>
        <p:xfrm>
          <a:off x="0" y="5013176"/>
          <a:ext cx="5940152" cy="1844824"/>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p:cNvSpPr txBox="1"/>
          <p:nvPr/>
        </p:nvSpPr>
        <p:spPr>
          <a:xfrm>
            <a:off x="6084168" y="4736831"/>
            <a:ext cx="3024336" cy="147732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defTabSz="455613" fontAlgn="base">
              <a:spcBef>
                <a:spcPct val="0"/>
              </a:spcBef>
              <a:spcAft>
                <a:spcPct val="0"/>
              </a:spcAft>
            </a:pPr>
            <a:r>
              <a:rPr lang="en-GB" dirty="0" smtClean="0">
                <a:solidFill>
                  <a:prstClr val="white"/>
                </a:solidFill>
              </a:rPr>
              <a:t>CYP agreed they had recovered sufficiently to be discharged - percentage </a:t>
            </a:r>
            <a:r>
              <a:rPr lang="en-GB" dirty="0">
                <a:solidFill>
                  <a:prstClr val="white"/>
                </a:solidFill>
              </a:rPr>
              <a:t>of closed </a:t>
            </a:r>
            <a:r>
              <a:rPr lang="en-GB" dirty="0" smtClean="0">
                <a:solidFill>
                  <a:prstClr val="white"/>
                </a:solidFill>
              </a:rPr>
              <a:t>cases by mutual agreement increased </a:t>
            </a:r>
            <a:endParaRPr lang="en-GB" dirty="0">
              <a:solidFill>
                <a:prstClr val="white"/>
              </a:solidFill>
            </a:endParaRPr>
          </a:p>
        </p:txBody>
      </p:sp>
    </p:spTree>
    <p:extLst>
      <p:ext uri="{BB962C8B-B14F-4D97-AF65-F5344CB8AC3E}">
        <p14:creationId xmlns:p14="http://schemas.microsoft.com/office/powerpoint/2010/main" val="2360893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out)">
                                      <p:cBhvr>
                                        <p:cTn id="7" dur="2000"/>
                                        <p:tgtEl>
                                          <p:spTgt spid="5"/>
                                        </p:tgtEl>
                                      </p:cBhvr>
                                    </p:animEffec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2000"/>
                                        <p:tgtEl>
                                          <p:spTgt spid="6"/>
                                        </p:tgtEl>
                                      </p:cBhvr>
                                    </p:animEffect>
                                  </p:childTnLst>
                                </p:cTn>
                              </p:par>
                            </p:childTnLst>
                          </p:cTn>
                        </p:par>
                        <p:par>
                          <p:cTn id="12" fill="hold">
                            <p:stCondLst>
                              <p:cond delay="4000"/>
                            </p:stCondLst>
                            <p:childTnLst>
                              <p:par>
                                <p:cTn id="13" presetID="12" presetClass="entr" presetSubtype="2"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2000"/>
                                        <p:tgtEl>
                                          <p:spTgt spid="7"/>
                                        </p:tgtEl>
                                        <p:attrNameLst>
                                          <p:attrName>ppt_x</p:attrName>
                                        </p:attrNameLst>
                                      </p:cBhvr>
                                      <p:tavLst>
                                        <p:tav tm="0">
                                          <p:val>
                                            <p:strVal val="#ppt_x+#ppt_w*1.125000"/>
                                          </p:val>
                                        </p:tav>
                                        <p:tav tm="100000">
                                          <p:val>
                                            <p:strVal val="#ppt_x"/>
                                          </p:val>
                                        </p:tav>
                                      </p:tavLst>
                                    </p:anim>
                                    <p:animEffect transition="in" filter="wipe(left)">
                                      <p:cBhvr>
                                        <p:cTn id="16"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Graphic spid="6" grpId="0">
        <p:bldAsOne/>
      </p:bldGraphic>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CYP and parent/carer engagement</a:t>
            </a:r>
            <a:endParaRPr lang="en-GB" dirty="0"/>
          </a:p>
        </p:txBody>
      </p:sp>
      <p:sp>
        <p:nvSpPr>
          <p:cNvPr id="3" name="Content Placeholder 2"/>
          <p:cNvSpPr>
            <a:spLocks noGrp="1"/>
          </p:cNvSpPr>
          <p:nvPr>
            <p:ph idx="1"/>
          </p:nvPr>
        </p:nvSpPr>
        <p:spPr>
          <a:xfrm>
            <a:off x="174172" y="1680295"/>
            <a:ext cx="8868228" cy="4459248"/>
          </a:xfrm>
        </p:spPr>
        <p:txBody>
          <a:bodyPr/>
          <a:lstStyle/>
          <a:p>
            <a:r>
              <a:rPr lang="en-US" dirty="0" smtClean="0"/>
              <a:t>Young People’s Health Select Committee Report launched November </a:t>
            </a:r>
            <a:r>
              <a:rPr lang="en-US" dirty="0">
                <a:hlinkClick r:id="rId3"/>
              </a:rPr>
              <a:t>http://www.parliament.uk/business/news/2015/november/youth-select-committee-report</a:t>
            </a:r>
            <a:r>
              <a:rPr lang="en-US" dirty="0" smtClean="0">
                <a:hlinkClick r:id="rId3"/>
              </a:rPr>
              <a:t>/</a:t>
            </a:r>
            <a:endParaRPr lang="en-US" dirty="0" smtClean="0"/>
          </a:p>
          <a:p>
            <a:pPr marL="457200" lvl="1" indent="0">
              <a:buNone/>
            </a:pPr>
            <a:r>
              <a:rPr lang="en-US" dirty="0" smtClean="0"/>
              <a:t>Proposals include  - parity of funding, joined up system, statutory level of attainment for MH in schools, training for teachers and GPs as well as MH workforce focused work cyberbullying and exam stress </a:t>
            </a:r>
          </a:p>
          <a:p>
            <a:pPr marL="457200" lvl="1" indent="0">
              <a:buNone/>
            </a:pPr>
            <a:endParaRPr lang="en-US" dirty="0" smtClean="0"/>
          </a:p>
          <a:p>
            <a:r>
              <a:rPr lang="en-US" dirty="0" smtClean="0"/>
              <a:t>Time to Change anti stigma campaign  </a:t>
            </a:r>
          </a:p>
          <a:p>
            <a:pPr marL="0" indent="0">
              <a:buNone/>
            </a:pPr>
            <a:r>
              <a:rPr lang="en-US" dirty="0">
                <a:hlinkClick r:id="rId4"/>
              </a:rPr>
              <a:t>	</a:t>
            </a:r>
            <a:r>
              <a:rPr lang="en-GB" dirty="0" smtClean="0">
                <a:hlinkClick r:id="rId4"/>
              </a:rPr>
              <a:t>www.time-to-change.org.uk</a:t>
            </a:r>
            <a:endParaRPr lang="en-GB" dirty="0" smtClean="0"/>
          </a:p>
          <a:p>
            <a:endParaRPr lang="en-US" dirty="0"/>
          </a:p>
          <a:p>
            <a:endParaRPr lang="en-US" dirty="0" smtClean="0"/>
          </a:p>
          <a:p>
            <a:endParaRPr lang="en-US" dirty="0" smtClean="0"/>
          </a:p>
          <a:p>
            <a:endParaRPr lang="en-GB" dirty="0"/>
          </a:p>
        </p:txBody>
      </p:sp>
    </p:spTree>
    <p:extLst>
      <p:ext uri="{BB962C8B-B14F-4D97-AF65-F5344CB8AC3E}">
        <p14:creationId xmlns:p14="http://schemas.microsoft.com/office/powerpoint/2010/main" val="328010025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1671" y="238133"/>
            <a:ext cx="8180957" cy="1200329"/>
          </a:xfrm>
          <a:prstGeom prst="rect">
            <a:avLst/>
          </a:prstGeom>
          <a:noFill/>
        </p:spPr>
        <p:txBody>
          <a:bodyPr wrap="square" rtlCol="0">
            <a:spAutoFit/>
          </a:bodyPr>
          <a:lstStyle/>
          <a:p>
            <a:r>
              <a:rPr lang="en-GB" sz="3200" b="1" dirty="0" smtClean="0">
                <a:solidFill>
                  <a:prstClr val="black"/>
                </a:solidFill>
              </a:rPr>
              <a:t>My Mental Health Services Passport</a:t>
            </a:r>
          </a:p>
          <a:p>
            <a:r>
              <a:rPr lang="en-GB" sz="2000" b="1" dirty="0" smtClean="0">
                <a:solidFill>
                  <a:prstClr val="black"/>
                </a:solidFill>
              </a:rPr>
              <a:t>www.england.nhs.uk/mentalhealth/2015/10/15/passport-brief-yp-mh</a:t>
            </a:r>
            <a:endParaRPr lang="en-GB" sz="2000" b="1" dirty="0">
              <a:solidFill>
                <a:prstClr val="black"/>
              </a:solidFill>
            </a:endParaRPr>
          </a:p>
        </p:txBody>
      </p:sp>
      <p:sp>
        <p:nvSpPr>
          <p:cNvPr id="6" name="Rounded Rectangle 5"/>
          <p:cNvSpPr/>
          <p:nvPr/>
        </p:nvSpPr>
        <p:spPr>
          <a:xfrm>
            <a:off x="360967" y="1560530"/>
            <a:ext cx="4824000" cy="1548000"/>
          </a:xfrm>
          <a:prstGeom prst="roundRect">
            <a:avLst/>
          </a:prstGeom>
          <a:gradFill>
            <a:gsLst>
              <a:gs pos="100000">
                <a:schemeClr val="accent3">
                  <a:tint val="100000"/>
                  <a:shade val="100000"/>
                  <a:satMod val="130000"/>
                </a:schemeClr>
              </a:gs>
              <a:gs pos="100000">
                <a:schemeClr val="accent3">
                  <a:tint val="50000"/>
                  <a:shade val="100000"/>
                  <a:satMod val="350000"/>
                </a:schemeClr>
              </a:gs>
            </a:gsLst>
          </a:gradFill>
        </p:spPr>
        <p:style>
          <a:lnRef idx="1">
            <a:schemeClr val="accent3"/>
          </a:lnRef>
          <a:fillRef idx="3">
            <a:schemeClr val="accent3"/>
          </a:fillRef>
          <a:effectRef idx="2">
            <a:schemeClr val="accent3"/>
          </a:effectRef>
          <a:fontRef idx="minor">
            <a:schemeClr val="lt1"/>
          </a:fontRef>
        </p:style>
        <p:txBody>
          <a:bodyPr rtlCol="0" anchor="ctr"/>
          <a:lstStyle/>
          <a:p>
            <a:r>
              <a:rPr lang="en-GB" dirty="0" smtClean="0">
                <a:solidFill>
                  <a:prstClr val="white"/>
                </a:solidFill>
              </a:rPr>
              <a:t>Developed by </a:t>
            </a:r>
            <a:r>
              <a:rPr lang="en-GB" dirty="0">
                <a:solidFill>
                  <a:prstClr val="white"/>
                </a:solidFill>
              </a:rPr>
              <a:t>y</a:t>
            </a:r>
            <a:r>
              <a:rPr lang="en-GB" dirty="0" smtClean="0">
                <a:solidFill>
                  <a:prstClr val="white"/>
                </a:solidFill>
              </a:rPr>
              <a:t>oung people and parents/carers with NHS England as part of the CYP IAPT programme</a:t>
            </a:r>
            <a:endParaRPr lang="en-GB" dirty="0">
              <a:solidFill>
                <a:prstClr val="white"/>
              </a:solidFill>
            </a:endParaRPr>
          </a:p>
        </p:txBody>
      </p:sp>
      <p:sp>
        <p:nvSpPr>
          <p:cNvPr id="7" name="Rounded Rectangle 6"/>
          <p:cNvSpPr/>
          <p:nvPr/>
        </p:nvSpPr>
        <p:spPr>
          <a:xfrm>
            <a:off x="331672" y="3323442"/>
            <a:ext cx="4824000" cy="1548000"/>
          </a:xfrm>
          <a:prstGeom prst="roundRect">
            <a:avLst/>
          </a:prstGeom>
          <a:gradFill>
            <a:gsLst>
              <a:gs pos="100000">
                <a:schemeClr val="accent3">
                  <a:tint val="100000"/>
                  <a:shade val="100000"/>
                  <a:satMod val="130000"/>
                </a:schemeClr>
              </a:gs>
              <a:gs pos="100000">
                <a:schemeClr val="accent3">
                  <a:tint val="50000"/>
                  <a:shade val="100000"/>
                  <a:satMod val="350000"/>
                </a:schemeClr>
              </a:gs>
            </a:gsLst>
          </a:gradFill>
        </p:spPr>
        <p:style>
          <a:lnRef idx="1">
            <a:schemeClr val="accent3"/>
          </a:lnRef>
          <a:fillRef idx="3">
            <a:schemeClr val="accent3"/>
          </a:fillRef>
          <a:effectRef idx="2">
            <a:schemeClr val="accent3"/>
          </a:effectRef>
          <a:fontRef idx="minor">
            <a:schemeClr val="lt1"/>
          </a:fontRef>
        </p:style>
        <p:txBody>
          <a:bodyPr rtlCol="0" anchor="ctr"/>
          <a:lstStyle/>
          <a:p>
            <a:r>
              <a:rPr lang="en-GB" dirty="0" smtClean="0">
                <a:solidFill>
                  <a:prstClr val="white"/>
                </a:solidFill>
              </a:rPr>
              <a:t>The aim of the passport is to help young people using services </a:t>
            </a:r>
            <a:r>
              <a:rPr lang="en-GB" b="1" dirty="0" smtClean="0">
                <a:solidFill>
                  <a:prstClr val="white"/>
                </a:solidFill>
              </a:rPr>
              <a:t>to own and communicate their story</a:t>
            </a:r>
            <a:r>
              <a:rPr lang="en-GB" dirty="0">
                <a:solidFill>
                  <a:prstClr val="white"/>
                </a:solidFill>
              </a:rPr>
              <a:t> </a:t>
            </a:r>
            <a:r>
              <a:rPr lang="en-GB" dirty="0" smtClean="0">
                <a:solidFill>
                  <a:prstClr val="white"/>
                </a:solidFill>
              </a:rPr>
              <a:t>when moving between different services.</a:t>
            </a:r>
            <a:endParaRPr lang="en-GB" dirty="0">
              <a:solidFill>
                <a:prstClr val="white"/>
              </a:solidFill>
            </a:endParaRPr>
          </a:p>
        </p:txBody>
      </p:sp>
      <p:sp>
        <p:nvSpPr>
          <p:cNvPr id="9" name="Rounded Rectangle 8"/>
          <p:cNvSpPr/>
          <p:nvPr/>
        </p:nvSpPr>
        <p:spPr>
          <a:xfrm>
            <a:off x="331671" y="5085184"/>
            <a:ext cx="4867545" cy="1548000"/>
          </a:xfrm>
          <a:prstGeom prst="roundRect">
            <a:avLst/>
          </a:prstGeom>
          <a:gradFill>
            <a:gsLst>
              <a:gs pos="100000">
                <a:schemeClr val="accent3">
                  <a:tint val="100000"/>
                  <a:shade val="100000"/>
                  <a:satMod val="130000"/>
                </a:schemeClr>
              </a:gs>
              <a:gs pos="100000">
                <a:schemeClr val="accent3">
                  <a:tint val="50000"/>
                  <a:shade val="100000"/>
                  <a:satMod val="350000"/>
                </a:schemeClr>
              </a:gs>
            </a:gsLst>
          </a:gradFill>
        </p:spPr>
        <p:style>
          <a:lnRef idx="1">
            <a:schemeClr val="accent3"/>
          </a:lnRef>
          <a:fillRef idx="3">
            <a:schemeClr val="accent3"/>
          </a:fillRef>
          <a:effectRef idx="2">
            <a:schemeClr val="accent3"/>
          </a:effectRef>
          <a:fontRef idx="minor">
            <a:schemeClr val="lt1"/>
          </a:fontRef>
        </p:style>
        <p:txBody>
          <a:bodyPr rtlCol="0" anchor="ctr"/>
          <a:lstStyle/>
          <a:p>
            <a:r>
              <a:rPr lang="en-GB" dirty="0" smtClean="0">
                <a:solidFill>
                  <a:prstClr val="white"/>
                </a:solidFill>
              </a:rPr>
              <a:t>The passport provides a summary of young person’s </a:t>
            </a:r>
            <a:r>
              <a:rPr lang="en-GB" b="1" dirty="0" smtClean="0">
                <a:solidFill>
                  <a:prstClr val="white"/>
                </a:solidFill>
              </a:rPr>
              <a:t>time in a service</a:t>
            </a:r>
            <a:r>
              <a:rPr lang="en-GB" dirty="0" smtClean="0">
                <a:solidFill>
                  <a:prstClr val="white"/>
                </a:solidFill>
              </a:rPr>
              <a:t>, for the information will be </a:t>
            </a:r>
            <a:r>
              <a:rPr lang="en-GB" b="1" dirty="0" smtClean="0">
                <a:solidFill>
                  <a:prstClr val="white"/>
                </a:solidFill>
              </a:rPr>
              <a:t>owned by the young person</a:t>
            </a:r>
            <a:r>
              <a:rPr lang="en-GB" dirty="0" smtClean="0">
                <a:solidFill>
                  <a:prstClr val="white"/>
                </a:solidFill>
              </a:rPr>
              <a:t>, and for it to be shared with any future services </a:t>
            </a:r>
            <a:r>
              <a:rPr lang="en-GB" b="1" dirty="0" smtClean="0">
                <a:solidFill>
                  <a:prstClr val="white"/>
                </a:solidFill>
              </a:rPr>
              <a:t>if the young person wishes</a:t>
            </a:r>
            <a:endParaRPr lang="en-GB" dirty="0">
              <a:solidFill>
                <a:prstClr val="white"/>
              </a:solidFill>
            </a:endParaRPr>
          </a:p>
        </p:txBody>
      </p:sp>
      <p:grpSp>
        <p:nvGrpSpPr>
          <p:cNvPr id="10" name="Group 9"/>
          <p:cNvGrpSpPr/>
          <p:nvPr/>
        </p:nvGrpSpPr>
        <p:grpSpPr>
          <a:xfrm>
            <a:off x="5664577" y="1342273"/>
            <a:ext cx="3157200" cy="5292416"/>
            <a:chOff x="5654817" y="1340768"/>
            <a:chExt cx="3157200" cy="5292416"/>
          </a:xfrm>
        </p:grpSpPr>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4885" b="15186"/>
            <a:stretch/>
          </p:blipFill>
          <p:spPr bwMode="auto">
            <a:xfrm>
              <a:off x="5654817" y="1340768"/>
              <a:ext cx="3157200" cy="17662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988" b="15215"/>
            <a:stretch/>
          </p:blipFill>
          <p:spPr bwMode="auto">
            <a:xfrm>
              <a:off x="5654817" y="3107025"/>
              <a:ext cx="3157200" cy="1762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4674" b="15434"/>
            <a:stretch/>
          </p:blipFill>
          <p:spPr bwMode="auto">
            <a:xfrm>
              <a:off x="5654817" y="4867887"/>
              <a:ext cx="3157200" cy="17652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5171931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2175" y="765280"/>
            <a:ext cx="5316235" cy="6186309"/>
          </a:xfrm>
          <a:prstGeom prst="rect">
            <a:avLst/>
          </a:prstGeom>
          <a:noFill/>
        </p:spPr>
        <p:txBody>
          <a:bodyPr wrap="square" rtlCol="0">
            <a:spAutoFit/>
          </a:bodyPr>
          <a:lstStyle/>
          <a:p>
            <a:endParaRPr lang="en-GB" b="1" dirty="0" smtClean="0">
              <a:solidFill>
                <a:prstClr val="black"/>
              </a:solidFill>
            </a:endParaRPr>
          </a:p>
          <a:p>
            <a:endParaRPr lang="en-GB" sz="2000" b="1" dirty="0" smtClean="0">
              <a:solidFill>
                <a:srgbClr val="003893"/>
              </a:solidFill>
            </a:endParaRPr>
          </a:p>
          <a:p>
            <a:pPr marL="285750" indent="-285750">
              <a:buFont typeface="Arial" panose="020B0604020202020204" pitchFamily="34" charset="0"/>
              <a:buChar char="•"/>
            </a:pPr>
            <a:r>
              <a:rPr lang="en-GB" sz="2400" b="1" dirty="0" smtClean="0">
                <a:solidFill>
                  <a:srgbClr val="003893"/>
                </a:solidFill>
              </a:rPr>
              <a:t>New online resource</a:t>
            </a:r>
            <a:r>
              <a:rPr lang="en-GB" sz="2000" b="1" dirty="0" smtClean="0">
                <a:solidFill>
                  <a:srgbClr val="003893"/>
                </a:solidFill>
              </a:rPr>
              <a:t> </a:t>
            </a:r>
            <a:r>
              <a:rPr lang="en-GB" sz="2000" dirty="0" smtClean="0">
                <a:solidFill>
                  <a:prstClr val="black"/>
                </a:solidFill>
              </a:rPr>
              <a:t>created </a:t>
            </a:r>
            <a:r>
              <a:rPr lang="en-GB" sz="2000" dirty="0">
                <a:solidFill>
                  <a:prstClr val="black"/>
                </a:solidFill>
              </a:rPr>
              <a:t>for </a:t>
            </a:r>
            <a:r>
              <a:rPr lang="en-GB" sz="2000" dirty="0" smtClean="0">
                <a:solidFill>
                  <a:prstClr val="black"/>
                </a:solidFill>
              </a:rPr>
              <a:t>and </a:t>
            </a:r>
            <a:r>
              <a:rPr lang="en-GB" sz="2000" dirty="0">
                <a:solidFill>
                  <a:prstClr val="black"/>
                </a:solidFill>
              </a:rPr>
              <a:t>with parents and </a:t>
            </a:r>
            <a:r>
              <a:rPr lang="en-GB" sz="2000" dirty="0" smtClean="0">
                <a:solidFill>
                  <a:prstClr val="black"/>
                </a:solidFill>
              </a:rPr>
              <a:t>carers to help improve mental health care for children and young people </a:t>
            </a:r>
          </a:p>
          <a:p>
            <a:pPr marL="285750" indent="-285750">
              <a:buFont typeface="Arial" panose="020B0604020202020204" pitchFamily="34" charset="0"/>
              <a:buChar char="•"/>
            </a:pPr>
            <a:endParaRPr lang="en-GB" sz="2000" b="1" dirty="0" smtClean="0">
              <a:solidFill>
                <a:srgbClr val="003893"/>
              </a:solidFill>
            </a:endParaRPr>
          </a:p>
          <a:p>
            <a:pPr marL="285750" indent="-285750">
              <a:buFont typeface="Arial" panose="020B0604020202020204" pitchFamily="34" charset="0"/>
              <a:buChar char="•"/>
            </a:pPr>
            <a:r>
              <a:rPr lang="en-GB" sz="2400" b="1" dirty="0" smtClean="0">
                <a:solidFill>
                  <a:srgbClr val="003893"/>
                </a:solidFill>
              </a:rPr>
              <a:t>Over 900 parents/carers </a:t>
            </a:r>
            <a:endParaRPr lang="en-GB" sz="2000" b="1" dirty="0" smtClean="0">
              <a:solidFill>
                <a:prstClr val="black"/>
              </a:solidFill>
            </a:endParaRPr>
          </a:p>
          <a:p>
            <a:r>
              <a:rPr lang="en-GB" sz="2000" b="1" dirty="0">
                <a:solidFill>
                  <a:prstClr val="black"/>
                </a:solidFill>
              </a:rPr>
              <a:t> </a:t>
            </a:r>
            <a:r>
              <a:rPr lang="en-GB" sz="2000" b="1" dirty="0" smtClean="0">
                <a:solidFill>
                  <a:prstClr val="black"/>
                </a:solidFill>
              </a:rPr>
              <a:t>   identified 5 key areas:</a:t>
            </a:r>
            <a:r>
              <a:rPr lang="en-GB" sz="2000" dirty="0" smtClean="0">
                <a:solidFill>
                  <a:prstClr val="black"/>
                </a:solidFill>
              </a:rPr>
              <a:t> </a:t>
            </a:r>
          </a:p>
          <a:p>
            <a:pPr marL="742950" lvl="1" indent="-285750">
              <a:buFont typeface="Arial" panose="020B0604020202020204" pitchFamily="34" charset="0"/>
              <a:buChar char="•"/>
            </a:pPr>
            <a:r>
              <a:rPr lang="en-GB" sz="2000" dirty="0" smtClean="0">
                <a:solidFill>
                  <a:prstClr val="black"/>
                </a:solidFill>
              </a:rPr>
              <a:t>access</a:t>
            </a:r>
            <a:r>
              <a:rPr lang="en-GB" sz="2000" dirty="0">
                <a:solidFill>
                  <a:prstClr val="black"/>
                </a:solidFill>
              </a:rPr>
              <a:t>, equality and </a:t>
            </a:r>
            <a:r>
              <a:rPr lang="en-GB" sz="2000" dirty="0" smtClean="0">
                <a:solidFill>
                  <a:prstClr val="black"/>
                </a:solidFill>
              </a:rPr>
              <a:t>diversity</a:t>
            </a:r>
          </a:p>
          <a:p>
            <a:pPr marL="742950" lvl="1" indent="-285750">
              <a:buFont typeface="Arial" panose="020B0604020202020204" pitchFamily="34" charset="0"/>
              <a:buChar char="•"/>
            </a:pPr>
            <a:r>
              <a:rPr lang="en-GB" sz="2000" dirty="0" smtClean="0">
                <a:solidFill>
                  <a:prstClr val="black"/>
                </a:solidFill>
              </a:rPr>
              <a:t>communication</a:t>
            </a:r>
          </a:p>
          <a:p>
            <a:pPr marL="742950" lvl="1" indent="-285750">
              <a:buFont typeface="Arial" panose="020B0604020202020204" pitchFamily="34" charset="0"/>
              <a:buChar char="•"/>
            </a:pPr>
            <a:r>
              <a:rPr lang="en-GB" sz="2000" dirty="0" smtClean="0">
                <a:solidFill>
                  <a:prstClr val="black"/>
                </a:solidFill>
              </a:rPr>
              <a:t>service </a:t>
            </a:r>
            <a:r>
              <a:rPr lang="en-GB" sz="2000" dirty="0">
                <a:solidFill>
                  <a:prstClr val="black"/>
                </a:solidFill>
              </a:rPr>
              <a:t>leadership and </a:t>
            </a:r>
            <a:r>
              <a:rPr lang="en-GB" sz="2000" dirty="0" smtClean="0">
                <a:solidFill>
                  <a:prstClr val="black"/>
                </a:solidFill>
              </a:rPr>
              <a:t>delivery </a:t>
            </a:r>
          </a:p>
          <a:p>
            <a:pPr marL="742950" lvl="1" indent="-285750">
              <a:buFont typeface="Arial" panose="020B0604020202020204" pitchFamily="34" charset="0"/>
              <a:buChar char="•"/>
            </a:pPr>
            <a:r>
              <a:rPr lang="en-GB" sz="2000" dirty="0" smtClean="0">
                <a:solidFill>
                  <a:prstClr val="black"/>
                </a:solidFill>
              </a:rPr>
              <a:t>methods </a:t>
            </a:r>
            <a:r>
              <a:rPr lang="en-GB" sz="2000" dirty="0">
                <a:solidFill>
                  <a:prstClr val="black"/>
                </a:solidFill>
              </a:rPr>
              <a:t>of </a:t>
            </a:r>
            <a:r>
              <a:rPr lang="en-GB" sz="2000" dirty="0" smtClean="0">
                <a:solidFill>
                  <a:prstClr val="black"/>
                </a:solidFill>
              </a:rPr>
              <a:t>engagement </a:t>
            </a:r>
          </a:p>
          <a:p>
            <a:pPr marL="742950" lvl="1" indent="-285750">
              <a:buFont typeface="Arial" panose="020B0604020202020204" pitchFamily="34" charset="0"/>
              <a:buChar char="•"/>
            </a:pPr>
            <a:r>
              <a:rPr lang="en-GB" sz="2000" dirty="0" smtClean="0">
                <a:solidFill>
                  <a:prstClr val="black"/>
                </a:solidFill>
              </a:rPr>
              <a:t>workforce </a:t>
            </a:r>
            <a:r>
              <a:rPr lang="en-GB" sz="2000" dirty="0">
                <a:solidFill>
                  <a:prstClr val="black"/>
                </a:solidFill>
              </a:rPr>
              <a:t>development </a:t>
            </a:r>
            <a:endParaRPr lang="en-GB" sz="2000" dirty="0" smtClean="0">
              <a:solidFill>
                <a:prstClr val="black"/>
              </a:solidFill>
            </a:endParaRPr>
          </a:p>
          <a:p>
            <a:pPr marL="342900" indent="-342900">
              <a:buFont typeface="+mj-lt"/>
              <a:buAutoNum type="arabicPeriod"/>
            </a:pPr>
            <a:endParaRPr lang="en-GB" sz="2000" dirty="0">
              <a:solidFill>
                <a:prstClr val="black"/>
              </a:solidFill>
            </a:endParaRPr>
          </a:p>
          <a:p>
            <a:pPr marL="285750" indent="-285750">
              <a:buFont typeface="Arial" panose="020B0604020202020204" pitchFamily="34" charset="0"/>
              <a:buChar char="•"/>
            </a:pPr>
            <a:r>
              <a:rPr lang="en-GB" sz="2400" b="1" dirty="0" smtClean="0">
                <a:solidFill>
                  <a:srgbClr val="003893"/>
                </a:solidFill>
              </a:rPr>
              <a:t>Best practice case studies, </a:t>
            </a:r>
          </a:p>
          <a:p>
            <a:r>
              <a:rPr lang="en-GB" sz="2400" b="1" dirty="0" smtClean="0">
                <a:solidFill>
                  <a:srgbClr val="003893"/>
                </a:solidFill>
              </a:rPr>
              <a:t>    videos, resource directory</a:t>
            </a:r>
          </a:p>
          <a:p>
            <a:pPr algn="r"/>
            <a:r>
              <a:rPr lang="en-US" b="1" dirty="0" smtClean="0">
                <a:solidFill>
                  <a:srgbClr val="003893"/>
                </a:solidFill>
                <a:hlinkClick r:id="rId3"/>
              </a:rPr>
              <a:t>www.youngminds.org.uk</a:t>
            </a:r>
            <a:r>
              <a:rPr lang="en-US" sz="2400" b="1" dirty="0" smtClean="0">
                <a:solidFill>
                  <a:srgbClr val="003893"/>
                </a:solidFill>
              </a:rPr>
              <a:t> </a:t>
            </a:r>
            <a:endParaRPr lang="en-GB" sz="2400" dirty="0">
              <a:solidFill>
                <a:prstClr val="black"/>
              </a:solidFill>
            </a:endParaRPr>
          </a:p>
          <a:p>
            <a:pPr marL="285750" indent="-285750">
              <a:buFont typeface="Arial" panose="020B0604020202020204" pitchFamily="34" charset="0"/>
              <a:buChar char="•"/>
            </a:pPr>
            <a:endParaRPr lang="en-GB" dirty="0">
              <a:solidFill>
                <a:prstClr val="black"/>
              </a:solidFill>
            </a:endParaRPr>
          </a:p>
        </p:txBody>
      </p:sp>
      <p:pic>
        <p:nvPicPr>
          <p:cNvPr id="16" name="Picture 15"/>
          <p:cNvPicPr/>
          <p:nvPr/>
        </p:nvPicPr>
        <p:blipFill>
          <a:blip r:embed="rId4"/>
          <a:stretch>
            <a:fillRect/>
          </a:stretch>
        </p:blipFill>
        <p:spPr>
          <a:xfrm>
            <a:off x="5802706" y="4149080"/>
            <a:ext cx="2560320" cy="1781175"/>
          </a:xfrm>
          <a:prstGeom prst="rect">
            <a:avLst/>
          </a:prstGeom>
        </p:spPr>
      </p:pic>
      <p:pic>
        <p:nvPicPr>
          <p:cNvPr id="18" name="Picture 17" descr="Screen Shot 2015-10-06 at 13.37.20.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0727" y="226894"/>
            <a:ext cx="2841443" cy="1076304"/>
          </a:xfrm>
          <a:prstGeom prst="rect">
            <a:avLst/>
          </a:prstGeom>
        </p:spPr>
      </p:pic>
      <p:pic>
        <p:nvPicPr>
          <p:cNvPr id="102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75831" y="1412776"/>
            <a:ext cx="3469830" cy="19508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2486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5496" y="-27384"/>
            <a:ext cx="7490488" cy="724941"/>
          </a:xfrm>
        </p:spPr>
        <p:txBody>
          <a:bodyPr/>
          <a:lstStyle/>
          <a:p>
            <a:r>
              <a:rPr lang="en-GB" dirty="0" smtClean="0"/>
              <a:t>Resources</a:t>
            </a:r>
            <a:endParaRPr lang="en-GB" dirty="0"/>
          </a:p>
        </p:txBody>
      </p:sp>
      <p:sp>
        <p:nvSpPr>
          <p:cNvPr id="4" name="TextBox 3"/>
          <p:cNvSpPr txBox="1"/>
          <p:nvPr/>
        </p:nvSpPr>
        <p:spPr>
          <a:xfrm>
            <a:off x="4757951" y="4607839"/>
            <a:ext cx="4117842" cy="190821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buClr>
                <a:srgbClr val="0072C6"/>
              </a:buClr>
            </a:pPr>
            <a:r>
              <a:rPr lang="en-GB" sz="2800" b="1" dirty="0" smtClean="0">
                <a:solidFill>
                  <a:prstClr val="white"/>
                </a:solidFill>
                <a:ea typeface="ＭＳ Ｐゴシック" pitchFamily="34" charset="-128"/>
              </a:rPr>
              <a:t>DATA</a:t>
            </a:r>
            <a:r>
              <a:rPr lang="en-GB" sz="2400" b="1" dirty="0" smtClean="0">
                <a:solidFill>
                  <a:prstClr val="white"/>
                </a:solidFill>
                <a:ea typeface="ＭＳ Ｐゴシック" pitchFamily="34" charset="-128"/>
              </a:rPr>
              <a:t>: </a:t>
            </a:r>
          </a:p>
          <a:p>
            <a:pPr algn="ctr">
              <a:buClr>
                <a:srgbClr val="0072C6"/>
              </a:buClr>
            </a:pPr>
            <a:r>
              <a:rPr lang="en-GB" dirty="0" err="1" smtClean="0">
                <a:solidFill>
                  <a:srgbClr val="A00054"/>
                </a:solidFill>
                <a:ea typeface="ＭＳ Ｐゴシック" pitchFamily="34" charset="-128"/>
              </a:rPr>
              <a:t>Chimat</a:t>
            </a:r>
            <a:r>
              <a:rPr lang="en-GB" dirty="0" smtClean="0">
                <a:solidFill>
                  <a:srgbClr val="A00054"/>
                </a:solidFill>
                <a:ea typeface="ＭＳ Ｐゴシック" pitchFamily="34" charset="-128"/>
              </a:rPr>
              <a:t> and CAMHS </a:t>
            </a:r>
            <a:r>
              <a:rPr lang="en-GB" dirty="0" err="1" smtClean="0">
                <a:solidFill>
                  <a:srgbClr val="A00054"/>
                </a:solidFill>
                <a:ea typeface="ＭＳ Ｐゴシック" pitchFamily="34" charset="-128"/>
              </a:rPr>
              <a:t>ebulletin</a:t>
            </a:r>
            <a:r>
              <a:rPr lang="en-GB" dirty="0" smtClean="0">
                <a:solidFill>
                  <a:srgbClr val="A00054"/>
                </a:solidFill>
                <a:ea typeface="ＭＳ Ｐゴシック" pitchFamily="34" charset="-128"/>
              </a:rPr>
              <a:t> –</a:t>
            </a:r>
            <a:r>
              <a:rPr lang="en-GB" dirty="0" smtClean="0">
                <a:solidFill>
                  <a:srgbClr val="A00054"/>
                </a:solidFill>
                <a:ea typeface="ＭＳ Ｐゴシック" pitchFamily="34" charset="-128"/>
                <a:hlinkClick r:id="rId3"/>
              </a:rPr>
              <a:t>http</a:t>
            </a:r>
            <a:r>
              <a:rPr lang="en-GB" dirty="0">
                <a:solidFill>
                  <a:srgbClr val="A00054"/>
                </a:solidFill>
                <a:ea typeface="ＭＳ Ｐゴシック" pitchFamily="34" charset="-128"/>
                <a:hlinkClick r:id="rId3"/>
              </a:rPr>
              <a:t>://</a:t>
            </a:r>
            <a:r>
              <a:rPr lang="en-GB" dirty="0" smtClean="0">
                <a:solidFill>
                  <a:srgbClr val="A00054"/>
                </a:solidFill>
                <a:ea typeface="ＭＳ Ｐゴシック" pitchFamily="34" charset="-128"/>
                <a:hlinkClick r:id="rId3"/>
              </a:rPr>
              <a:t>www.chimat.org.uk/camhs</a:t>
            </a:r>
            <a:r>
              <a:rPr lang="en-GB" dirty="0" smtClean="0">
                <a:solidFill>
                  <a:srgbClr val="A00054"/>
                </a:solidFill>
                <a:ea typeface="ＭＳ Ｐゴシック" pitchFamily="34" charset="-128"/>
              </a:rPr>
              <a:t> </a:t>
            </a:r>
            <a:endParaRPr lang="en-GB" dirty="0">
              <a:solidFill>
                <a:srgbClr val="A00054"/>
              </a:solidFill>
              <a:ea typeface="ＭＳ Ｐゴシック" pitchFamily="34" charset="-128"/>
            </a:endParaRPr>
          </a:p>
          <a:p>
            <a:pPr algn="ctr"/>
            <a:r>
              <a:rPr lang="en-GB" b="1" dirty="0" smtClean="0">
                <a:solidFill>
                  <a:prstClr val="white"/>
                </a:solidFill>
              </a:rPr>
              <a:t>CORC</a:t>
            </a:r>
            <a:r>
              <a:rPr lang="en-GB" dirty="0">
                <a:solidFill>
                  <a:prstClr val="white"/>
                </a:solidFill>
              </a:rPr>
              <a:t>: </a:t>
            </a:r>
            <a:r>
              <a:rPr lang="en-GB" dirty="0">
                <a:solidFill>
                  <a:prstClr val="white"/>
                </a:solidFill>
                <a:hlinkClick r:id="rId4"/>
              </a:rPr>
              <a:t>http://www.corc.uk.net</a:t>
            </a:r>
            <a:r>
              <a:rPr lang="en-GB" dirty="0" smtClean="0">
                <a:solidFill>
                  <a:srgbClr val="A00054"/>
                </a:solidFill>
                <a:hlinkClick r:id="rId4"/>
              </a:rPr>
              <a:t>/</a:t>
            </a:r>
            <a:endParaRPr lang="en-GB" dirty="0" smtClean="0">
              <a:solidFill>
                <a:srgbClr val="A00054"/>
              </a:solidFill>
            </a:endParaRPr>
          </a:p>
          <a:p>
            <a:pPr algn="ctr"/>
            <a:r>
              <a:rPr lang="en-GB" dirty="0" smtClean="0">
                <a:solidFill>
                  <a:srgbClr val="A00054"/>
                </a:solidFill>
              </a:rPr>
              <a:t>NHS Benchmarking Report 2015</a:t>
            </a:r>
          </a:p>
          <a:p>
            <a:pPr algn="ctr"/>
            <a:r>
              <a:rPr lang="en-GB" b="1" dirty="0" smtClean="0">
                <a:solidFill>
                  <a:prstClr val="white"/>
                </a:solidFill>
              </a:rPr>
              <a:t>MHSDS-to flow from Jan 2016 </a:t>
            </a:r>
          </a:p>
        </p:txBody>
      </p:sp>
      <p:sp>
        <p:nvSpPr>
          <p:cNvPr id="5" name="TextBox 4"/>
          <p:cNvSpPr txBox="1"/>
          <p:nvPr/>
        </p:nvSpPr>
        <p:spPr>
          <a:xfrm>
            <a:off x="425678" y="3392662"/>
            <a:ext cx="8007122" cy="1077218"/>
          </a:xfrm>
          <a:prstGeom prst="rect">
            <a:avLst/>
          </a:prstGeom>
          <a:noFill/>
          <a:ln>
            <a:solidFill>
              <a:schemeClr val="bg2">
                <a:lumMod val="75000"/>
              </a:schemeClr>
            </a:solidFill>
          </a:ln>
        </p:spPr>
        <p:txBody>
          <a:bodyPr wrap="square" rtlCol="0">
            <a:spAutoFit/>
          </a:bodyPr>
          <a:lstStyle/>
          <a:p>
            <a:pPr marL="285750" indent="-285750">
              <a:buFont typeface="Arial"/>
              <a:buChar char="•"/>
            </a:pPr>
            <a:r>
              <a:rPr lang="en-GB" sz="1600" dirty="0" smtClean="0">
                <a:solidFill>
                  <a:prstClr val="black"/>
                </a:solidFill>
              </a:rPr>
              <a:t>Resource for all adults to increase awareness and understanding</a:t>
            </a:r>
          </a:p>
          <a:p>
            <a:pPr marL="285750" indent="-285750">
              <a:buFont typeface="Arial"/>
              <a:buChar char="•"/>
            </a:pPr>
            <a:r>
              <a:rPr lang="en-GB" sz="1600" dirty="0">
                <a:solidFill>
                  <a:prstClr val="black"/>
                </a:solidFill>
              </a:rPr>
              <a:t>I</a:t>
            </a:r>
            <a:r>
              <a:rPr lang="en-GB" sz="1600" dirty="0" smtClean="0">
                <a:solidFill>
                  <a:prstClr val="black"/>
                </a:solidFill>
              </a:rPr>
              <a:t>ncludes free e-learning sessions for all those working with CYP (incl. ED sessions)</a:t>
            </a:r>
          </a:p>
          <a:p>
            <a:pPr marL="285750" indent="-285750">
              <a:buFont typeface="Arial"/>
              <a:buChar char="•"/>
            </a:pPr>
            <a:r>
              <a:rPr lang="en-GB" sz="1600" b="1" dirty="0">
                <a:solidFill>
                  <a:prstClr val="black"/>
                </a:solidFill>
              </a:rPr>
              <a:t>C</a:t>
            </a:r>
            <a:r>
              <a:rPr lang="en-GB" sz="1600" b="1" dirty="0" smtClean="0">
                <a:solidFill>
                  <a:prstClr val="black"/>
                </a:solidFill>
              </a:rPr>
              <a:t>urrently developing sessions with parents for parents</a:t>
            </a:r>
          </a:p>
          <a:p>
            <a:r>
              <a:rPr lang="en-GB" sz="1600" dirty="0">
                <a:solidFill>
                  <a:prstClr val="black"/>
                </a:solidFill>
                <a:hlinkClick r:id="rId5"/>
              </a:rPr>
              <a:t>https://www.minded.org.uk</a:t>
            </a:r>
            <a:r>
              <a:rPr lang="en-GB" sz="1600" dirty="0" smtClean="0">
                <a:solidFill>
                  <a:prstClr val="black"/>
                </a:solidFill>
                <a:hlinkClick r:id="rId5"/>
              </a:rPr>
              <a:t>/</a:t>
            </a:r>
            <a:r>
              <a:rPr lang="en-GB" sz="1600" dirty="0" smtClean="0">
                <a:solidFill>
                  <a:prstClr val="black"/>
                </a:solidFill>
              </a:rPr>
              <a:t> </a:t>
            </a:r>
            <a:endParaRPr lang="en-GB" sz="1600" dirty="0">
              <a:solidFill>
                <a:prstClr val="black"/>
              </a:solidFill>
            </a:endParaRPr>
          </a:p>
        </p:txBody>
      </p:sp>
      <p:sp>
        <p:nvSpPr>
          <p:cNvPr id="17" name="TextBox 16"/>
          <p:cNvSpPr txBox="1"/>
          <p:nvPr/>
        </p:nvSpPr>
        <p:spPr>
          <a:xfrm>
            <a:off x="425678" y="4746338"/>
            <a:ext cx="3804508" cy="163121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GB" sz="2800" b="1" dirty="0">
                <a:solidFill>
                  <a:prstClr val="white"/>
                </a:solidFill>
              </a:rPr>
              <a:t>GIFT </a:t>
            </a:r>
            <a:endParaRPr lang="en-GB" b="1" dirty="0">
              <a:solidFill>
                <a:prstClr val="white"/>
              </a:solidFill>
            </a:endParaRPr>
          </a:p>
          <a:p>
            <a:pPr algn="ctr">
              <a:buClr>
                <a:srgbClr val="0072C6"/>
              </a:buClr>
            </a:pPr>
            <a:r>
              <a:rPr lang="en-GB" b="1" i="1" dirty="0">
                <a:solidFill>
                  <a:srgbClr val="A00054">
                    <a:lumMod val="75000"/>
                  </a:srgbClr>
                </a:solidFill>
                <a:ea typeface="ＭＳ Ｐゴシック" pitchFamily="34" charset="-128"/>
              </a:rPr>
              <a:t>Sign up for </a:t>
            </a:r>
            <a:r>
              <a:rPr lang="en-GB" b="1" i="1" dirty="0">
                <a:solidFill>
                  <a:srgbClr val="A00054">
                    <a:lumMod val="75000"/>
                  </a:srgbClr>
                </a:solidFill>
                <a:ea typeface="ＭＳ Ｐゴシック" pitchFamily="34" charset="-128"/>
                <a:hlinkClick r:id="rId6"/>
              </a:rPr>
              <a:t>www.myapt.org.uk</a:t>
            </a:r>
            <a:r>
              <a:rPr lang="en-GB" b="1" i="1" dirty="0">
                <a:solidFill>
                  <a:srgbClr val="A00054">
                    <a:lumMod val="75000"/>
                  </a:srgbClr>
                </a:solidFill>
                <a:ea typeface="ＭＳ Ｐゴシック" pitchFamily="34" charset="-128"/>
              </a:rPr>
              <a:t>; see video clips </a:t>
            </a:r>
          </a:p>
          <a:p>
            <a:pPr algn="ctr">
              <a:buClr>
                <a:srgbClr val="0072C6"/>
              </a:buClr>
            </a:pPr>
            <a:r>
              <a:rPr lang="en-GB" i="1" u="sng" dirty="0">
                <a:solidFill>
                  <a:srgbClr val="A00054">
                    <a:lumMod val="75000"/>
                  </a:srgbClr>
                </a:solidFill>
                <a:hlinkClick r:id="rId7"/>
              </a:rPr>
              <a:t>https://www.youtube.com/user/CernisLimited/videos</a:t>
            </a:r>
            <a:r>
              <a:rPr lang="en-GB" i="1" dirty="0">
                <a:solidFill>
                  <a:srgbClr val="A00054">
                    <a:lumMod val="75000"/>
                  </a:srgbClr>
                </a:solidFill>
              </a:rPr>
              <a:t> </a:t>
            </a:r>
          </a:p>
        </p:txBody>
      </p:sp>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6861" y="515307"/>
            <a:ext cx="6769123" cy="28773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75447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000"/>
                                        <p:tgtEl>
                                          <p:spTgt spid="5"/>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the National Level </a:t>
            </a:r>
            <a:endParaRPr lang="en-GB" dirty="0"/>
          </a:p>
        </p:txBody>
      </p:sp>
      <p:sp>
        <p:nvSpPr>
          <p:cNvPr id="3" name="Content Placeholder 2"/>
          <p:cNvSpPr>
            <a:spLocks noGrp="1"/>
          </p:cNvSpPr>
          <p:nvPr>
            <p:ph idx="1"/>
          </p:nvPr>
        </p:nvSpPr>
        <p:spPr/>
        <p:txBody>
          <a:bodyPr/>
          <a:lstStyle/>
          <a:p>
            <a:r>
              <a:rPr lang="en-US" dirty="0" smtClean="0"/>
              <a:t>DH chaired system oversight board – PHE, HEE, LGA, ADCS, DfE, NHS E, CQC , ADPH</a:t>
            </a:r>
          </a:p>
          <a:p>
            <a:pPr marL="0" indent="0">
              <a:buNone/>
            </a:pPr>
            <a:endParaRPr lang="en-US" dirty="0" smtClean="0"/>
          </a:p>
          <a:p>
            <a:r>
              <a:rPr lang="en-US" dirty="0" smtClean="0"/>
              <a:t>Cross cutting board aims to </a:t>
            </a:r>
          </a:p>
          <a:p>
            <a:pPr lvl="2"/>
            <a:r>
              <a:rPr lang="en-GB" dirty="0"/>
              <a:t>d</a:t>
            </a:r>
            <a:r>
              <a:rPr lang="en-GB" dirty="0" smtClean="0"/>
              <a:t>evelop effective </a:t>
            </a:r>
            <a:r>
              <a:rPr lang="en-GB" dirty="0"/>
              <a:t>system wide governance arrangements to support and sustain local transformation of mental health services for children and young people.</a:t>
            </a:r>
          </a:p>
          <a:p>
            <a:pPr lvl="2"/>
            <a:r>
              <a:rPr lang="en-US" dirty="0" smtClean="0"/>
              <a:t>support work that either requires or receives significant benefit from joint approach</a:t>
            </a:r>
          </a:p>
          <a:p>
            <a:pPr lvl="2"/>
            <a:r>
              <a:rPr lang="en-US" dirty="0" smtClean="0"/>
              <a:t> information sharing </a:t>
            </a:r>
          </a:p>
        </p:txBody>
      </p:sp>
    </p:spTree>
    <p:extLst>
      <p:ext uri="{BB962C8B-B14F-4D97-AF65-F5344CB8AC3E}">
        <p14:creationId xmlns:p14="http://schemas.microsoft.com/office/powerpoint/2010/main" val="269066544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System wide subgroups</a:t>
            </a:r>
            <a:endParaRPr lang="en-GB" dirty="0"/>
          </a:p>
        </p:txBody>
      </p:sp>
      <p:sp>
        <p:nvSpPr>
          <p:cNvPr id="3" name="Content Placeholder 2"/>
          <p:cNvSpPr>
            <a:spLocks noGrp="1"/>
          </p:cNvSpPr>
          <p:nvPr>
            <p:ph idx="1"/>
          </p:nvPr>
        </p:nvSpPr>
        <p:spPr/>
        <p:txBody>
          <a:bodyPr/>
          <a:lstStyle/>
          <a:p>
            <a:r>
              <a:rPr lang="en-US" dirty="0" smtClean="0"/>
              <a:t>Data and Outcomes</a:t>
            </a:r>
          </a:p>
          <a:p>
            <a:pPr lvl="1"/>
            <a:r>
              <a:rPr lang="en-US" dirty="0" smtClean="0"/>
              <a:t>National metrics, MHMDS, data sharing </a:t>
            </a:r>
          </a:p>
          <a:p>
            <a:r>
              <a:rPr lang="en-US" dirty="0" smtClean="0"/>
              <a:t>Joint work on vulnerable children </a:t>
            </a:r>
          </a:p>
          <a:p>
            <a:r>
              <a:rPr lang="en-US" dirty="0" smtClean="0"/>
              <a:t>Operational group </a:t>
            </a:r>
          </a:p>
          <a:p>
            <a:r>
              <a:rPr lang="en-US" dirty="0" smtClean="0"/>
              <a:t>Vulnerable children </a:t>
            </a:r>
          </a:p>
          <a:p>
            <a:r>
              <a:rPr lang="en-US" dirty="0" smtClean="0"/>
              <a:t>Prevention and Early Intervention</a:t>
            </a:r>
          </a:p>
          <a:p>
            <a:r>
              <a:rPr lang="en-US" dirty="0" smtClean="0"/>
              <a:t>Workforce </a:t>
            </a:r>
          </a:p>
        </p:txBody>
      </p:sp>
    </p:spTree>
    <p:extLst>
      <p:ext uri="{BB962C8B-B14F-4D97-AF65-F5344CB8AC3E}">
        <p14:creationId xmlns:p14="http://schemas.microsoft.com/office/powerpoint/2010/main" val="2841258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p:cNvSpPr>
            <a:spLocks noChangeArrowheads="1"/>
          </p:cNvSpPr>
          <p:nvPr/>
        </p:nvSpPr>
        <p:spPr bwMode="auto">
          <a:xfrm>
            <a:off x="-156964" y="182400"/>
            <a:ext cx="8305800" cy="876300"/>
          </a:xfrm>
          <a:prstGeom prst="rect">
            <a:avLst/>
          </a:prstGeom>
          <a:noFill/>
          <a:ln w="9525">
            <a:noFill/>
            <a:miter lim="800000"/>
            <a:headEnd/>
            <a:tailEnd/>
          </a:ln>
        </p:spPr>
        <p:txBody>
          <a:bodyPr lIns="91430" tIns="45716" rIns="91430" bIns="45716" anchor="ctr"/>
          <a:lstStyle/>
          <a:p>
            <a:pPr algn="ctr" defTabSz="912813" fontAlgn="base">
              <a:spcBef>
                <a:spcPct val="0"/>
              </a:spcBef>
              <a:spcAft>
                <a:spcPct val="0"/>
              </a:spcAft>
            </a:pPr>
            <a:r>
              <a:rPr lang="en-US" sz="2400" b="1" dirty="0" smtClean="0">
                <a:solidFill>
                  <a:schemeClr val="tx2"/>
                </a:solidFill>
                <a:latin typeface="Verdana" pitchFamily="34" charset="0"/>
                <a:ea typeface="ＭＳ Ｐゴシック" pitchFamily="34" charset="-128"/>
                <a:cs typeface="Arial" charset="0"/>
              </a:rPr>
              <a:t>Number of mentions of children’s mental health in UK newspapers 2008-2015</a:t>
            </a:r>
            <a:endParaRPr lang="en-US" sz="2400" b="1" dirty="0">
              <a:solidFill>
                <a:schemeClr val="tx2"/>
              </a:solidFill>
              <a:latin typeface="Verdana" pitchFamily="34" charset="0"/>
              <a:ea typeface="ＭＳ Ｐゴシック" pitchFamily="34" charset="-128"/>
              <a:cs typeface="Arial" charset="0"/>
            </a:endParaRPr>
          </a:p>
        </p:txBody>
      </p:sp>
      <p:sp>
        <p:nvSpPr>
          <p:cNvPr id="124930" name="Text Box 3"/>
          <p:cNvSpPr txBox="1">
            <a:spLocks noChangeArrowheads="1"/>
          </p:cNvSpPr>
          <p:nvPr/>
        </p:nvSpPr>
        <p:spPr bwMode="auto">
          <a:xfrm>
            <a:off x="4279404" y="5708107"/>
            <a:ext cx="4037012" cy="579437"/>
          </a:xfrm>
          <a:prstGeom prst="rect">
            <a:avLst/>
          </a:prstGeom>
          <a:noFill/>
          <a:ln w="9525">
            <a:noFill/>
            <a:miter lim="800000"/>
            <a:headEnd/>
            <a:tailEnd/>
          </a:ln>
        </p:spPr>
        <p:txBody>
          <a:bodyPr lIns="91430" tIns="45716" rIns="91430" bIns="45716">
            <a:spAutoFit/>
          </a:bodyPr>
          <a:lstStyle/>
          <a:p>
            <a:pPr defTabSz="895350" fontAlgn="base">
              <a:spcBef>
                <a:spcPct val="0"/>
              </a:spcBef>
              <a:spcAft>
                <a:spcPct val="0"/>
              </a:spcAft>
            </a:pPr>
            <a:r>
              <a:rPr lang="en-US" altLang="en-US" b="1" dirty="0" smtClean="0">
                <a:solidFill>
                  <a:prstClr val="black"/>
                </a:solidFill>
                <a:latin typeface="Verdana" pitchFamily="34" charset="0"/>
                <a:ea typeface="ＭＳ Ｐゴシック" pitchFamily="34" charset="-128"/>
                <a:cs typeface="Arial" charset="0"/>
              </a:rPr>
              <a:t>Years </a:t>
            </a:r>
            <a:r>
              <a:rPr lang="en-US" altLang="en-US" b="1" dirty="0">
                <a:solidFill>
                  <a:prstClr val="black"/>
                </a:solidFill>
                <a:latin typeface="Verdana" pitchFamily="34" charset="0"/>
                <a:ea typeface="ＭＳ Ｐゴシック" pitchFamily="34" charset="-128"/>
                <a:cs typeface="Arial" charset="0"/>
              </a:rPr>
              <a:t/>
            </a:r>
            <a:br>
              <a:rPr lang="en-US" altLang="en-US" b="1" dirty="0">
                <a:solidFill>
                  <a:prstClr val="black"/>
                </a:solidFill>
                <a:latin typeface="Verdana" pitchFamily="34" charset="0"/>
                <a:ea typeface="ＭＳ Ｐゴシック" pitchFamily="34" charset="-128"/>
                <a:cs typeface="Arial" charset="0"/>
              </a:rPr>
            </a:br>
            <a:endParaRPr lang="en-US" altLang="en-US" sz="1400" dirty="0">
              <a:solidFill>
                <a:prstClr val="black"/>
              </a:solidFill>
              <a:latin typeface="Verdana" pitchFamily="34" charset="0"/>
              <a:ea typeface="ＭＳ Ｐゴシック" pitchFamily="34" charset="-128"/>
              <a:cs typeface="Arial" charset="0"/>
            </a:endParaRPr>
          </a:p>
        </p:txBody>
      </p:sp>
      <p:sp>
        <p:nvSpPr>
          <p:cNvPr id="124931" name="Text Box 4"/>
          <p:cNvSpPr txBox="1">
            <a:spLocks noChangeArrowheads="1"/>
          </p:cNvSpPr>
          <p:nvPr/>
        </p:nvSpPr>
        <p:spPr bwMode="auto">
          <a:xfrm>
            <a:off x="5795960" y="6543260"/>
            <a:ext cx="3322637" cy="338546"/>
          </a:xfrm>
          <a:prstGeom prst="rect">
            <a:avLst/>
          </a:prstGeom>
          <a:noFill/>
          <a:ln w="9525">
            <a:noFill/>
            <a:miter lim="800000"/>
            <a:headEnd/>
            <a:tailEnd/>
          </a:ln>
        </p:spPr>
        <p:txBody>
          <a:bodyPr lIns="91430" tIns="45716" rIns="91430" bIns="45716">
            <a:spAutoFit/>
          </a:bodyPr>
          <a:lstStyle/>
          <a:p>
            <a:pPr algn="r" defTabSz="895350" fontAlgn="base">
              <a:spcBef>
                <a:spcPct val="0"/>
              </a:spcBef>
              <a:spcAft>
                <a:spcPct val="0"/>
              </a:spcAft>
            </a:pPr>
            <a:r>
              <a:rPr lang="en-US" altLang="en-US" sz="1600" dirty="0">
                <a:solidFill>
                  <a:prstClr val="black"/>
                </a:solidFill>
                <a:latin typeface="Verdana" pitchFamily="34" charset="0"/>
                <a:ea typeface="ＭＳ Ｐゴシック" pitchFamily="34" charset="-128"/>
                <a:cs typeface="Arial" charset="0"/>
              </a:rPr>
              <a:t>Source: </a:t>
            </a:r>
            <a:r>
              <a:rPr lang="en-US" altLang="en-US" sz="1600" dirty="0" smtClean="0">
                <a:solidFill>
                  <a:prstClr val="black"/>
                </a:solidFill>
                <a:latin typeface="Verdana" pitchFamily="34" charset="0"/>
                <a:ea typeface="ＭＳ Ｐゴシック" pitchFamily="34" charset="-128"/>
                <a:cs typeface="Arial" charset="0"/>
              </a:rPr>
              <a:t>Lexis Nexis</a:t>
            </a:r>
            <a:endParaRPr lang="en-US" altLang="en-US" sz="3200" b="1" dirty="0">
              <a:solidFill>
                <a:prstClr val="black"/>
              </a:solidFill>
              <a:ea typeface="ＭＳ Ｐゴシック" pitchFamily="34" charset="-128"/>
              <a:cs typeface="Arial" charset="0"/>
            </a:endParaRPr>
          </a:p>
        </p:txBody>
      </p:sp>
      <p:sp>
        <p:nvSpPr>
          <p:cNvPr id="124932" name="Text Box 5"/>
          <p:cNvSpPr txBox="1">
            <a:spLocks noChangeArrowheads="1"/>
          </p:cNvSpPr>
          <p:nvPr/>
        </p:nvSpPr>
        <p:spPr bwMode="auto">
          <a:xfrm rot="-5400000">
            <a:off x="-692944" y="3260624"/>
            <a:ext cx="3522663" cy="646323"/>
          </a:xfrm>
          <a:prstGeom prst="rect">
            <a:avLst/>
          </a:prstGeom>
          <a:noFill/>
          <a:ln w="9525">
            <a:noFill/>
            <a:miter lim="800000"/>
            <a:headEnd/>
            <a:tailEnd/>
          </a:ln>
        </p:spPr>
        <p:txBody>
          <a:bodyPr lIns="91430" tIns="45716" rIns="91430" bIns="45716">
            <a:spAutoFit/>
          </a:bodyPr>
          <a:lstStyle/>
          <a:p>
            <a:pPr algn="ctr" defTabSz="895350" fontAlgn="base">
              <a:spcBef>
                <a:spcPct val="0"/>
              </a:spcBef>
              <a:spcAft>
                <a:spcPct val="0"/>
              </a:spcAft>
            </a:pPr>
            <a:r>
              <a:rPr lang="en-US" altLang="en-US" b="1" dirty="0" smtClean="0">
                <a:solidFill>
                  <a:prstClr val="black"/>
                </a:solidFill>
                <a:latin typeface="Verdana" pitchFamily="34" charset="0"/>
                <a:ea typeface="ＭＳ Ｐゴシック" pitchFamily="34" charset="-128"/>
                <a:cs typeface="Arial" charset="0"/>
              </a:rPr>
              <a:t>Children’s Mental Health</a:t>
            </a:r>
          </a:p>
          <a:p>
            <a:pPr algn="ctr" defTabSz="895350" fontAlgn="base">
              <a:spcBef>
                <a:spcPct val="0"/>
              </a:spcBef>
              <a:spcAft>
                <a:spcPct val="0"/>
              </a:spcAft>
            </a:pPr>
            <a:r>
              <a:rPr lang="en-US" altLang="en-US" b="1" dirty="0" smtClean="0">
                <a:solidFill>
                  <a:prstClr val="black"/>
                </a:solidFill>
                <a:latin typeface="Verdana" pitchFamily="34" charset="0"/>
                <a:ea typeface="ＭＳ Ｐゴシック" pitchFamily="34" charset="-128"/>
                <a:cs typeface="Arial" charset="0"/>
              </a:rPr>
              <a:t>Mentioned at least once </a:t>
            </a:r>
            <a:endParaRPr lang="en-US" altLang="en-US" b="1" dirty="0">
              <a:solidFill>
                <a:prstClr val="black"/>
              </a:solidFill>
              <a:latin typeface="Verdana" pitchFamily="34" charset="0"/>
              <a:ea typeface="ＭＳ Ｐゴシック" pitchFamily="34" charset="-128"/>
              <a:cs typeface="Arial" charset="0"/>
            </a:endParaRPr>
          </a:p>
        </p:txBody>
      </p:sp>
      <p:sp>
        <p:nvSpPr>
          <p:cNvPr id="124933" name="Line 7"/>
          <p:cNvSpPr>
            <a:spLocks noChangeShapeType="1"/>
          </p:cNvSpPr>
          <p:nvPr/>
        </p:nvSpPr>
        <p:spPr bwMode="auto">
          <a:xfrm rot="5400000" flipH="1">
            <a:off x="5427474" y="685991"/>
            <a:ext cx="1" cy="6209924"/>
          </a:xfrm>
          <a:prstGeom prst="line">
            <a:avLst/>
          </a:prstGeom>
          <a:noFill/>
          <a:ln w="9525">
            <a:solidFill>
              <a:schemeClr val="tx1"/>
            </a:solidFill>
            <a:round/>
            <a:headEnd/>
            <a:tailEnd/>
          </a:ln>
        </p:spPr>
        <p:txBody>
          <a:bodyPr wrap="none" lIns="93296" tIns="46648" rIns="93296" bIns="46648" anchor="ctr"/>
          <a:lstStyle/>
          <a:p>
            <a:pPr fontAlgn="base">
              <a:spcBef>
                <a:spcPct val="0"/>
              </a:spcBef>
              <a:spcAft>
                <a:spcPct val="0"/>
              </a:spcAft>
            </a:pPr>
            <a:endParaRPr lang="en-US">
              <a:solidFill>
                <a:prstClr val="black"/>
              </a:solidFill>
              <a:ea typeface="MS PGothic" panose="020B0600070205080204" pitchFamily="34" charset="-128"/>
              <a:cs typeface="Arial" charset="0"/>
            </a:endParaRPr>
          </a:p>
        </p:txBody>
      </p:sp>
      <p:sp>
        <p:nvSpPr>
          <p:cNvPr id="124934" name="Line 8"/>
          <p:cNvSpPr>
            <a:spLocks noChangeShapeType="1"/>
          </p:cNvSpPr>
          <p:nvPr/>
        </p:nvSpPr>
        <p:spPr bwMode="auto">
          <a:xfrm rot="5400000" flipH="1">
            <a:off x="5427475" y="31940"/>
            <a:ext cx="1" cy="6209926"/>
          </a:xfrm>
          <a:prstGeom prst="line">
            <a:avLst/>
          </a:prstGeom>
          <a:noFill/>
          <a:ln w="9525">
            <a:solidFill>
              <a:schemeClr val="tx1"/>
            </a:solidFill>
            <a:round/>
            <a:headEnd/>
            <a:tailEnd/>
          </a:ln>
        </p:spPr>
        <p:txBody>
          <a:bodyPr wrap="none" lIns="93296" tIns="46648" rIns="93296" bIns="46648" anchor="ctr"/>
          <a:lstStyle/>
          <a:p>
            <a:pPr fontAlgn="base">
              <a:spcBef>
                <a:spcPct val="0"/>
              </a:spcBef>
              <a:spcAft>
                <a:spcPct val="0"/>
              </a:spcAft>
            </a:pPr>
            <a:endParaRPr lang="en-US">
              <a:solidFill>
                <a:prstClr val="black"/>
              </a:solidFill>
              <a:ea typeface="MS PGothic" panose="020B0600070205080204" pitchFamily="34" charset="-128"/>
              <a:cs typeface="Arial" charset="0"/>
            </a:endParaRPr>
          </a:p>
        </p:txBody>
      </p:sp>
      <p:sp>
        <p:nvSpPr>
          <p:cNvPr id="124935" name="Line 9"/>
          <p:cNvSpPr>
            <a:spLocks noChangeShapeType="1"/>
          </p:cNvSpPr>
          <p:nvPr/>
        </p:nvSpPr>
        <p:spPr bwMode="auto">
          <a:xfrm rot="5400000" flipH="1">
            <a:off x="5427476" y="-622110"/>
            <a:ext cx="2" cy="6209927"/>
          </a:xfrm>
          <a:prstGeom prst="line">
            <a:avLst/>
          </a:prstGeom>
          <a:noFill/>
          <a:ln w="9525">
            <a:solidFill>
              <a:schemeClr val="tx1"/>
            </a:solidFill>
            <a:round/>
            <a:headEnd/>
            <a:tailEnd/>
          </a:ln>
        </p:spPr>
        <p:txBody>
          <a:bodyPr wrap="none" lIns="93296" tIns="46648" rIns="93296" bIns="46648" anchor="ctr"/>
          <a:lstStyle/>
          <a:p>
            <a:pPr fontAlgn="base">
              <a:spcBef>
                <a:spcPct val="0"/>
              </a:spcBef>
              <a:spcAft>
                <a:spcPct val="0"/>
              </a:spcAft>
            </a:pPr>
            <a:endParaRPr lang="en-US">
              <a:solidFill>
                <a:prstClr val="black"/>
              </a:solidFill>
              <a:ea typeface="MS PGothic" panose="020B0600070205080204" pitchFamily="34" charset="-128"/>
              <a:cs typeface="Arial" charset="0"/>
            </a:endParaRPr>
          </a:p>
        </p:txBody>
      </p:sp>
      <p:sp>
        <p:nvSpPr>
          <p:cNvPr id="124936" name="Line 10"/>
          <p:cNvSpPr>
            <a:spLocks noChangeShapeType="1"/>
          </p:cNvSpPr>
          <p:nvPr/>
        </p:nvSpPr>
        <p:spPr bwMode="auto">
          <a:xfrm rot="5400000">
            <a:off x="5427474" y="1340039"/>
            <a:ext cx="1" cy="6209925"/>
          </a:xfrm>
          <a:prstGeom prst="line">
            <a:avLst/>
          </a:prstGeom>
          <a:noFill/>
          <a:ln w="9525">
            <a:solidFill>
              <a:schemeClr val="tx1"/>
            </a:solidFill>
            <a:round/>
            <a:headEnd/>
            <a:tailEnd/>
          </a:ln>
        </p:spPr>
        <p:txBody>
          <a:bodyPr wrap="none" lIns="93296" tIns="46648" rIns="93296" bIns="46648" anchor="ctr"/>
          <a:lstStyle/>
          <a:p>
            <a:pPr fontAlgn="base">
              <a:spcBef>
                <a:spcPct val="0"/>
              </a:spcBef>
              <a:spcAft>
                <a:spcPct val="0"/>
              </a:spcAft>
            </a:pPr>
            <a:endParaRPr lang="en-US">
              <a:solidFill>
                <a:prstClr val="black"/>
              </a:solidFill>
              <a:ea typeface="MS PGothic" panose="020B0600070205080204" pitchFamily="34" charset="-128"/>
              <a:cs typeface="Arial" charset="0"/>
            </a:endParaRPr>
          </a:p>
        </p:txBody>
      </p:sp>
      <p:sp>
        <p:nvSpPr>
          <p:cNvPr id="124937" name="Line 11"/>
          <p:cNvSpPr>
            <a:spLocks noChangeShapeType="1"/>
          </p:cNvSpPr>
          <p:nvPr/>
        </p:nvSpPr>
        <p:spPr bwMode="auto">
          <a:xfrm rot="5400000">
            <a:off x="5400677" y="1967293"/>
            <a:ext cx="53596" cy="6209925"/>
          </a:xfrm>
          <a:prstGeom prst="line">
            <a:avLst/>
          </a:prstGeom>
          <a:noFill/>
          <a:ln w="9525">
            <a:solidFill>
              <a:schemeClr val="tx1"/>
            </a:solidFill>
            <a:round/>
            <a:headEnd/>
            <a:tailEnd/>
          </a:ln>
        </p:spPr>
        <p:txBody>
          <a:bodyPr wrap="none" lIns="93296" tIns="46648" rIns="93296" bIns="46648" anchor="ctr"/>
          <a:lstStyle/>
          <a:p>
            <a:pPr fontAlgn="base">
              <a:spcBef>
                <a:spcPct val="0"/>
              </a:spcBef>
              <a:spcAft>
                <a:spcPct val="0"/>
              </a:spcAft>
            </a:pPr>
            <a:endParaRPr lang="en-US">
              <a:solidFill>
                <a:prstClr val="black"/>
              </a:solidFill>
              <a:ea typeface="MS PGothic" panose="020B0600070205080204" pitchFamily="34" charset="-128"/>
              <a:cs typeface="Arial" charset="0"/>
            </a:endParaRPr>
          </a:p>
        </p:txBody>
      </p:sp>
      <p:sp>
        <p:nvSpPr>
          <p:cNvPr id="124938" name="Line 12"/>
          <p:cNvSpPr>
            <a:spLocks noChangeShapeType="1"/>
          </p:cNvSpPr>
          <p:nvPr/>
        </p:nvSpPr>
        <p:spPr bwMode="auto">
          <a:xfrm>
            <a:off x="2146300" y="1998666"/>
            <a:ext cx="0" cy="3268662"/>
          </a:xfrm>
          <a:prstGeom prst="line">
            <a:avLst/>
          </a:prstGeom>
          <a:noFill/>
          <a:ln w="9525">
            <a:solidFill>
              <a:schemeClr val="tx1"/>
            </a:solidFill>
            <a:round/>
            <a:headEnd/>
            <a:tailEnd/>
          </a:ln>
        </p:spPr>
        <p:txBody>
          <a:bodyPr wrap="none" lIns="93296" tIns="46648" rIns="93296" bIns="46648" anchor="ctr"/>
          <a:lstStyle/>
          <a:p>
            <a:pPr fontAlgn="base">
              <a:spcBef>
                <a:spcPct val="0"/>
              </a:spcBef>
              <a:spcAft>
                <a:spcPct val="0"/>
              </a:spcAft>
            </a:pPr>
            <a:endParaRPr lang="en-US">
              <a:solidFill>
                <a:prstClr val="black"/>
              </a:solidFill>
              <a:ea typeface="MS PGothic" panose="020B0600070205080204" pitchFamily="34" charset="-128"/>
              <a:cs typeface="Arial" charset="0"/>
            </a:endParaRPr>
          </a:p>
        </p:txBody>
      </p:sp>
      <p:sp>
        <p:nvSpPr>
          <p:cNvPr id="124939" name="Line 13"/>
          <p:cNvSpPr>
            <a:spLocks noChangeShapeType="1"/>
          </p:cNvSpPr>
          <p:nvPr/>
        </p:nvSpPr>
        <p:spPr bwMode="auto">
          <a:xfrm rot="5400000">
            <a:off x="5249849" y="2159366"/>
            <a:ext cx="4413" cy="6211512"/>
          </a:xfrm>
          <a:prstGeom prst="line">
            <a:avLst/>
          </a:prstGeom>
          <a:noFill/>
          <a:ln w="9525">
            <a:solidFill>
              <a:schemeClr val="tx1"/>
            </a:solidFill>
            <a:round/>
            <a:headEnd/>
            <a:tailEnd/>
          </a:ln>
        </p:spPr>
        <p:txBody>
          <a:bodyPr wrap="none" lIns="93296" tIns="46648" rIns="93296" bIns="46648" anchor="ctr"/>
          <a:lstStyle/>
          <a:p>
            <a:pPr fontAlgn="base">
              <a:spcBef>
                <a:spcPct val="0"/>
              </a:spcBef>
              <a:spcAft>
                <a:spcPct val="0"/>
              </a:spcAft>
            </a:pPr>
            <a:endParaRPr lang="en-US">
              <a:solidFill>
                <a:prstClr val="black"/>
              </a:solidFill>
              <a:ea typeface="MS PGothic" panose="020B0600070205080204" pitchFamily="34" charset="-128"/>
              <a:cs typeface="Arial" charset="0"/>
            </a:endParaRPr>
          </a:p>
        </p:txBody>
      </p:sp>
      <p:sp>
        <p:nvSpPr>
          <p:cNvPr id="458766" name="AutoShape 14"/>
          <p:cNvSpPr>
            <a:spLocks noChangeArrowheads="1"/>
          </p:cNvSpPr>
          <p:nvPr/>
        </p:nvSpPr>
        <p:spPr bwMode="auto">
          <a:xfrm>
            <a:off x="2516188" y="5087941"/>
            <a:ext cx="611187" cy="174972"/>
          </a:xfrm>
          <a:prstGeom prst="cube">
            <a:avLst>
              <a:gd name="adj" fmla="val 25000"/>
            </a:avLst>
          </a:prstGeom>
          <a:solidFill>
            <a:schemeClr val="accent1"/>
          </a:solidFill>
          <a:ln w="9525">
            <a:solidFill>
              <a:schemeClr val="tx1"/>
            </a:solidFill>
            <a:miter lim="800000"/>
            <a:headEnd/>
            <a:tailEnd/>
          </a:ln>
        </p:spPr>
        <p:txBody>
          <a:bodyPr wrap="none" lIns="91430" tIns="45716" rIns="91430" bIns="45716" anchor="ctr"/>
          <a:lstStyle/>
          <a:p>
            <a:pPr defTabSz="895350" eaLnBrk="0" fontAlgn="base" hangingPunct="0">
              <a:spcBef>
                <a:spcPct val="0"/>
              </a:spcBef>
              <a:spcAft>
                <a:spcPct val="0"/>
              </a:spcAft>
            </a:pPr>
            <a:endParaRPr lang="en-US" altLang="en-US" sz="2400">
              <a:solidFill>
                <a:prstClr val="black"/>
              </a:solidFill>
              <a:latin typeface="Times" pitchFamily="18" charset="0"/>
              <a:ea typeface="ＭＳ Ｐゴシック" pitchFamily="34" charset="-128"/>
              <a:cs typeface="Arial" charset="0"/>
            </a:endParaRPr>
          </a:p>
        </p:txBody>
      </p:sp>
      <p:sp>
        <p:nvSpPr>
          <p:cNvPr id="458767" name="AutoShape 15"/>
          <p:cNvSpPr>
            <a:spLocks noChangeArrowheads="1"/>
          </p:cNvSpPr>
          <p:nvPr/>
        </p:nvSpPr>
        <p:spPr bwMode="auto">
          <a:xfrm>
            <a:off x="3246438" y="5045456"/>
            <a:ext cx="612775" cy="221872"/>
          </a:xfrm>
          <a:prstGeom prst="cube">
            <a:avLst>
              <a:gd name="adj" fmla="val 25000"/>
            </a:avLst>
          </a:prstGeom>
          <a:solidFill>
            <a:schemeClr val="hlink"/>
          </a:solidFill>
          <a:ln w="9525">
            <a:solidFill>
              <a:schemeClr val="tx1"/>
            </a:solidFill>
            <a:miter lim="800000"/>
            <a:headEnd/>
            <a:tailEnd/>
          </a:ln>
        </p:spPr>
        <p:txBody>
          <a:bodyPr wrap="none" lIns="91430" tIns="45716" rIns="91430" bIns="45716" anchor="ctr"/>
          <a:lstStyle/>
          <a:p>
            <a:pPr defTabSz="895350" eaLnBrk="0" fontAlgn="base" hangingPunct="0">
              <a:spcBef>
                <a:spcPct val="0"/>
              </a:spcBef>
              <a:spcAft>
                <a:spcPct val="0"/>
              </a:spcAft>
            </a:pPr>
            <a:endParaRPr lang="en-US" altLang="en-US" sz="2400">
              <a:solidFill>
                <a:prstClr val="black"/>
              </a:solidFill>
              <a:latin typeface="Times" pitchFamily="18" charset="0"/>
              <a:ea typeface="ＭＳ Ｐゴシック" pitchFamily="34" charset="-128"/>
              <a:cs typeface="Arial" charset="0"/>
            </a:endParaRPr>
          </a:p>
        </p:txBody>
      </p:sp>
      <p:sp>
        <p:nvSpPr>
          <p:cNvPr id="458768" name="AutoShape 16"/>
          <p:cNvSpPr>
            <a:spLocks noChangeArrowheads="1"/>
          </p:cNvSpPr>
          <p:nvPr/>
        </p:nvSpPr>
        <p:spPr bwMode="auto">
          <a:xfrm>
            <a:off x="3978275" y="4901409"/>
            <a:ext cx="611188" cy="365918"/>
          </a:xfrm>
          <a:prstGeom prst="cube">
            <a:avLst>
              <a:gd name="adj" fmla="val 25000"/>
            </a:avLst>
          </a:prstGeom>
          <a:solidFill>
            <a:schemeClr val="folHlink"/>
          </a:solidFill>
          <a:ln w="9525">
            <a:solidFill>
              <a:schemeClr val="tx1"/>
            </a:solidFill>
            <a:miter lim="800000"/>
            <a:headEnd/>
            <a:tailEnd/>
          </a:ln>
        </p:spPr>
        <p:txBody>
          <a:bodyPr wrap="none" lIns="91430" tIns="45716" rIns="91430" bIns="45716" anchor="ctr"/>
          <a:lstStyle/>
          <a:p>
            <a:pPr defTabSz="895350" eaLnBrk="0" fontAlgn="base" hangingPunct="0">
              <a:spcBef>
                <a:spcPct val="0"/>
              </a:spcBef>
              <a:spcAft>
                <a:spcPct val="0"/>
              </a:spcAft>
            </a:pPr>
            <a:endParaRPr lang="en-US" altLang="en-US" sz="2400">
              <a:solidFill>
                <a:prstClr val="black"/>
              </a:solidFill>
              <a:latin typeface="Times" pitchFamily="18" charset="0"/>
              <a:ea typeface="ＭＳ Ｐゴシック" pitchFamily="34" charset="-128"/>
              <a:cs typeface="Arial" charset="0"/>
            </a:endParaRPr>
          </a:p>
        </p:txBody>
      </p:sp>
      <p:sp>
        <p:nvSpPr>
          <p:cNvPr id="458769" name="AutoShape 17"/>
          <p:cNvSpPr>
            <a:spLocks noChangeArrowheads="1"/>
          </p:cNvSpPr>
          <p:nvPr/>
        </p:nvSpPr>
        <p:spPr bwMode="auto">
          <a:xfrm>
            <a:off x="4708525" y="4827999"/>
            <a:ext cx="612775" cy="439329"/>
          </a:xfrm>
          <a:prstGeom prst="cube">
            <a:avLst>
              <a:gd name="adj" fmla="val 25000"/>
            </a:avLst>
          </a:prstGeom>
          <a:solidFill>
            <a:srgbClr val="FFBE00"/>
          </a:solidFill>
          <a:ln w="9525">
            <a:solidFill>
              <a:schemeClr val="tx1"/>
            </a:solidFill>
            <a:miter lim="800000"/>
            <a:headEnd/>
            <a:tailEnd/>
          </a:ln>
        </p:spPr>
        <p:txBody>
          <a:bodyPr wrap="none" lIns="91430" tIns="45716" rIns="91430" bIns="45716" anchor="ctr"/>
          <a:lstStyle/>
          <a:p>
            <a:pPr defTabSz="895350" eaLnBrk="0" fontAlgn="base" hangingPunct="0">
              <a:spcBef>
                <a:spcPct val="0"/>
              </a:spcBef>
              <a:spcAft>
                <a:spcPct val="0"/>
              </a:spcAft>
            </a:pPr>
            <a:endParaRPr lang="en-US" altLang="en-US" sz="2400">
              <a:solidFill>
                <a:prstClr val="black"/>
              </a:solidFill>
              <a:latin typeface="Times" pitchFamily="18" charset="0"/>
              <a:ea typeface="ＭＳ Ｐゴシック" pitchFamily="34" charset="-128"/>
              <a:cs typeface="Arial" charset="0"/>
            </a:endParaRPr>
          </a:p>
        </p:txBody>
      </p:sp>
      <p:sp>
        <p:nvSpPr>
          <p:cNvPr id="458770" name="AutoShape 18"/>
          <p:cNvSpPr>
            <a:spLocks noChangeArrowheads="1"/>
          </p:cNvSpPr>
          <p:nvPr/>
        </p:nvSpPr>
        <p:spPr bwMode="auto">
          <a:xfrm>
            <a:off x="5440363" y="4529140"/>
            <a:ext cx="611187" cy="738188"/>
          </a:xfrm>
          <a:prstGeom prst="cube">
            <a:avLst>
              <a:gd name="adj" fmla="val 25000"/>
            </a:avLst>
          </a:prstGeom>
          <a:solidFill>
            <a:srgbClr val="000066"/>
          </a:solidFill>
          <a:ln w="9525">
            <a:solidFill>
              <a:schemeClr val="tx1"/>
            </a:solidFill>
            <a:miter lim="800000"/>
            <a:headEnd/>
            <a:tailEnd/>
          </a:ln>
        </p:spPr>
        <p:txBody>
          <a:bodyPr wrap="none" lIns="91430" tIns="45716" rIns="91430" bIns="45716" anchor="ctr"/>
          <a:lstStyle/>
          <a:p>
            <a:pPr defTabSz="895350" eaLnBrk="0" fontAlgn="base" hangingPunct="0">
              <a:spcBef>
                <a:spcPct val="0"/>
              </a:spcBef>
              <a:spcAft>
                <a:spcPct val="0"/>
              </a:spcAft>
            </a:pPr>
            <a:endParaRPr lang="en-US" altLang="en-US" sz="2400">
              <a:solidFill>
                <a:prstClr val="black"/>
              </a:solidFill>
              <a:latin typeface="Times" pitchFamily="18" charset="0"/>
              <a:ea typeface="ＭＳ Ｐゴシック" pitchFamily="34" charset="-128"/>
              <a:cs typeface="Arial" charset="0"/>
            </a:endParaRPr>
          </a:p>
        </p:txBody>
      </p:sp>
      <p:sp>
        <p:nvSpPr>
          <p:cNvPr id="458771" name="AutoShape 19"/>
          <p:cNvSpPr>
            <a:spLocks noChangeArrowheads="1"/>
          </p:cNvSpPr>
          <p:nvPr/>
        </p:nvSpPr>
        <p:spPr bwMode="auto">
          <a:xfrm>
            <a:off x="6172200" y="4350499"/>
            <a:ext cx="612775" cy="923179"/>
          </a:xfrm>
          <a:prstGeom prst="cube">
            <a:avLst>
              <a:gd name="adj" fmla="val 25000"/>
            </a:avLst>
          </a:prstGeom>
          <a:solidFill>
            <a:srgbClr val="92D050"/>
          </a:solidFill>
          <a:ln w="9525">
            <a:solidFill>
              <a:schemeClr val="tx1"/>
            </a:solidFill>
            <a:miter lim="800000"/>
            <a:headEnd/>
            <a:tailEnd/>
          </a:ln>
        </p:spPr>
        <p:txBody>
          <a:bodyPr wrap="none" lIns="91430" tIns="45716" rIns="91430" bIns="45716" anchor="ctr"/>
          <a:lstStyle/>
          <a:p>
            <a:pPr defTabSz="895350" eaLnBrk="0" fontAlgn="base" hangingPunct="0">
              <a:spcBef>
                <a:spcPct val="0"/>
              </a:spcBef>
              <a:spcAft>
                <a:spcPct val="0"/>
              </a:spcAft>
            </a:pPr>
            <a:endParaRPr lang="en-US" altLang="en-US" sz="2400">
              <a:solidFill>
                <a:prstClr val="black"/>
              </a:solidFill>
              <a:latin typeface="Times" pitchFamily="18" charset="0"/>
              <a:ea typeface="ＭＳ Ｐゴシック" pitchFamily="34" charset="-128"/>
              <a:cs typeface="Arial" charset="0"/>
            </a:endParaRPr>
          </a:p>
        </p:txBody>
      </p:sp>
      <p:sp>
        <p:nvSpPr>
          <p:cNvPr id="124946" name="Line 20"/>
          <p:cNvSpPr>
            <a:spLocks noChangeShapeType="1"/>
          </p:cNvSpPr>
          <p:nvPr/>
        </p:nvSpPr>
        <p:spPr bwMode="auto">
          <a:xfrm>
            <a:off x="2362200" y="1828803"/>
            <a:ext cx="0" cy="3259138"/>
          </a:xfrm>
          <a:prstGeom prst="line">
            <a:avLst/>
          </a:prstGeom>
          <a:noFill/>
          <a:ln w="9525">
            <a:solidFill>
              <a:schemeClr val="tx1"/>
            </a:solidFill>
            <a:round/>
            <a:headEnd/>
            <a:tailEnd/>
          </a:ln>
        </p:spPr>
        <p:txBody>
          <a:bodyPr wrap="none" lIns="93296" tIns="46648" rIns="93296" bIns="46648" anchor="ctr"/>
          <a:lstStyle/>
          <a:p>
            <a:pPr fontAlgn="base">
              <a:spcBef>
                <a:spcPct val="0"/>
              </a:spcBef>
              <a:spcAft>
                <a:spcPct val="0"/>
              </a:spcAft>
            </a:pPr>
            <a:endParaRPr lang="en-US">
              <a:solidFill>
                <a:prstClr val="black"/>
              </a:solidFill>
              <a:ea typeface="MS PGothic" panose="020B0600070205080204" pitchFamily="34" charset="-128"/>
              <a:cs typeface="Arial" charset="0"/>
            </a:endParaRPr>
          </a:p>
        </p:txBody>
      </p:sp>
      <p:sp>
        <p:nvSpPr>
          <p:cNvPr id="124947" name="Line 21"/>
          <p:cNvSpPr>
            <a:spLocks noChangeShapeType="1"/>
          </p:cNvSpPr>
          <p:nvPr/>
        </p:nvSpPr>
        <p:spPr bwMode="auto">
          <a:xfrm flipH="1">
            <a:off x="2146300" y="5099053"/>
            <a:ext cx="176213" cy="168275"/>
          </a:xfrm>
          <a:prstGeom prst="line">
            <a:avLst/>
          </a:prstGeom>
          <a:noFill/>
          <a:ln w="9525">
            <a:solidFill>
              <a:schemeClr val="tx1"/>
            </a:solidFill>
            <a:round/>
            <a:headEnd/>
            <a:tailEnd/>
          </a:ln>
        </p:spPr>
        <p:txBody>
          <a:bodyPr wrap="none" lIns="93296" tIns="46648" rIns="93296" bIns="46648" anchor="ctr"/>
          <a:lstStyle/>
          <a:p>
            <a:pPr fontAlgn="base">
              <a:spcBef>
                <a:spcPct val="0"/>
              </a:spcBef>
              <a:spcAft>
                <a:spcPct val="0"/>
              </a:spcAft>
            </a:pPr>
            <a:endParaRPr lang="en-US">
              <a:solidFill>
                <a:prstClr val="black"/>
              </a:solidFill>
              <a:ea typeface="MS PGothic" panose="020B0600070205080204" pitchFamily="34" charset="-128"/>
              <a:cs typeface="Arial" charset="0"/>
            </a:endParaRPr>
          </a:p>
        </p:txBody>
      </p:sp>
      <p:sp>
        <p:nvSpPr>
          <p:cNvPr id="124948" name="Line 22"/>
          <p:cNvSpPr>
            <a:spLocks noChangeShapeType="1"/>
          </p:cNvSpPr>
          <p:nvPr/>
        </p:nvSpPr>
        <p:spPr bwMode="auto">
          <a:xfrm flipH="1">
            <a:off x="2146300" y="1828803"/>
            <a:ext cx="176213" cy="168275"/>
          </a:xfrm>
          <a:prstGeom prst="line">
            <a:avLst/>
          </a:prstGeom>
          <a:noFill/>
          <a:ln w="9525">
            <a:solidFill>
              <a:schemeClr val="tx1"/>
            </a:solidFill>
            <a:round/>
            <a:headEnd/>
            <a:tailEnd/>
          </a:ln>
        </p:spPr>
        <p:txBody>
          <a:bodyPr wrap="none" lIns="93296" tIns="46648" rIns="93296" bIns="46648" anchor="ctr"/>
          <a:lstStyle/>
          <a:p>
            <a:pPr fontAlgn="base">
              <a:spcBef>
                <a:spcPct val="0"/>
              </a:spcBef>
              <a:spcAft>
                <a:spcPct val="0"/>
              </a:spcAft>
            </a:pPr>
            <a:endParaRPr lang="en-US">
              <a:solidFill>
                <a:prstClr val="black"/>
              </a:solidFill>
              <a:ea typeface="MS PGothic" panose="020B0600070205080204" pitchFamily="34" charset="-128"/>
              <a:cs typeface="Arial" charset="0"/>
            </a:endParaRPr>
          </a:p>
        </p:txBody>
      </p:sp>
      <p:sp>
        <p:nvSpPr>
          <p:cNvPr id="124949" name="Line 23"/>
          <p:cNvSpPr>
            <a:spLocks noChangeShapeType="1"/>
          </p:cNvSpPr>
          <p:nvPr/>
        </p:nvSpPr>
        <p:spPr bwMode="auto">
          <a:xfrm rot="5400000" flipH="1">
            <a:off x="5414777" y="-1263461"/>
            <a:ext cx="25402" cy="6209929"/>
          </a:xfrm>
          <a:prstGeom prst="line">
            <a:avLst/>
          </a:prstGeom>
          <a:noFill/>
          <a:ln w="9525">
            <a:solidFill>
              <a:schemeClr val="tx1"/>
            </a:solidFill>
            <a:round/>
            <a:headEnd/>
            <a:tailEnd/>
          </a:ln>
        </p:spPr>
        <p:txBody>
          <a:bodyPr wrap="none" lIns="93296" tIns="46648" rIns="93296" bIns="46648" anchor="ctr"/>
          <a:lstStyle/>
          <a:p>
            <a:pPr fontAlgn="base">
              <a:spcBef>
                <a:spcPct val="0"/>
              </a:spcBef>
              <a:spcAft>
                <a:spcPct val="0"/>
              </a:spcAft>
            </a:pPr>
            <a:endParaRPr lang="en-US">
              <a:solidFill>
                <a:prstClr val="black"/>
              </a:solidFill>
              <a:ea typeface="MS PGothic" panose="020B0600070205080204" pitchFamily="34" charset="-128"/>
              <a:cs typeface="Arial" charset="0"/>
            </a:endParaRPr>
          </a:p>
        </p:txBody>
      </p:sp>
      <p:sp>
        <p:nvSpPr>
          <p:cNvPr id="124950" name="Line 24"/>
          <p:cNvSpPr>
            <a:spLocks noChangeShapeType="1"/>
          </p:cNvSpPr>
          <p:nvPr/>
        </p:nvSpPr>
        <p:spPr bwMode="auto">
          <a:xfrm flipH="1">
            <a:off x="8532438" y="1822453"/>
            <a:ext cx="0" cy="3223003"/>
          </a:xfrm>
          <a:prstGeom prst="line">
            <a:avLst/>
          </a:prstGeom>
          <a:noFill/>
          <a:ln w="9525">
            <a:solidFill>
              <a:schemeClr val="tx1"/>
            </a:solidFill>
            <a:round/>
            <a:headEnd/>
            <a:tailEnd/>
          </a:ln>
        </p:spPr>
        <p:txBody>
          <a:bodyPr wrap="none" lIns="93296" tIns="46648" rIns="93296" bIns="46648" anchor="ctr"/>
          <a:lstStyle/>
          <a:p>
            <a:pPr fontAlgn="base">
              <a:spcBef>
                <a:spcPct val="0"/>
              </a:spcBef>
              <a:spcAft>
                <a:spcPct val="0"/>
              </a:spcAft>
            </a:pPr>
            <a:endParaRPr lang="en-US">
              <a:solidFill>
                <a:prstClr val="black"/>
              </a:solidFill>
              <a:ea typeface="MS PGothic" panose="020B0600070205080204" pitchFamily="34" charset="-128"/>
              <a:cs typeface="Arial" charset="0"/>
            </a:endParaRPr>
          </a:p>
        </p:txBody>
      </p:sp>
      <p:sp>
        <p:nvSpPr>
          <p:cNvPr id="124951" name="Line 25"/>
          <p:cNvSpPr>
            <a:spLocks noChangeShapeType="1"/>
          </p:cNvSpPr>
          <p:nvPr/>
        </p:nvSpPr>
        <p:spPr bwMode="auto">
          <a:xfrm flipH="1">
            <a:off x="8357813" y="5099053"/>
            <a:ext cx="174625" cy="168275"/>
          </a:xfrm>
          <a:prstGeom prst="line">
            <a:avLst/>
          </a:prstGeom>
          <a:noFill/>
          <a:ln w="9525">
            <a:solidFill>
              <a:schemeClr val="tx1"/>
            </a:solidFill>
            <a:round/>
            <a:headEnd/>
            <a:tailEnd/>
          </a:ln>
        </p:spPr>
        <p:txBody>
          <a:bodyPr wrap="none" lIns="93296" tIns="46648" rIns="93296" bIns="46648" anchor="ctr"/>
          <a:lstStyle/>
          <a:p>
            <a:pPr fontAlgn="base">
              <a:spcBef>
                <a:spcPct val="0"/>
              </a:spcBef>
              <a:spcAft>
                <a:spcPct val="0"/>
              </a:spcAft>
            </a:pPr>
            <a:endParaRPr lang="en-US">
              <a:solidFill>
                <a:prstClr val="black"/>
              </a:solidFill>
              <a:ea typeface="MS PGothic" panose="020B0600070205080204" pitchFamily="34" charset="-128"/>
              <a:cs typeface="Arial" charset="0"/>
            </a:endParaRPr>
          </a:p>
        </p:txBody>
      </p:sp>
      <p:sp>
        <p:nvSpPr>
          <p:cNvPr id="124952" name="Line 26"/>
          <p:cNvSpPr>
            <a:spLocks noChangeShapeType="1"/>
          </p:cNvSpPr>
          <p:nvPr/>
        </p:nvSpPr>
        <p:spPr bwMode="auto">
          <a:xfrm flipH="1">
            <a:off x="2146300" y="4445003"/>
            <a:ext cx="176213" cy="168275"/>
          </a:xfrm>
          <a:prstGeom prst="line">
            <a:avLst/>
          </a:prstGeom>
          <a:noFill/>
          <a:ln w="9525">
            <a:solidFill>
              <a:schemeClr val="tx1"/>
            </a:solidFill>
            <a:round/>
            <a:headEnd/>
            <a:tailEnd/>
          </a:ln>
        </p:spPr>
        <p:txBody>
          <a:bodyPr wrap="none" lIns="93296" tIns="46648" rIns="93296" bIns="46648" anchor="ctr"/>
          <a:lstStyle/>
          <a:p>
            <a:pPr fontAlgn="base">
              <a:spcBef>
                <a:spcPct val="0"/>
              </a:spcBef>
              <a:spcAft>
                <a:spcPct val="0"/>
              </a:spcAft>
            </a:pPr>
            <a:endParaRPr lang="en-US">
              <a:solidFill>
                <a:prstClr val="black"/>
              </a:solidFill>
              <a:ea typeface="MS PGothic" panose="020B0600070205080204" pitchFamily="34" charset="-128"/>
              <a:cs typeface="Arial" charset="0"/>
            </a:endParaRPr>
          </a:p>
        </p:txBody>
      </p:sp>
      <p:sp>
        <p:nvSpPr>
          <p:cNvPr id="124953" name="Line 27"/>
          <p:cNvSpPr>
            <a:spLocks noChangeShapeType="1"/>
          </p:cNvSpPr>
          <p:nvPr/>
        </p:nvSpPr>
        <p:spPr bwMode="auto">
          <a:xfrm flipH="1">
            <a:off x="2146300" y="3790953"/>
            <a:ext cx="176213" cy="168275"/>
          </a:xfrm>
          <a:prstGeom prst="line">
            <a:avLst/>
          </a:prstGeom>
          <a:noFill/>
          <a:ln w="9525">
            <a:solidFill>
              <a:schemeClr val="tx1"/>
            </a:solidFill>
            <a:round/>
            <a:headEnd/>
            <a:tailEnd/>
          </a:ln>
        </p:spPr>
        <p:txBody>
          <a:bodyPr wrap="none" lIns="93296" tIns="46648" rIns="93296" bIns="46648" anchor="ctr"/>
          <a:lstStyle/>
          <a:p>
            <a:pPr fontAlgn="base">
              <a:spcBef>
                <a:spcPct val="0"/>
              </a:spcBef>
              <a:spcAft>
                <a:spcPct val="0"/>
              </a:spcAft>
            </a:pPr>
            <a:endParaRPr lang="en-US">
              <a:solidFill>
                <a:prstClr val="black"/>
              </a:solidFill>
              <a:ea typeface="MS PGothic" panose="020B0600070205080204" pitchFamily="34" charset="-128"/>
              <a:cs typeface="Arial" charset="0"/>
            </a:endParaRPr>
          </a:p>
        </p:txBody>
      </p:sp>
      <p:sp>
        <p:nvSpPr>
          <p:cNvPr id="124954" name="Line 28"/>
          <p:cNvSpPr>
            <a:spLocks noChangeShapeType="1"/>
          </p:cNvSpPr>
          <p:nvPr/>
        </p:nvSpPr>
        <p:spPr bwMode="auto">
          <a:xfrm flipH="1">
            <a:off x="2146300" y="3136903"/>
            <a:ext cx="176213" cy="168275"/>
          </a:xfrm>
          <a:prstGeom prst="line">
            <a:avLst/>
          </a:prstGeom>
          <a:noFill/>
          <a:ln w="9525">
            <a:solidFill>
              <a:schemeClr val="tx1"/>
            </a:solidFill>
            <a:round/>
            <a:headEnd/>
            <a:tailEnd/>
          </a:ln>
        </p:spPr>
        <p:txBody>
          <a:bodyPr wrap="none" lIns="93296" tIns="46648" rIns="93296" bIns="46648" anchor="ctr"/>
          <a:lstStyle/>
          <a:p>
            <a:pPr fontAlgn="base">
              <a:spcBef>
                <a:spcPct val="0"/>
              </a:spcBef>
              <a:spcAft>
                <a:spcPct val="0"/>
              </a:spcAft>
            </a:pPr>
            <a:endParaRPr lang="en-US">
              <a:solidFill>
                <a:prstClr val="black"/>
              </a:solidFill>
              <a:ea typeface="MS PGothic" panose="020B0600070205080204" pitchFamily="34" charset="-128"/>
              <a:cs typeface="Arial" charset="0"/>
            </a:endParaRPr>
          </a:p>
        </p:txBody>
      </p:sp>
      <p:sp>
        <p:nvSpPr>
          <p:cNvPr id="124955" name="Line 29"/>
          <p:cNvSpPr>
            <a:spLocks noChangeShapeType="1"/>
          </p:cNvSpPr>
          <p:nvPr/>
        </p:nvSpPr>
        <p:spPr bwMode="auto">
          <a:xfrm flipH="1">
            <a:off x="2146300" y="2482853"/>
            <a:ext cx="176213" cy="168275"/>
          </a:xfrm>
          <a:prstGeom prst="line">
            <a:avLst/>
          </a:prstGeom>
          <a:noFill/>
          <a:ln w="9525">
            <a:solidFill>
              <a:schemeClr val="tx1"/>
            </a:solidFill>
            <a:round/>
            <a:headEnd/>
            <a:tailEnd/>
          </a:ln>
        </p:spPr>
        <p:txBody>
          <a:bodyPr wrap="none" lIns="93296" tIns="46648" rIns="93296" bIns="46648" anchor="ctr"/>
          <a:lstStyle/>
          <a:p>
            <a:pPr fontAlgn="base">
              <a:spcBef>
                <a:spcPct val="0"/>
              </a:spcBef>
              <a:spcAft>
                <a:spcPct val="0"/>
              </a:spcAft>
            </a:pPr>
            <a:endParaRPr lang="en-US">
              <a:solidFill>
                <a:prstClr val="black"/>
              </a:solidFill>
              <a:ea typeface="MS PGothic" panose="020B0600070205080204" pitchFamily="34" charset="-128"/>
              <a:cs typeface="Arial" charset="0"/>
            </a:endParaRPr>
          </a:p>
        </p:txBody>
      </p:sp>
      <p:sp>
        <p:nvSpPr>
          <p:cNvPr id="124956" name="Text Box 30"/>
          <p:cNvSpPr txBox="1">
            <a:spLocks noChangeArrowheads="1"/>
          </p:cNvSpPr>
          <p:nvPr/>
        </p:nvSpPr>
        <p:spPr bwMode="auto">
          <a:xfrm>
            <a:off x="2483768" y="5410203"/>
            <a:ext cx="704019" cy="338546"/>
          </a:xfrm>
          <a:prstGeom prst="rect">
            <a:avLst/>
          </a:prstGeom>
          <a:noFill/>
          <a:ln w="9525">
            <a:noFill/>
            <a:miter lim="800000"/>
            <a:headEnd/>
            <a:tailEnd/>
          </a:ln>
        </p:spPr>
        <p:txBody>
          <a:bodyPr wrap="none" lIns="91430" tIns="45716" rIns="91430" bIns="45716">
            <a:spAutoFit/>
          </a:bodyPr>
          <a:lstStyle/>
          <a:p>
            <a:pPr defTabSz="895350" eaLnBrk="0" fontAlgn="base" hangingPunct="0">
              <a:spcBef>
                <a:spcPct val="0"/>
              </a:spcBef>
              <a:spcAft>
                <a:spcPct val="0"/>
              </a:spcAft>
            </a:pPr>
            <a:r>
              <a:rPr lang="en-US" altLang="en-US" sz="1600" dirty="0" smtClean="0">
                <a:solidFill>
                  <a:prstClr val="black"/>
                </a:solidFill>
                <a:latin typeface="Verdana" pitchFamily="34" charset="0"/>
                <a:ea typeface="ＭＳ Ｐゴシック" pitchFamily="34" charset="-128"/>
                <a:cs typeface="Arial" charset="0"/>
              </a:rPr>
              <a:t>2008</a:t>
            </a:r>
            <a:endParaRPr lang="en-US" altLang="en-US" sz="2400" dirty="0">
              <a:solidFill>
                <a:prstClr val="black"/>
              </a:solidFill>
              <a:latin typeface="Times" pitchFamily="18" charset="0"/>
              <a:ea typeface="ＭＳ Ｐゴシック" pitchFamily="34" charset="-128"/>
              <a:cs typeface="Arial" charset="0"/>
            </a:endParaRPr>
          </a:p>
        </p:txBody>
      </p:sp>
      <p:sp>
        <p:nvSpPr>
          <p:cNvPr id="124957" name="Text Box 31"/>
          <p:cNvSpPr txBox="1">
            <a:spLocks noChangeArrowheads="1"/>
          </p:cNvSpPr>
          <p:nvPr/>
        </p:nvSpPr>
        <p:spPr bwMode="auto">
          <a:xfrm>
            <a:off x="3203848" y="5410203"/>
            <a:ext cx="704019" cy="338546"/>
          </a:xfrm>
          <a:prstGeom prst="rect">
            <a:avLst/>
          </a:prstGeom>
          <a:noFill/>
          <a:ln w="9525">
            <a:noFill/>
            <a:miter lim="800000"/>
            <a:headEnd/>
            <a:tailEnd/>
          </a:ln>
        </p:spPr>
        <p:txBody>
          <a:bodyPr wrap="none" lIns="91430" tIns="45716" rIns="91430" bIns="45716">
            <a:spAutoFit/>
          </a:bodyPr>
          <a:lstStyle/>
          <a:p>
            <a:pPr defTabSz="895350" eaLnBrk="0" fontAlgn="base" hangingPunct="0">
              <a:spcBef>
                <a:spcPct val="0"/>
              </a:spcBef>
              <a:spcAft>
                <a:spcPct val="0"/>
              </a:spcAft>
            </a:pPr>
            <a:r>
              <a:rPr lang="en-US" altLang="en-US" sz="1600" dirty="0" smtClean="0">
                <a:solidFill>
                  <a:prstClr val="black"/>
                </a:solidFill>
                <a:latin typeface="Verdana" pitchFamily="34" charset="0"/>
                <a:ea typeface="ＭＳ Ｐゴシック" pitchFamily="34" charset="-128"/>
                <a:cs typeface="Arial" charset="0"/>
              </a:rPr>
              <a:t>2009</a:t>
            </a:r>
            <a:endParaRPr lang="en-US" altLang="en-US" sz="2400" dirty="0">
              <a:solidFill>
                <a:prstClr val="black"/>
              </a:solidFill>
              <a:latin typeface="Times" pitchFamily="18" charset="0"/>
              <a:ea typeface="ＭＳ Ｐゴシック" pitchFamily="34" charset="-128"/>
              <a:cs typeface="Arial" charset="0"/>
            </a:endParaRPr>
          </a:p>
        </p:txBody>
      </p:sp>
      <p:sp>
        <p:nvSpPr>
          <p:cNvPr id="124958" name="Text Box 32"/>
          <p:cNvSpPr txBox="1">
            <a:spLocks noChangeArrowheads="1"/>
          </p:cNvSpPr>
          <p:nvPr/>
        </p:nvSpPr>
        <p:spPr bwMode="auto">
          <a:xfrm>
            <a:off x="4775200" y="5410203"/>
            <a:ext cx="704019" cy="338546"/>
          </a:xfrm>
          <a:prstGeom prst="rect">
            <a:avLst/>
          </a:prstGeom>
          <a:noFill/>
          <a:ln w="9525">
            <a:noFill/>
            <a:miter lim="800000"/>
            <a:headEnd/>
            <a:tailEnd/>
          </a:ln>
        </p:spPr>
        <p:txBody>
          <a:bodyPr wrap="none" lIns="91430" tIns="45716" rIns="91430" bIns="45716">
            <a:spAutoFit/>
          </a:bodyPr>
          <a:lstStyle/>
          <a:p>
            <a:pPr defTabSz="895350" eaLnBrk="0" fontAlgn="base" hangingPunct="0">
              <a:spcBef>
                <a:spcPct val="0"/>
              </a:spcBef>
              <a:spcAft>
                <a:spcPct val="0"/>
              </a:spcAft>
            </a:pPr>
            <a:r>
              <a:rPr lang="en-US" altLang="en-US" sz="1600" dirty="0" smtClean="0">
                <a:solidFill>
                  <a:prstClr val="black"/>
                </a:solidFill>
                <a:latin typeface="Verdana" pitchFamily="34" charset="0"/>
                <a:ea typeface="ＭＳ Ｐゴシック" pitchFamily="34" charset="-128"/>
                <a:cs typeface="Arial" charset="0"/>
              </a:rPr>
              <a:t>2011</a:t>
            </a:r>
            <a:endParaRPr lang="en-US" altLang="en-US" sz="2400" dirty="0">
              <a:solidFill>
                <a:prstClr val="black"/>
              </a:solidFill>
              <a:latin typeface="Times" pitchFamily="18" charset="0"/>
              <a:ea typeface="ＭＳ Ｐゴシック" pitchFamily="34" charset="-128"/>
              <a:cs typeface="Arial" charset="0"/>
            </a:endParaRPr>
          </a:p>
        </p:txBody>
      </p:sp>
      <p:sp>
        <p:nvSpPr>
          <p:cNvPr id="124959" name="Text Box 33"/>
          <p:cNvSpPr txBox="1">
            <a:spLocks noChangeArrowheads="1"/>
          </p:cNvSpPr>
          <p:nvPr/>
        </p:nvSpPr>
        <p:spPr bwMode="auto">
          <a:xfrm>
            <a:off x="3995936" y="5410203"/>
            <a:ext cx="704019" cy="338546"/>
          </a:xfrm>
          <a:prstGeom prst="rect">
            <a:avLst/>
          </a:prstGeom>
          <a:noFill/>
          <a:ln w="9525">
            <a:noFill/>
            <a:miter lim="800000"/>
            <a:headEnd/>
            <a:tailEnd/>
          </a:ln>
        </p:spPr>
        <p:txBody>
          <a:bodyPr wrap="none" lIns="91430" tIns="45716" rIns="91430" bIns="45716">
            <a:spAutoFit/>
          </a:bodyPr>
          <a:lstStyle/>
          <a:p>
            <a:pPr defTabSz="895350" eaLnBrk="0" fontAlgn="base" hangingPunct="0">
              <a:spcBef>
                <a:spcPct val="0"/>
              </a:spcBef>
              <a:spcAft>
                <a:spcPct val="0"/>
              </a:spcAft>
            </a:pPr>
            <a:r>
              <a:rPr lang="en-US" altLang="en-US" sz="1600" dirty="0" smtClean="0">
                <a:solidFill>
                  <a:prstClr val="black"/>
                </a:solidFill>
                <a:latin typeface="Verdana" pitchFamily="34" charset="0"/>
                <a:ea typeface="ＭＳ Ｐゴシック" pitchFamily="34" charset="-128"/>
                <a:cs typeface="Arial" charset="0"/>
              </a:rPr>
              <a:t>2010</a:t>
            </a:r>
            <a:endParaRPr lang="en-US" altLang="en-US" sz="2400" dirty="0">
              <a:solidFill>
                <a:prstClr val="black"/>
              </a:solidFill>
              <a:latin typeface="Times" pitchFamily="18" charset="0"/>
              <a:ea typeface="ＭＳ Ｐゴシック" pitchFamily="34" charset="-128"/>
              <a:cs typeface="Arial" charset="0"/>
            </a:endParaRPr>
          </a:p>
        </p:txBody>
      </p:sp>
      <p:sp>
        <p:nvSpPr>
          <p:cNvPr id="124960" name="Text Box 34"/>
          <p:cNvSpPr txBox="1">
            <a:spLocks noChangeArrowheads="1"/>
          </p:cNvSpPr>
          <p:nvPr/>
        </p:nvSpPr>
        <p:spPr bwMode="auto">
          <a:xfrm>
            <a:off x="5437188" y="5410203"/>
            <a:ext cx="704019" cy="338546"/>
          </a:xfrm>
          <a:prstGeom prst="rect">
            <a:avLst/>
          </a:prstGeom>
          <a:noFill/>
          <a:ln w="9525">
            <a:noFill/>
            <a:miter lim="800000"/>
            <a:headEnd/>
            <a:tailEnd/>
          </a:ln>
        </p:spPr>
        <p:txBody>
          <a:bodyPr wrap="none" lIns="91430" tIns="45716" rIns="91430" bIns="45716">
            <a:spAutoFit/>
          </a:bodyPr>
          <a:lstStyle/>
          <a:p>
            <a:pPr defTabSz="895350" eaLnBrk="0" fontAlgn="base" hangingPunct="0">
              <a:spcBef>
                <a:spcPct val="0"/>
              </a:spcBef>
              <a:spcAft>
                <a:spcPct val="0"/>
              </a:spcAft>
            </a:pPr>
            <a:r>
              <a:rPr lang="en-US" altLang="en-US" sz="1600" dirty="0" smtClean="0">
                <a:solidFill>
                  <a:prstClr val="black"/>
                </a:solidFill>
                <a:latin typeface="Verdana" pitchFamily="34" charset="0"/>
                <a:ea typeface="ＭＳ Ｐゴシック" pitchFamily="34" charset="-128"/>
                <a:cs typeface="Arial" charset="0"/>
              </a:rPr>
              <a:t>2012</a:t>
            </a:r>
            <a:endParaRPr lang="en-US" altLang="en-US" sz="2400" dirty="0">
              <a:solidFill>
                <a:prstClr val="black"/>
              </a:solidFill>
              <a:latin typeface="Times" pitchFamily="18" charset="0"/>
              <a:ea typeface="ＭＳ Ｐゴシック" pitchFamily="34" charset="-128"/>
              <a:cs typeface="Arial" charset="0"/>
            </a:endParaRPr>
          </a:p>
        </p:txBody>
      </p:sp>
      <p:sp>
        <p:nvSpPr>
          <p:cNvPr id="124961" name="Text Box 35"/>
          <p:cNvSpPr txBox="1">
            <a:spLocks noChangeArrowheads="1"/>
          </p:cNvSpPr>
          <p:nvPr/>
        </p:nvSpPr>
        <p:spPr bwMode="auto">
          <a:xfrm>
            <a:off x="6100763" y="5410203"/>
            <a:ext cx="704019" cy="338546"/>
          </a:xfrm>
          <a:prstGeom prst="rect">
            <a:avLst/>
          </a:prstGeom>
          <a:noFill/>
          <a:ln w="9525">
            <a:noFill/>
            <a:miter lim="800000"/>
            <a:headEnd/>
            <a:tailEnd/>
          </a:ln>
        </p:spPr>
        <p:txBody>
          <a:bodyPr wrap="none" lIns="91430" tIns="45716" rIns="91430" bIns="45716">
            <a:spAutoFit/>
          </a:bodyPr>
          <a:lstStyle/>
          <a:p>
            <a:pPr defTabSz="895350" eaLnBrk="0" fontAlgn="base" hangingPunct="0">
              <a:spcBef>
                <a:spcPct val="0"/>
              </a:spcBef>
              <a:spcAft>
                <a:spcPct val="0"/>
              </a:spcAft>
            </a:pPr>
            <a:r>
              <a:rPr lang="en-US" altLang="en-US" sz="1600" dirty="0" smtClean="0">
                <a:solidFill>
                  <a:prstClr val="black"/>
                </a:solidFill>
                <a:latin typeface="Verdana" pitchFamily="34" charset="0"/>
                <a:ea typeface="ＭＳ Ｐゴシック" pitchFamily="34" charset="-128"/>
                <a:cs typeface="Arial" charset="0"/>
              </a:rPr>
              <a:t>2013</a:t>
            </a:r>
            <a:endParaRPr lang="en-US" altLang="en-US" sz="2400" dirty="0">
              <a:solidFill>
                <a:prstClr val="black"/>
              </a:solidFill>
              <a:latin typeface="Times" pitchFamily="18" charset="0"/>
              <a:ea typeface="ＭＳ Ｐゴシック" pitchFamily="34" charset="-128"/>
              <a:cs typeface="Arial" charset="0"/>
            </a:endParaRPr>
          </a:p>
        </p:txBody>
      </p:sp>
      <p:sp>
        <p:nvSpPr>
          <p:cNvPr id="124962" name="Text Box 36"/>
          <p:cNvSpPr txBox="1">
            <a:spLocks noChangeArrowheads="1"/>
          </p:cNvSpPr>
          <p:nvPr/>
        </p:nvSpPr>
        <p:spPr bwMode="auto">
          <a:xfrm>
            <a:off x="1547664" y="4489453"/>
            <a:ext cx="574175" cy="338546"/>
          </a:xfrm>
          <a:prstGeom prst="rect">
            <a:avLst/>
          </a:prstGeom>
          <a:noFill/>
          <a:ln w="9525">
            <a:noFill/>
            <a:miter lim="800000"/>
            <a:headEnd/>
            <a:tailEnd/>
          </a:ln>
        </p:spPr>
        <p:txBody>
          <a:bodyPr wrap="none" lIns="91430" tIns="45716" rIns="91430" bIns="45716">
            <a:spAutoFit/>
          </a:bodyPr>
          <a:lstStyle/>
          <a:p>
            <a:pPr algn="r" defTabSz="895350" eaLnBrk="0" fontAlgn="base" hangingPunct="0">
              <a:spcBef>
                <a:spcPct val="0"/>
              </a:spcBef>
              <a:spcAft>
                <a:spcPct val="0"/>
              </a:spcAft>
            </a:pPr>
            <a:r>
              <a:rPr lang="en-US" altLang="en-US" sz="1600" dirty="0" smtClean="0">
                <a:solidFill>
                  <a:prstClr val="black"/>
                </a:solidFill>
                <a:latin typeface="Verdana" pitchFamily="34" charset="0"/>
                <a:ea typeface="ＭＳ Ｐゴシック" pitchFamily="34" charset="-128"/>
                <a:cs typeface="Arial" charset="0"/>
              </a:rPr>
              <a:t>200</a:t>
            </a:r>
            <a:endParaRPr lang="en-US" altLang="en-US" sz="2400" dirty="0">
              <a:solidFill>
                <a:prstClr val="black"/>
              </a:solidFill>
              <a:latin typeface="Times" pitchFamily="18" charset="0"/>
              <a:ea typeface="ＭＳ Ｐゴシック" pitchFamily="34" charset="-128"/>
              <a:cs typeface="Arial" charset="0"/>
            </a:endParaRPr>
          </a:p>
        </p:txBody>
      </p:sp>
      <p:sp>
        <p:nvSpPr>
          <p:cNvPr id="124963" name="Text Box 37"/>
          <p:cNvSpPr txBox="1">
            <a:spLocks noChangeArrowheads="1"/>
          </p:cNvSpPr>
          <p:nvPr/>
        </p:nvSpPr>
        <p:spPr bwMode="auto">
          <a:xfrm>
            <a:off x="1509713" y="3860803"/>
            <a:ext cx="574176" cy="338546"/>
          </a:xfrm>
          <a:prstGeom prst="rect">
            <a:avLst/>
          </a:prstGeom>
          <a:noFill/>
          <a:ln w="9525">
            <a:noFill/>
            <a:miter lim="800000"/>
            <a:headEnd/>
            <a:tailEnd/>
          </a:ln>
        </p:spPr>
        <p:txBody>
          <a:bodyPr wrap="none" lIns="91430" tIns="45716" rIns="91430" bIns="45716">
            <a:spAutoFit/>
          </a:bodyPr>
          <a:lstStyle/>
          <a:p>
            <a:pPr defTabSz="895350" eaLnBrk="0" fontAlgn="base" hangingPunct="0">
              <a:spcBef>
                <a:spcPct val="0"/>
              </a:spcBef>
              <a:spcAft>
                <a:spcPct val="0"/>
              </a:spcAft>
            </a:pPr>
            <a:r>
              <a:rPr lang="en-US" altLang="en-US" sz="1600" dirty="0" smtClean="0">
                <a:solidFill>
                  <a:prstClr val="black"/>
                </a:solidFill>
                <a:latin typeface="Verdana" pitchFamily="34" charset="0"/>
                <a:ea typeface="ＭＳ Ｐゴシック" pitchFamily="34" charset="-128"/>
                <a:cs typeface="Arial" charset="0"/>
              </a:rPr>
              <a:t>400</a:t>
            </a:r>
            <a:endParaRPr lang="en-US" altLang="en-US" sz="2400" dirty="0">
              <a:solidFill>
                <a:prstClr val="black"/>
              </a:solidFill>
              <a:latin typeface="Times" pitchFamily="18" charset="0"/>
              <a:ea typeface="ＭＳ Ｐゴシック" pitchFamily="34" charset="-128"/>
              <a:cs typeface="Arial" charset="0"/>
            </a:endParaRPr>
          </a:p>
        </p:txBody>
      </p:sp>
      <p:sp>
        <p:nvSpPr>
          <p:cNvPr id="124964" name="Text Box 38"/>
          <p:cNvSpPr txBox="1">
            <a:spLocks noChangeArrowheads="1"/>
          </p:cNvSpPr>
          <p:nvPr/>
        </p:nvSpPr>
        <p:spPr bwMode="auto">
          <a:xfrm>
            <a:off x="1509713" y="3230566"/>
            <a:ext cx="574176" cy="338546"/>
          </a:xfrm>
          <a:prstGeom prst="rect">
            <a:avLst/>
          </a:prstGeom>
          <a:noFill/>
          <a:ln w="9525">
            <a:noFill/>
            <a:miter lim="800000"/>
            <a:headEnd/>
            <a:tailEnd/>
          </a:ln>
        </p:spPr>
        <p:txBody>
          <a:bodyPr wrap="none" lIns="91430" tIns="45716" rIns="91430" bIns="45716">
            <a:spAutoFit/>
          </a:bodyPr>
          <a:lstStyle/>
          <a:p>
            <a:pPr defTabSz="895350" eaLnBrk="0" fontAlgn="base" hangingPunct="0">
              <a:spcBef>
                <a:spcPct val="0"/>
              </a:spcBef>
              <a:spcAft>
                <a:spcPct val="0"/>
              </a:spcAft>
            </a:pPr>
            <a:r>
              <a:rPr lang="en-US" altLang="en-US" sz="1600" dirty="0" smtClean="0">
                <a:solidFill>
                  <a:prstClr val="black"/>
                </a:solidFill>
                <a:latin typeface="Verdana" pitchFamily="34" charset="0"/>
                <a:ea typeface="ＭＳ Ｐゴシック" pitchFamily="34" charset="-128"/>
                <a:cs typeface="Arial" charset="0"/>
              </a:rPr>
              <a:t>600</a:t>
            </a:r>
            <a:endParaRPr lang="en-US" altLang="en-US" sz="2400" dirty="0">
              <a:solidFill>
                <a:prstClr val="black"/>
              </a:solidFill>
              <a:latin typeface="Times" pitchFamily="18" charset="0"/>
              <a:ea typeface="ＭＳ Ｐゴシック" pitchFamily="34" charset="-128"/>
              <a:cs typeface="Arial" charset="0"/>
            </a:endParaRPr>
          </a:p>
        </p:txBody>
      </p:sp>
      <p:sp>
        <p:nvSpPr>
          <p:cNvPr id="124965" name="Text Box 39"/>
          <p:cNvSpPr txBox="1">
            <a:spLocks noChangeArrowheads="1"/>
          </p:cNvSpPr>
          <p:nvPr/>
        </p:nvSpPr>
        <p:spPr bwMode="auto">
          <a:xfrm>
            <a:off x="1509713" y="2601916"/>
            <a:ext cx="574176" cy="338546"/>
          </a:xfrm>
          <a:prstGeom prst="rect">
            <a:avLst/>
          </a:prstGeom>
          <a:noFill/>
          <a:ln w="9525">
            <a:noFill/>
            <a:miter lim="800000"/>
            <a:headEnd/>
            <a:tailEnd/>
          </a:ln>
        </p:spPr>
        <p:txBody>
          <a:bodyPr wrap="none" lIns="91430" tIns="45716" rIns="91430" bIns="45716">
            <a:spAutoFit/>
          </a:bodyPr>
          <a:lstStyle/>
          <a:p>
            <a:pPr defTabSz="895350" eaLnBrk="0" fontAlgn="base" hangingPunct="0">
              <a:spcBef>
                <a:spcPct val="0"/>
              </a:spcBef>
              <a:spcAft>
                <a:spcPct val="0"/>
              </a:spcAft>
            </a:pPr>
            <a:r>
              <a:rPr lang="en-US" altLang="en-US" sz="1600" dirty="0" smtClean="0">
                <a:solidFill>
                  <a:prstClr val="black"/>
                </a:solidFill>
                <a:latin typeface="Verdana" pitchFamily="34" charset="0"/>
                <a:ea typeface="ＭＳ Ｐゴシック" pitchFamily="34" charset="-128"/>
                <a:cs typeface="Arial" charset="0"/>
              </a:rPr>
              <a:t>800</a:t>
            </a:r>
            <a:endParaRPr lang="en-US" altLang="en-US" sz="2400" dirty="0">
              <a:solidFill>
                <a:prstClr val="black"/>
              </a:solidFill>
              <a:latin typeface="Times" pitchFamily="18" charset="0"/>
              <a:ea typeface="ＭＳ Ｐゴシック" pitchFamily="34" charset="-128"/>
              <a:cs typeface="Arial" charset="0"/>
            </a:endParaRPr>
          </a:p>
        </p:txBody>
      </p:sp>
      <p:sp>
        <p:nvSpPr>
          <p:cNvPr id="124966" name="Text Box 40"/>
          <p:cNvSpPr txBox="1">
            <a:spLocks noChangeArrowheads="1"/>
          </p:cNvSpPr>
          <p:nvPr/>
        </p:nvSpPr>
        <p:spPr bwMode="auto">
          <a:xfrm>
            <a:off x="1433513" y="1973266"/>
            <a:ext cx="704019" cy="338546"/>
          </a:xfrm>
          <a:prstGeom prst="rect">
            <a:avLst/>
          </a:prstGeom>
          <a:noFill/>
          <a:ln w="9525">
            <a:noFill/>
            <a:miter lim="800000"/>
            <a:headEnd/>
            <a:tailEnd/>
          </a:ln>
        </p:spPr>
        <p:txBody>
          <a:bodyPr wrap="none" lIns="91430" tIns="45716" rIns="91430" bIns="45716">
            <a:spAutoFit/>
          </a:bodyPr>
          <a:lstStyle/>
          <a:p>
            <a:pPr defTabSz="895350" eaLnBrk="0" fontAlgn="base" hangingPunct="0">
              <a:spcBef>
                <a:spcPct val="0"/>
              </a:spcBef>
              <a:spcAft>
                <a:spcPct val="0"/>
              </a:spcAft>
            </a:pPr>
            <a:r>
              <a:rPr lang="en-US" altLang="en-US" sz="1600" dirty="0" smtClean="0">
                <a:solidFill>
                  <a:prstClr val="black"/>
                </a:solidFill>
                <a:latin typeface="Verdana" pitchFamily="34" charset="0"/>
                <a:ea typeface="ＭＳ Ｐゴシック" pitchFamily="34" charset="-128"/>
                <a:cs typeface="Arial" charset="0"/>
              </a:rPr>
              <a:t>1000</a:t>
            </a:r>
            <a:endParaRPr lang="en-US" altLang="en-US" sz="2400" dirty="0">
              <a:solidFill>
                <a:prstClr val="black"/>
              </a:solidFill>
              <a:latin typeface="Times" pitchFamily="18" charset="0"/>
              <a:ea typeface="ＭＳ Ｐゴシック" pitchFamily="34" charset="-128"/>
              <a:cs typeface="Arial" charset="0"/>
            </a:endParaRPr>
          </a:p>
        </p:txBody>
      </p:sp>
      <p:sp>
        <p:nvSpPr>
          <p:cNvPr id="40" name="AutoShape 19"/>
          <p:cNvSpPr>
            <a:spLocks noChangeArrowheads="1"/>
          </p:cNvSpPr>
          <p:nvPr/>
        </p:nvSpPr>
        <p:spPr bwMode="auto">
          <a:xfrm>
            <a:off x="7832350" y="1874047"/>
            <a:ext cx="612775" cy="3419475"/>
          </a:xfrm>
          <a:prstGeom prst="cube">
            <a:avLst>
              <a:gd name="adj" fmla="val 25000"/>
            </a:avLst>
          </a:prstGeom>
          <a:solidFill>
            <a:srgbClr val="D91107"/>
          </a:solidFill>
          <a:ln w="9525">
            <a:solidFill>
              <a:schemeClr val="tx1"/>
            </a:solidFill>
            <a:miter lim="800000"/>
            <a:headEnd/>
            <a:tailEnd/>
          </a:ln>
        </p:spPr>
        <p:txBody>
          <a:bodyPr wrap="none" lIns="91430" tIns="45716" rIns="91430" bIns="45716" anchor="ctr"/>
          <a:lstStyle/>
          <a:p>
            <a:pPr defTabSz="895350" eaLnBrk="0" fontAlgn="base" hangingPunct="0">
              <a:spcBef>
                <a:spcPct val="0"/>
              </a:spcBef>
              <a:spcAft>
                <a:spcPct val="0"/>
              </a:spcAft>
            </a:pPr>
            <a:endParaRPr lang="en-US" altLang="en-US" sz="2400">
              <a:solidFill>
                <a:prstClr val="black"/>
              </a:solidFill>
              <a:latin typeface="Times" pitchFamily="18" charset="0"/>
              <a:ea typeface="ＭＳ Ｐゴシック" pitchFamily="34" charset="-128"/>
              <a:cs typeface="Arial" charset="0"/>
            </a:endParaRPr>
          </a:p>
        </p:txBody>
      </p:sp>
      <p:sp>
        <p:nvSpPr>
          <p:cNvPr id="41" name="AutoShape 19"/>
          <p:cNvSpPr>
            <a:spLocks noChangeArrowheads="1"/>
          </p:cNvSpPr>
          <p:nvPr/>
        </p:nvSpPr>
        <p:spPr bwMode="auto">
          <a:xfrm>
            <a:off x="6983561" y="3399839"/>
            <a:ext cx="612775" cy="1901320"/>
          </a:xfrm>
          <a:prstGeom prst="cube">
            <a:avLst>
              <a:gd name="adj" fmla="val 25000"/>
            </a:avLst>
          </a:prstGeom>
          <a:solidFill>
            <a:srgbClr val="FFFF00"/>
          </a:solidFill>
          <a:ln w="9525">
            <a:solidFill>
              <a:schemeClr val="tx1"/>
            </a:solidFill>
            <a:miter lim="800000"/>
            <a:headEnd/>
            <a:tailEnd/>
          </a:ln>
        </p:spPr>
        <p:txBody>
          <a:bodyPr wrap="none" lIns="91430" tIns="45716" rIns="91430" bIns="45716" anchor="ctr"/>
          <a:lstStyle/>
          <a:p>
            <a:pPr defTabSz="895350" eaLnBrk="0" fontAlgn="base" hangingPunct="0">
              <a:spcBef>
                <a:spcPct val="0"/>
              </a:spcBef>
              <a:spcAft>
                <a:spcPct val="0"/>
              </a:spcAft>
            </a:pPr>
            <a:endParaRPr lang="en-US" altLang="en-US" sz="2400">
              <a:solidFill>
                <a:prstClr val="black"/>
              </a:solidFill>
              <a:latin typeface="Times" pitchFamily="18" charset="0"/>
              <a:ea typeface="ＭＳ Ｐゴシック" pitchFamily="34" charset="-128"/>
              <a:cs typeface="Arial" charset="0"/>
            </a:endParaRPr>
          </a:p>
        </p:txBody>
      </p:sp>
      <p:sp>
        <p:nvSpPr>
          <p:cNvPr id="42" name="Text Box 35"/>
          <p:cNvSpPr txBox="1">
            <a:spLocks noChangeArrowheads="1"/>
          </p:cNvSpPr>
          <p:nvPr/>
        </p:nvSpPr>
        <p:spPr bwMode="auto">
          <a:xfrm>
            <a:off x="7684405" y="5369561"/>
            <a:ext cx="704019" cy="338546"/>
          </a:xfrm>
          <a:prstGeom prst="rect">
            <a:avLst/>
          </a:prstGeom>
          <a:noFill/>
          <a:ln w="9525">
            <a:noFill/>
            <a:miter lim="800000"/>
            <a:headEnd/>
            <a:tailEnd/>
          </a:ln>
        </p:spPr>
        <p:txBody>
          <a:bodyPr wrap="none" lIns="91430" tIns="45716" rIns="91430" bIns="45716">
            <a:spAutoFit/>
          </a:bodyPr>
          <a:lstStyle/>
          <a:p>
            <a:pPr defTabSz="895350" eaLnBrk="0" fontAlgn="base" hangingPunct="0">
              <a:spcBef>
                <a:spcPct val="0"/>
              </a:spcBef>
              <a:spcAft>
                <a:spcPct val="0"/>
              </a:spcAft>
            </a:pPr>
            <a:r>
              <a:rPr lang="en-US" altLang="en-US" sz="1600" dirty="0" smtClean="0">
                <a:solidFill>
                  <a:prstClr val="black"/>
                </a:solidFill>
                <a:latin typeface="Verdana" pitchFamily="34" charset="0"/>
                <a:ea typeface="ＭＳ Ｐゴシック" pitchFamily="34" charset="-128"/>
                <a:cs typeface="Arial" charset="0"/>
              </a:rPr>
              <a:t>2015</a:t>
            </a:r>
            <a:endParaRPr lang="en-US" altLang="en-US" sz="2400" dirty="0">
              <a:solidFill>
                <a:prstClr val="black"/>
              </a:solidFill>
              <a:latin typeface="Times" pitchFamily="18" charset="0"/>
              <a:ea typeface="ＭＳ Ｐゴシック" pitchFamily="34" charset="-128"/>
              <a:cs typeface="Arial" charset="0"/>
            </a:endParaRPr>
          </a:p>
        </p:txBody>
      </p:sp>
      <p:sp>
        <p:nvSpPr>
          <p:cNvPr id="43" name="Text Box 35"/>
          <p:cNvSpPr txBox="1">
            <a:spLocks noChangeArrowheads="1"/>
          </p:cNvSpPr>
          <p:nvPr/>
        </p:nvSpPr>
        <p:spPr bwMode="auto">
          <a:xfrm>
            <a:off x="6876256" y="5420075"/>
            <a:ext cx="704019" cy="338546"/>
          </a:xfrm>
          <a:prstGeom prst="rect">
            <a:avLst/>
          </a:prstGeom>
          <a:noFill/>
          <a:ln w="9525">
            <a:noFill/>
            <a:miter lim="800000"/>
            <a:headEnd/>
            <a:tailEnd/>
          </a:ln>
        </p:spPr>
        <p:txBody>
          <a:bodyPr wrap="none" lIns="91430" tIns="45716" rIns="91430" bIns="45716">
            <a:spAutoFit/>
          </a:bodyPr>
          <a:lstStyle/>
          <a:p>
            <a:pPr defTabSz="895350" eaLnBrk="0" fontAlgn="base" hangingPunct="0">
              <a:spcBef>
                <a:spcPct val="0"/>
              </a:spcBef>
              <a:spcAft>
                <a:spcPct val="0"/>
              </a:spcAft>
            </a:pPr>
            <a:r>
              <a:rPr lang="en-US" altLang="en-US" sz="1600" dirty="0" smtClean="0">
                <a:solidFill>
                  <a:prstClr val="black"/>
                </a:solidFill>
                <a:latin typeface="Verdana" pitchFamily="34" charset="0"/>
                <a:ea typeface="ＭＳ Ｐゴシック" pitchFamily="34" charset="-128"/>
                <a:cs typeface="Arial" charset="0"/>
              </a:rPr>
              <a:t>2014</a:t>
            </a:r>
            <a:endParaRPr lang="en-US" altLang="en-US" sz="2400" dirty="0">
              <a:solidFill>
                <a:prstClr val="black"/>
              </a:solidFill>
              <a:latin typeface="Times" pitchFamily="18" charset="0"/>
              <a:ea typeface="ＭＳ Ｐゴシック" pitchFamily="34" charset="-128"/>
              <a:cs typeface="Arial" charset="0"/>
            </a:endParaRPr>
          </a:p>
        </p:txBody>
      </p:sp>
    </p:spTree>
    <p:extLst>
      <p:ext uri="{BB962C8B-B14F-4D97-AF65-F5344CB8AC3E}">
        <p14:creationId xmlns:p14="http://schemas.microsoft.com/office/powerpoint/2010/main" val="28124714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58766"/>
                                        </p:tgtEl>
                                        <p:attrNameLst>
                                          <p:attrName>style.visibility</p:attrName>
                                        </p:attrNameLst>
                                      </p:cBhvr>
                                      <p:to>
                                        <p:strVal val="visible"/>
                                      </p:to>
                                    </p:set>
                                    <p:animEffect transition="in" filter="wipe(down)">
                                      <p:cBhvr>
                                        <p:cTn id="7" dur="1000"/>
                                        <p:tgtEl>
                                          <p:spTgt spid="45876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58767"/>
                                        </p:tgtEl>
                                        <p:attrNameLst>
                                          <p:attrName>style.visibility</p:attrName>
                                        </p:attrNameLst>
                                      </p:cBhvr>
                                      <p:to>
                                        <p:strVal val="visible"/>
                                      </p:to>
                                    </p:set>
                                    <p:animEffect transition="in" filter="wipe(down)">
                                      <p:cBhvr>
                                        <p:cTn id="10" dur="1000"/>
                                        <p:tgtEl>
                                          <p:spTgt spid="45876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58768"/>
                                        </p:tgtEl>
                                        <p:attrNameLst>
                                          <p:attrName>style.visibility</p:attrName>
                                        </p:attrNameLst>
                                      </p:cBhvr>
                                      <p:to>
                                        <p:strVal val="visible"/>
                                      </p:to>
                                    </p:set>
                                    <p:animEffect transition="in" filter="wipe(down)">
                                      <p:cBhvr>
                                        <p:cTn id="15" dur="1000"/>
                                        <p:tgtEl>
                                          <p:spTgt spid="45876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458769"/>
                                        </p:tgtEl>
                                        <p:attrNameLst>
                                          <p:attrName>style.visibility</p:attrName>
                                        </p:attrNameLst>
                                      </p:cBhvr>
                                      <p:to>
                                        <p:strVal val="visible"/>
                                      </p:to>
                                    </p:set>
                                    <p:animEffect transition="in" filter="wipe(down)">
                                      <p:cBhvr>
                                        <p:cTn id="18" dur="1000"/>
                                        <p:tgtEl>
                                          <p:spTgt spid="458769"/>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458770"/>
                                        </p:tgtEl>
                                        <p:attrNameLst>
                                          <p:attrName>style.visibility</p:attrName>
                                        </p:attrNameLst>
                                      </p:cBhvr>
                                      <p:to>
                                        <p:strVal val="visible"/>
                                      </p:to>
                                    </p:set>
                                    <p:animEffect transition="in" filter="wipe(down)">
                                      <p:cBhvr>
                                        <p:cTn id="23" dur="1000"/>
                                        <p:tgtEl>
                                          <p:spTgt spid="458770"/>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458771"/>
                                        </p:tgtEl>
                                        <p:attrNameLst>
                                          <p:attrName>style.visibility</p:attrName>
                                        </p:attrNameLst>
                                      </p:cBhvr>
                                      <p:to>
                                        <p:strVal val="visible"/>
                                      </p:to>
                                    </p:set>
                                    <p:animEffect transition="in" filter="wipe(down)">
                                      <p:cBhvr>
                                        <p:cTn id="26" dur="1000"/>
                                        <p:tgtEl>
                                          <p:spTgt spid="458771"/>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wipe(down)">
                                      <p:cBhvr>
                                        <p:cTn id="29" dur="1000"/>
                                        <p:tgtEl>
                                          <p:spTgt spid="40"/>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wipe(down)">
                                      <p:cBhvr>
                                        <p:cTn id="32" dur="1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8766" grpId="0" animBg="1"/>
      <p:bldP spid="458767" grpId="0" animBg="1"/>
      <p:bldP spid="458768" grpId="0" animBg="1"/>
      <p:bldP spid="458769" grpId="0" animBg="1"/>
      <p:bldP spid="458770" grpId="0" animBg="1"/>
      <p:bldP spid="458771" grpId="0" animBg="1"/>
      <p:bldP spid="40" grpId="0" animBg="1"/>
      <p:bldP spid="4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update  </a:t>
            </a:r>
            <a:endParaRPr lang="en-GB" dirty="0"/>
          </a:p>
        </p:txBody>
      </p:sp>
      <p:sp>
        <p:nvSpPr>
          <p:cNvPr id="3" name="Content Placeholder 2"/>
          <p:cNvSpPr>
            <a:spLocks noGrp="1"/>
          </p:cNvSpPr>
          <p:nvPr>
            <p:ph idx="1"/>
          </p:nvPr>
        </p:nvSpPr>
        <p:spPr/>
        <p:txBody>
          <a:bodyPr/>
          <a:lstStyle/>
          <a:p>
            <a:r>
              <a:rPr lang="en-US" dirty="0" smtClean="0"/>
              <a:t>MHMDS first reports from CYP MH published </a:t>
            </a:r>
          </a:p>
          <a:p>
            <a:r>
              <a:rPr lang="en-US" dirty="0" smtClean="0"/>
              <a:t>ALL  MH services commissioned by NHS flow data – we need to assist 3</a:t>
            </a:r>
            <a:r>
              <a:rPr lang="en-US" baseline="30000" dirty="0" smtClean="0"/>
              <a:t>rd</a:t>
            </a:r>
            <a:r>
              <a:rPr lang="en-US" dirty="0" smtClean="0"/>
              <a:t> sector </a:t>
            </a:r>
          </a:p>
          <a:p>
            <a:r>
              <a:rPr lang="en-US" dirty="0" smtClean="0"/>
              <a:t>Prevalence Survey commissioned to report by 2018</a:t>
            </a:r>
          </a:p>
          <a:p>
            <a:r>
              <a:rPr lang="en-US" dirty="0" smtClean="0"/>
              <a:t>Research by DfE into MH spend in schools </a:t>
            </a:r>
          </a:p>
          <a:p>
            <a:r>
              <a:rPr lang="en-US" dirty="0" smtClean="0"/>
              <a:t>Further work by NHSE on Programme Funds </a:t>
            </a:r>
          </a:p>
          <a:p>
            <a:r>
              <a:rPr lang="en-US" dirty="0" smtClean="0"/>
              <a:t>Plan to test currencies next year </a:t>
            </a:r>
          </a:p>
          <a:p>
            <a:pPr marL="0" indent="0">
              <a:buNone/>
            </a:pPr>
            <a:r>
              <a:rPr lang="en-US" dirty="0" smtClean="0"/>
              <a:t> </a:t>
            </a:r>
          </a:p>
          <a:p>
            <a:endParaRPr lang="en-GB" dirty="0"/>
          </a:p>
        </p:txBody>
      </p:sp>
    </p:spTree>
    <p:extLst>
      <p:ext uri="{BB962C8B-B14F-4D97-AF65-F5344CB8AC3E}">
        <p14:creationId xmlns:p14="http://schemas.microsoft.com/office/powerpoint/2010/main" val="127460370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Tier 4 procurement and  further improvements to access beds in a timely </a:t>
            </a:r>
            <a:r>
              <a:rPr lang="en-US" dirty="0" smtClean="0"/>
              <a:t>fashion – new models of care  </a:t>
            </a:r>
            <a:endParaRPr lang="en-US" dirty="0" smtClean="0"/>
          </a:p>
          <a:p>
            <a:r>
              <a:rPr lang="en-US" dirty="0" smtClean="0"/>
              <a:t>Transforming Care  - Case managers to support CTRs and EHC plan </a:t>
            </a:r>
          </a:p>
          <a:p>
            <a:r>
              <a:rPr lang="en-US" dirty="0" err="1" smtClean="0"/>
              <a:t>DfE</a:t>
            </a:r>
            <a:r>
              <a:rPr lang="en-US" dirty="0" smtClean="0"/>
              <a:t> shared pilot schools link : 22 sites, 255 schools </a:t>
            </a:r>
          </a:p>
          <a:p>
            <a:r>
              <a:rPr lang="en-US" dirty="0" smtClean="0"/>
              <a:t>Further support for Health and Justice commissioning and liaison and diversion</a:t>
            </a:r>
          </a:p>
          <a:p>
            <a:r>
              <a:rPr lang="en-US" dirty="0" smtClean="0"/>
              <a:t>Eating Disorders  - work on training specification  for whole team training </a:t>
            </a:r>
          </a:p>
          <a:p>
            <a:r>
              <a:rPr lang="en-US" dirty="0" smtClean="0"/>
              <a:t>Crisis and urgent care – joining whole life groups </a:t>
            </a:r>
          </a:p>
          <a:p>
            <a:r>
              <a:rPr lang="en-US" dirty="0" smtClean="0"/>
              <a:t>Generic pathway standards  </a:t>
            </a:r>
          </a:p>
          <a:p>
            <a:endParaRPr lang="en-US" dirty="0" smtClean="0"/>
          </a:p>
          <a:p>
            <a:endParaRPr lang="en-GB" dirty="0"/>
          </a:p>
        </p:txBody>
      </p:sp>
      <p:sp>
        <p:nvSpPr>
          <p:cNvPr id="3" name="Title 2"/>
          <p:cNvSpPr>
            <a:spLocks noGrp="1"/>
          </p:cNvSpPr>
          <p:nvPr>
            <p:ph type="title"/>
          </p:nvPr>
        </p:nvSpPr>
        <p:spPr/>
        <p:txBody>
          <a:bodyPr>
            <a:normAutofit fontScale="90000"/>
          </a:bodyPr>
          <a:lstStyle/>
          <a:p>
            <a:r>
              <a:rPr lang="en-US" dirty="0" smtClean="0"/>
              <a:t>Other work streams in NHS England </a:t>
            </a:r>
            <a:endParaRPr lang="en-GB" dirty="0"/>
          </a:p>
        </p:txBody>
      </p:sp>
    </p:spTree>
    <p:extLst>
      <p:ext uri="{BB962C8B-B14F-4D97-AF65-F5344CB8AC3E}">
        <p14:creationId xmlns:p14="http://schemas.microsoft.com/office/powerpoint/2010/main" val="120810470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System Dynamic model </a:t>
            </a:r>
            <a:r>
              <a:rPr lang="en-US" dirty="0" smtClean="0"/>
              <a:t> - final version </a:t>
            </a:r>
            <a:endParaRPr lang="en-US" dirty="0" smtClean="0"/>
          </a:p>
          <a:p>
            <a:r>
              <a:rPr lang="en-US" dirty="0" smtClean="0"/>
              <a:t>Scope Commissioning support training </a:t>
            </a:r>
          </a:p>
          <a:p>
            <a:r>
              <a:rPr lang="en-US" dirty="0" smtClean="0"/>
              <a:t>Refresh specifications published last year </a:t>
            </a:r>
          </a:p>
          <a:p>
            <a:r>
              <a:rPr lang="en-US" dirty="0" smtClean="0"/>
              <a:t>Deliver new specification   for Eating Disorders based on guidance  </a:t>
            </a:r>
          </a:p>
          <a:p>
            <a:r>
              <a:rPr lang="en-US" dirty="0" smtClean="0"/>
              <a:t>Each access and waiting time standard will include commissioner guidelines </a:t>
            </a:r>
          </a:p>
          <a:p>
            <a:pPr marL="0" indent="0">
              <a:buNone/>
            </a:pPr>
            <a:endParaRPr lang="en-GB" dirty="0"/>
          </a:p>
        </p:txBody>
      </p:sp>
      <p:sp>
        <p:nvSpPr>
          <p:cNvPr id="3" name="Title 2"/>
          <p:cNvSpPr>
            <a:spLocks noGrp="1"/>
          </p:cNvSpPr>
          <p:nvPr>
            <p:ph type="title"/>
          </p:nvPr>
        </p:nvSpPr>
        <p:spPr/>
        <p:txBody>
          <a:bodyPr>
            <a:normAutofit fontScale="90000"/>
          </a:bodyPr>
          <a:lstStyle/>
          <a:p>
            <a:r>
              <a:rPr lang="en-US" dirty="0" smtClean="0"/>
              <a:t>Direct support for commissioners </a:t>
            </a:r>
            <a:endParaRPr lang="en-GB" dirty="0"/>
          </a:p>
        </p:txBody>
      </p:sp>
    </p:spTree>
    <p:extLst>
      <p:ext uri="{BB962C8B-B14F-4D97-AF65-F5344CB8AC3E}">
        <p14:creationId xmlns:p14="http://schemas.microsoft.com/office/powerpoint/2010/main" val="171846674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sz="quarter" idx="11"/>
          </p:nvPr>
        </p:nvSpPr>
        <p:spPr/>
        <p:txBody>
          <a:bodyPr/>
          <a:lstStyle/>
          <a:p>
            <a:endParaRPr lang="en-GB"/>
          </a:p>
        </p:txBody>
      </p:sp>
      <p:sp>
        <p:nvSpPr>
          <p:cNvPr id="4" name="Content Placeholder 3"/>
          <p:cNvSpPr>
            <a:spLocks noGrp="1"/>
          </p:cNvSpPr>
          <p:nvPr>
            <p:ph sz="quarter" idx="12"/>
          </p:nvPr>
        </p:nvSpPr>
        <p:spPr/>
        <p:txBody>
          <a:bodyPr/>
          <a:lstStyle/>
          <a:p>
            <a:endParaRPr lang="en-GB"/>
          </a:p>
        </p:txBody>
      </p:sp>
    </p:spTree>
    <p:extLst>
      <p:ext uri="{BB962C8B-B14F-4D97-AF65-F5344CB8AC3E}">
        <p14:creationId xmlns:p14="http://schemas.microsoft.com/office/powerpoint/2010/main" val="28993988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uture in mind - Promoting, protecting and improving our children and young people's mental health and wellbeing - Adobe Reader"/>
          <p:cNvPicPr>
            <a:picLocks noChangeAspect="1"/>
          </p:cNvPicPr>
          <p:nvPr/>
        </p:nvPicPr>
        <p:blipFill rotWithShape="1">
          <a:blip r:embed="rId3">
            <a:extLst>
              <a:ext uri="{28A0092B-C50C-407E-A947-70E740481C1C}">
                <a14:useLocalDpi xmlns:a14="http://schemas.microsoft.com/office/drawing/2010/main" val="0"/>
              </a:ext>
            </a:extLst>
          </a:blip>
          <a:srcRect l="24034" t="22700" r="3632" b="18500"/>
          <a:stretch/>
        </p:blipFill>
        <p:spPr>
          <a:xfrm>
            <a:off x="489857" y="1196752"/>
            <a:ext cx="3683019" cy="5288436"/>
          </a:xfrm>
          <a:prstGeom prst="rect">
            <a:avLst/>
          </a:prstGeom>
          <a:ln>
            <a:noFill/>
          </a:ln>
          <a:effectLst>
            <a:outerShdw blurRad="292100" dist="139700" dir="2700000" algn="tl" rotWithShape="0">
              <a:srgbClr val="333333">
                <a:alpha val="65000"/>
              </a:srgbClr>
            </a:outerShdw>
          </a:effectLst>
        </p:spPr>
      </p:pic>
      <p:pic>
        <p:nvPicPr>
          <p:cNvPr id="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322" r="2747" b="494"/>
          <a:stretch/>
        </p:blipFill>
        <p:spPr bwMode="auto">
          <a:xfrm>
            <a:off x="4926391" y="1196751"/>
            <a:ext cx="3749522" cy="52933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74751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580" y="199421"/>
            <a:ext cx="8961916" cy="432048"/>
          </a:xfrm>
        </p:spPr>
        <p:txBody>
          <a:bodyPr>
            <a:normAutofit fontScale="90000"/>
          </a:bodyPr>
          <a:lstStyle/>
          <a:p>
            <a:r>
              <a:rPr lang="en-GB" sz="2400" dirty="0" smtClean="0"/>
              <a:t>Future in Mind and the Five Year Forward View</a:t>
            </a:r>
            <a:endParaRPr lang="en-GB" sz="2400" dirty="0"/>
          </a:p>
        </p:txBody>
      </p:sp>
      <p:sp>
        <p:nvSpPr>
          <p:cNvPr id="6" name="TextBox 5"/>
          <p:cNvSpPr txBox="1"/>
          <p:nvPr/>
        </p:nvSpPr>
        <p:spPr>
          <a:xfrm>
            <a:off x="1763688" y="1202459"/>
            <a:ext cx="5616624" cy="461665"/>
          </a:xfrm>
          <a:prstGeom prst="rect">
            <a:avLst/>
          </a:prstGeom>
          <a:gradFill>
            <a:gsLst>
              <a:gs pos="0">
                <a:schemeClr val="bg1"/>
              </a:gs>
              <a:gs pos="100000">
                <a:srgbClr val="00466A"/>
              </a:gs>
            </a:gsLst>
            <a:lin ang="0" scaled="0"/>
          </a:gradFill>
        </p:spPr>
        <p:txBody>
          <a:bodyPr wrap="square" rtlCol="0">
            <a:spAutoFit/>
          </a:bodyPr>
          <a:lstStyle/>
          <a:p>
            <a:r>
              <a:rPr lang="en-GB" sz="2400" b="1" dirty="0" smtClean="0">
                <a:solidFill>
                  <a:schemeClr val="tx2">
                    <a:lumMod val="90000"/>
                    <a:lumOff val="10000"/>
                  </a:schemeClr>
                </a:solidFill>
              </a:rPr>
              <a:t>Some key common themes</a:t>
            </a:r>
            <a:endParaRPr lang="en-GB" sz="2400" b="1" dirty="0">
              <a:solidFill>
                <a:schemeClr val="tx2">
                  <a:lumMod val="90000"/>
                  <a:lumOff val="10000"/>
                </a:schemeClr>
              </a:solidFill>
            </a:endParaRPr>
          </a:p>
        </p:txBody>
      </p:sp>
      <p:pic>
        <p:nvPicPr>
          <p:cNvPr id="5" name="Picture 4" descr="Future in mind - Promoting, protecting and improving our children and young people's mental health and wellbeing - Adobe Reader"/>
          <p:cNvPicPr>
            <a:picLocks noChangeAspect="1"/>
          </p:cNvPicPr>
          <p:nvPr/>
        </p:nvPicPr>
        <p:blipFill rotWithShape="1">
          <a:blip r:embed="rId3">
            <a:extLst>
              <a:ext uri="{28A0092B-C50C-407E-A947-70E740481C1C}">
                <a14:useLocalDpi xmlns:a14="http://schemas.microsoft.com/office/drawing/2010/main" val="0"/>
              </a:ext>
            </a:extLst>
          </a:blip>
          <a:srcRect l="24034" t="22700" r="3632" b="18500"/>
          <a:stretch/>
        </p:blipFill>
        <p:spPr>
          <a:xfrm>
            <a:off x="74580" y="1202459"/>
            <a:ext cx="1512168" cy="2171318"/>
          </a:xfrm>
          <a:prstGeom prst="rect">
            <a:avLst/>
          </a:prstGeom>
          <a:ln>
            <a:noFill/>
          </a:ln>
          <a:effectLst>
            <a:outerShdw blurRad="292100" dist="139700" dir="2700000" algn="tl" rotWithShape="0">
              <a:srgbClr val="333333">
                <a:alpha val="65000"/>
              </a:srgbClr>
            </a:outerShdw>
          </a:effectLst>
        </p:spPr>
      </p:pic>
      <p:sp>
        <p:nvSpPr>
          <p:cNvPr id="9" name="Rectangle 8"/>
          <p:cNvSpPr/>
          <p:nvPr/>
        </p:nvSpPr>
        <p:spPr>
          <a:xfrm>
            <a:off x="74579" y="3456275"/>
            <a:ext cx="4144724" cy="2646878"/>
          </a:xfrm>
          <a:prstGeom prst="rect">
            <a:avLst/>
          </a:prstGeom>
        </p:spPr>
        <p:txBody>
          <a:bodyPr wrap="square">
            <a:spAutoFit/>
          </a:bodyPr>
          <a:lstStyle/>
          <a:p>
            <a:pPr marL="285750" indent="-285750" algn="just">
              <a:spcAft>
                <a:spcPts val="1200"/>
              </a:spcAft>
              <a:buFont typeface="Arial" panose="020B0604020202020204" pitchFamily="34" charset="0"/>
              <a:buChar char="•"/>
              <a:defRPr/>
            </a:pPr>
            <a:r>
              <a:rPr lang="en-GB" dirty="0" smtClean="0"/>
              <a:t>Promoting </a:t>
            </a:r>
            <a:r>
              <a:rPr lang="en-GB" b="1" dirty="0" smtClean="0"/>
              <a:t>resilience</a:t>
            </a:r>
            <a:r>
              <a:rPr lang="en-GB" dirty="0"/>
              <a:t>, </a:t>
            </a:r>
            <a:r>
              <a:rPr lang="en-GB" b="1" dirty="0"/>
              <a:t>prevention</a:t>
            </a:r>
            <a:r>
              <a:rPr lang="en-GB" dirty="0"/>
              <a:t> and </a:t>
            </a:r>
            <a:r>
              <a:rPr lang="en-GB" b="1" dirty="0"/>
              <a:t>early intervention</a:t>
            </a:r>
          </a:p>
          <a:p>
            <a:pPr marL="285750" indent="-285750" algn="just">
              <a:spcAft>
                <a:spcPts val="1200"/>
              </a:spcAft>
              <a:buFont typeface="Arial" panose="020B0604020202020204" pitchFamily="34" charset="0"/>
              <a:buChar char="•"/>
              <a:defRPr/>
            </a:pPr>
            <a:r>
              <a:rPr lang="en-GB" b="1" dirty="0"/>
              <a:t>Improving access </a:t>
            </a:r>
            <a:r>
              <a:rPr lang="en-GB" dirty="0"/>
              <a:t>to effective support</a:t>
            </a:r>
          </a:p>
          <a:p>
            <a:pPr marL="285750" indent="-285750" algn="just">
              <a:spcAft>
                <a:spcPts val="1200"/>
              </a:spcAft>
              <a:buFont typeface="Arial" panose="020B0604020202020204" pitchFamily="34" charset="0"/>
              <a:buChar char="•"/>
              <a:defRPr/>
            </a:pPr>
            <a:r>
              <a:rPr lang="en-GB" dirty="0"/>
              <a:t>Care for the </a:t>
            </a:r>
            <a:r>
              <a:rPr lang="en-GB" b="1" dirty="0"/>
              <a:t>most vuln</a:t>
            </a:r>
            <a:r>
              <a:rPr lang="en-GB" dirty="0"/>
              <a:t>erable</a:t>
            </a:r>
          </a:p>
          <a:p>
            <a:pPr marL="285750" indent="-285750" algn="just">
              <a:spcAft>
                <a:spcPts val="1200"/>
              </a:spcAft>
              <a:buFont typeface="Arial" panose="020B0604020202020204" pitchFamily="34" charset="0"/>
              <a:buChar char="•"/>
              <a:defRPr/>
            </a:pPr>
            <a:r>
              <a:rPr lang="en-GB" b="1" dirty="0"/>
              <a:t>Accountability</a:t>
            </a:r>
            <a:r>
              <a:rPr lang="en-GB" dirty="0"/>
              <a:t> and </a:t>
            </a:r>
            <a:r>
              <a:rPr lang="en-GB" b="1" dirty="0"/>
              <a:t>transparency</a:t>
            </a:r>
          </a:p>
          <a:p>
            <a:pPr marL="285750" indent="-285750" algn="just">
              <a:spcAft>
                <a:spcPts val="1200"/>
              </a:spcAft>
              <a:buFont typeface="Arial" panose="020B0604020202020204" pitchFamily="34" charset="0"/>
              <a:buChar char="•"/>
              <a:defRPr/>
            </a:pPr>
            <a:r>
              <a:rPr lang="en-GB" dirty="0"/>
              <a:t>Developing the </a:t>
            </a:r>
            <a:r>
              <a:rPr lang="en-GB" b="1" dirty="0"/>
              <a:t>workforce</a:t>
            </a:r>
          </a:p>
        </p:txBody>
      </p:sp>
      <p:sp>
        <p:nvSpPr>
          <p:cNvPr id="10" name="Rectangle 9"/>
          <p:cNvSpPr/>
          <p:nvPr/>
        </p:nvSpPr>
        <p:spPr>
          <a:xfrm>
            <a:off x="4463143" y="3456275"/>
            <a:ext cx="4625819" cy="2769989"/>
          </a:xfrm>
          <a:prstGeom prst="rect">
            <a:avLst/>
          </a:prstGeom>
        </p:spPr>
        <p:txBody>
          <a:bodyPr wrap="square">
            <a:spAutoFit/>
          </a:bodyPr>
          <a:lstStyle/>
          <a:p>
            <a:pPr marL="285750" indent="-285750" algn="just">
              <a:spcAft>
                <a:spcPts val="1200"/>
              </a:spcAft>
              <a:buFont typeface="Arial" panose="020B0604020202020204" pitchFamily="34" charset="0"/>
              <a:buChar char="•"/>
              <a:defRPr/>
            </a:pPr>
            <a:r>
              <a:rPr lang="en-GB" b="1" dirty="0"/>
              <a:t>Promoting</a:t>
            </a:r>
            <a:r>
              <a:rPr lang="en-GB" dirty="0"/>
              <a:t> </a:t>
            </a:r>
            <a:r>
              <a:rPr lang="en-GB" b="1" dirty="0"/>
              <a:t>good mental health</a:t>
            </a:r>
            <a:r>
              <a:rPr lang="en-GB" dirty="0"/>
              <a:t> and </a:t>
            </a:r>
            <a:r>
              <a:rPr lang="en-GB" b="1" dirty="0"/>
              <a:t>preventing poor </a:t>
            </a:r>
            <a:r>
              <a:rPr lang="en-GB" dirty="0"/>
              <a:t>mental health </a:t>
            </a:r>
          </a:p>
          <a:p>
            <a:pPr marL="285750" indent="-285750" algn="just">
              <a:spcAft>
                <a:spcPts val="1200"/>
              </a:spcAft>
              <a:buFont typeface="Arial" panose="020B0604020202020204" pitchFamily="34" charset="0"/>
              <a:buChar char="•"/>
              <a:defRPr/>
            </a:pPr>
            <a:r>
              <a:rPr lang="en-GB" dirty="0" smtClean="0"/>
              <a:t>A </a:t>
            </a:r>
            <a:r>
              <a:rPr lang="en-GB" b="1" dirty="0"/>
              <a:t>7 day NHS </a:t>
            </a:r>
            <a:r>
              <a:rPr lang="en-GB" dirty="0"/>
              <a:t>– right care, right time, right quality </a:t>
            </a:r>
          </a:p>
          <a:p>
            <a:pPr marL="285750" indent="-285750" algn="just">
              <a:spcAft>
                <a:spcPts val="1200"/>
              </a:spcAft>
              <a:buFont typeface="Arial" panose="020B0604020202020204" pitchFamily="34" charset="0"/>
              <a:buChar char="•"/>
              <a:defRPr/>
            </a:pPr>
            <a:r>
              <a:rPr lang="en-GB" b="1" dirty="0" smtClean="0"/>
              <a:t>Complex need services </a:t>
            </a:r>
            <a:r>
              <a:rPr lang="en-GB" dirty="0" smtClean="0"/>
              <a:t>nationally from 2016</a:t>
            </a:r>
          </a:p>
          <a:p>
            <a:pPr marL="285750" indent="-285750" algn="just">
              <a:spcAft>
                <a:spcPts val="1200"/>
              </a:spcAft>
              <a:buFont typeface="Arial" panose="020B0604020202020204" pitchFamily="34" charset="0"/>
              <a:buChar char="•"/>
              <a:defRPr/>
            </a:pPr>
            <a:r>
              <a:rPr lang="en-GB" dirty="0" smtClean="0"/>
              <a:t>‘</a:t>
            </a:r>
            <a:r>
              <a:rPr lang="en-GB" b="1" dirty="0"/>
              <a:t>Hard-wiring</a:t>
            </a:r>
            <a:r>
              <a:rPr lang="en-GB" dirty="0"/>
              <a:t>’ mental health across the NHS </a:t>
            </a:r>
          </a:p>
        </p:txBody>
      </p:sp>
      <p:pic>
        <p:nvPicPr>
          <p:cNvPr id="11"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352" t="-1" r="3211" b="394"/>
          <a:stretch/>
        </p:blipFill>
        <p:spPr bwMode="auto">
          <a:xfrm>
            <a:off x="7439858" y="1202459"/>
            <a:ext cx="1512168" cy="21482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03712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28" y="-110"/>
            <a:ext cx="8137172" cy="719138"/>
          </a:xfrm>
        </p:spPr>
        <p:txBody>
          <a:bodyPr wrap="square">
            <a:noAutofit/>
          </a:bodyPr>
          <a:lstStyle/>
          <a:p>
            <a:r>
              <a:rPr lang="en-GB" sz="2800" b="1" dirty="0" smtClean="0">
                <a:solidFill>
                  <a:srgbClr val="0070C0"/>
                </a:solidFill>
                <a:latin typeface="Arial" panose="020B0604020202020204" pitchFamily="34" charset="0"/>
                <a:cs typeface="Arial" panose="020B0604020202020204" pitchFamily="34" charset="0"/>
              </a:rPr>
              <a:t>Future </a:t>
            </a:r>
            <a:r>
              <a:rPr lang="en-GB" sz="2800" b="1" dirty="0">
                <a:solidFill>
                  <a:srgbClr val="0070C0"/>
                </a:solidFill>
                <a:latin typeface="Arial" panose="020B0604020202020204" pitchFamily="34" charset="0"/>
                <a:cs typeface="Arial" panose="020B0604020202020204" pitchFamily="34" charset="0"/>
              </a:rPr>
              <a:t>In </a:t>
            </a:r>
            <a:r>
              <a:rPr lang="en-GB" sz="2800" b="1" dirty="0" smtClean="0">
                <a:solidFill>
                  <a:srgbClr val="0070C0"/>
                </a:solidFill>
                <a:latin typeface="Arial" panose="020B0604020202020204" pitchFamily="34" charset="0"/>
                <a:cs typeface="Arial" panose="020B0604020202020204" pitchFamily="34" charset="0"/>
              </a:rPr>
              <a:t>Mind and the FYFV for Mental Health</a:t>
            </a:r>
            <a:endParaRPr lang="en-GB" sz="2800" dirty="0">
              <a:solidFill>
                <a:srgbClr val="0070C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178605" y="706610"/>
            <a:ext cx="6822395" cy="304120"/>
          </a:xfrm>
        </p:spPr>
        <p:txBody>
          <a:bodyPr>
            <a:normAutofit fontScale="92500" lnSpcReduction="20000"/>
          </a:bodyPr>
          <a:lstStyle/>
          <a:p>
            <a:pPr marL="0" indent="0" algn="ctr">
              <a:buNone/>
            </a:pPr>
            <a:r>
              <a:rPr lang="en-GB" sz="1800" b="1" u="sng" dirty="0" smtClean="0">
                <a:latin typeface="Arial" panose="020B0604020202020204" pitchFamily="34" charset="0"/>
                <a:cs typeface="Arial" panose="020B0604020202020204" pitchFamily="34" charset="0"/>
              </a:rPr>
              <a:t>By 2020, for people of all ages </a:t>
            </a:r>
            <a:r>
              <a:rPr lang="en-GB" sz="1800" b="1" u="sng" dirty="0">
                <a:latin typeface="Arial" panose="020B0604020202020204" pitchFamily="34" charset="0"/>
                <a:cs typeface="Arial" panose="020B0604020202020204" pitchFamily="34" charset="0"/>
              </a:rPr>
              <a:t>we </a:t>
            </a:r>
            <a:r>
              <a:rPr lang="en-GB" sz="1800" b="1" u="sng" dirty="0" smtClean="0">
                <a:latin typeface="Arial" panose="020B0604020202020204" pitchFamily="34" charset="0"/>
                <a:cs typeface="Arial" panose="020B0604020202020204" pitchFamily="34" charset="0"/>
              </a:rPr>
              <a:t>want to see:</a:t>
            </a:r>
          </a:p>
          <a:p>
            <a:pPr marL="0" indent="0">
              <a:buNone/>
            </a:pPr>
            <a:endParaRPr lang="en-GB" sz="1800" b="1" dirty="0"/>
          </a:p>
        </p:txBody>
      </p:sp>
      <p:sp>
        <p:nvSpPr>
          <p:cNvPr id="15" name="Footer Placeholder 1"/>
          <p:cNvSpPr txBox="1">
            <a:spLocks/>
          </p:cNvSpPr>
          <p:nvPr/>
        </p:nvSpPr>
        <p:spPr>
          <a:xfrm>
            <a:off x="6781800" y="6492874"/>
            <a:ext cx="2438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base">
              <a:spcBef>
                <a:spcPct val="0"/>
              </a:spcBef>
              <a:spcAft>
                <a:spcPct val="0"/>
              </a:spcAft>
            </a:pPr>
            <a:r>
              <a:rPr lang="en-GB" sz="1050" dirty="0" smtClean="0">
                <a:solidFill>
                  <a:prstClr val="white">
                    <a:lumMod val="65000"/>
                  </a:prstClr>
                </a:solidFill>
              </a:rPr>
              <a:t>Publications  Gateway </a:t>
            </a:r>
          </a:p>
          <a:p>
            <a:pPr algn="r" fontAlgn="base">
              <a:spcBef>
                <a:spcPct val="0"/>
              </a:spcBef>
              <a:spcAft>
                <a:spcPct val="0"/>
              </a:spcAft>
            </a:pPr>
            <a:r>
              <a:rPr lang="en-GB" sz="1050" dirty="0" smtClean="0">
                <a:solidFill>
                  <a:prstClr val="white">
                    <a:lumMod val="65000"/>
                  </a:prstClr>
                </a:solidFill>
              </a:rPr>
              <a:t>Ref. No. 03250</a:t>
            </a:r>
            <a:endParaRPr lang="en-GB" sz="1050" dirty="0">
              <a:solidFill>
                <a:prstClr val="white">
                  <a:lumMod val="65000"/>
                </a:prstClr>
              </a:solidFill>
            </a:endParaRPr>
          </a:p>
        </p:txBody>
      </p:sp>
      <p:sp>
        <p:nvSpPr>
          <p:cNvPr id="16" name="Content Placeholder 2"/>
          <p:cNvSpPr txBox="1">
            <a:spLocks/>
          </p:cNvSpPr>
          <p:nvPr/>
        </p:nvSpPr>
        <p:spPr bwMode="auto">
          <a:xfrm>
            <a:off x="1049681" y="4152472"/>
            <a:ext cx="6822395" cy="3041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fontScale="92500" lnSpcReduction="20000"/>
          </a:bodyPr>
          <a:lstStyle>
            <a:lvl1pPr marL="342900" indent="-342900" algn="l" defTabSz="457200" rtl="0" fontAlgn="base">
              <a:spcBef>
                <a:spcPct val="20000"/>
              </a:spcBef>
              <a:spcAft>
                <a:spcPct val="0"/>
              </a:spcAft>
              <a:buClr>
                <a:schemeClr val="tx2"/>
              </a:buClr>
              <a:buFont typeface="Arial" charset="0"/>
              <a:buChar char="•"/>
              <a:defRPr sz="2400" kern="1200">
                <a:solidFill>
                  <a:schemeClr val="tx1"/>
                </a:solidFill>
                <a:latin typeface="+mn-lt"/>
                <a:ea typeface="+mn-ea"/>
                <a:cs typeface="+mn-cs"/>
              </a:defRPr>
            </a:lvl1pPr>
            <a:lvl2pPr marL="742950" indent="-285750" algn="l" defTabSz="457200" rtl="0" fontAlgn="base">
              <a:spcBef>
                <a:spcPct val="20000"/>
              </a:spcBef>
              <a:spcAft>
                <a:spcPct val="0"/>
              </a:spcAft>
              <a:buClr>
                <a:schemeClr val="tx2"/>
              </a:buClr>
              <a:buFont typeface="Arial" charset="0"/>
              <a:buChar char="•"/>
              <a:defRPr sz="2400" kern="1200">
                <a:solidFill>
                  <a:srgbClr val="00CC99"/>
                </a:solidFill>
                <a:latin typeface="+mn-lt"/>
                <a:ea typeface="+mn-ea"/>
                <a:cs typeface="+mn-cs"/>
              </a:defRPr>
            </a:lvl2pPr>
            <a:lvl3pPr marL="1143000" indent="-228600" algn="l" defTabSz="457200" rtl="0" fontAlgn="base">
              <a:spcBef>
                <a:spcPct val="20000"/>
              </a:spcBef>
              <a:spcAft>
                <a:spcPct val="0"/>
              </a:spcAft>
              <a:buClr>
                <a:schemeClr val="tx2"/>
              </a:buClr>
              <a:buFont typeface="Arial"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Clr>
                <a:schemeClr val="tx2"/>
              </a:buClr>
              <a:buFont typeface="Arial" charset="0"/>
              <a:buChar char="•"/>
              <a:defRPr sz="2400" kern="1200">
                <a:solidFill>
                  <a:schemeClr val="tx1"/>
                </a:solidFill>
                <a:latin typeface="+mn-lt"/>
                <a:ea typeface="+mn-ea"/>
                <a:cs typeface="+mn-cs"/>
              </a:defRPr>
            </a:lvl4pPr>
            <a:lvl5pPr marL="2057400" indent="-228600" algn="l" defTabSz="457200" rtl="0" fontAlgn="base">
              <a:spcBef>
                <a:spcPct val="20000"/>
              </a:spcBef>
              <a:spcAft>
                <a:spcPct val="0"/>
              </a:spcAft>
              <a:buClr>
                <a:schemeClr val="tx2"/>
              </a:buClr>
              <a:buFont typeface="Arial" charset="0"/>
              <a:buChar char="•"/>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charset="0"/>
              <a:buNone/>
            </a:pPr>
            <a:r>
              <a:rPr lang="en-GB" sz="1800" b="1" u="sng" dirty="0" smtClean="0">
                <a:latin typeface="Arial" panose="020B0604020202020204" pitchFamily="34" charset="0"/>
                <a:cs typeface="Arial" panose="020B0604020202020204" pitchFamily="34" charset="0"/>
              </a:rPr>
              <a:t>And for children and young people specifically:</a:t>
            </a:r>
          </a:p>
          <a:p>
            <a:pPr marL="0" indent="0">
              <a:buFont typeface="Arial" charset="0"/>
              <a:buNone/>
            </a:pPr>
            <a:endParaRPr lang="en-GB" sz="1800" b="1" dirty="0"/>
          </a:p>
        </p:txBody>
      </p:sp>
      <p:graphicFrame>
        <p:nvGraphicFramePr>
          <p:cNvPr id="6" name="Diagram 5"/>
          <p:cNvGraphicFramePr/>
          <p:nvPr>
            <p:extLst>
              <p:ext uri="{D42A27DB-BD31-4B8C-83A1-F6EECF244321}">
                <p14:modId xmlns:p14="http://schemas.microsoft.com/office/powerpoint/2010/main" val="3624223011"/>
              </p:ext>
            </p:extLst>
          </p:nvPr>
        </p:nvGraphicFramePr>
        <p:xfrm>
          <a:off x="16229" y="1010731"/>
          <a:ext cx="9127771" cy="31417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9" name="Diagram 18"/>
          <p:cNvGraphicFramePr/>
          <p:nvPr>
            <p:extLst>
              <p:ext uri="{D42A27DB-BD31-4B8C-83A1-F6EECF244321}">
                <p14:modId xmlns:p14="http://schemas.microsoft.com/office/powerpoint/2010/main" val="3123470259"/>
              </p:ext>
            </p:extLst>
          </p:nvPr>
        </p:nvGraphicFramePr>
        <p:xfrm>
          <a:off x="1" y="4456592"/>
          <a:ext cx="7872076" cy="240140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005495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3568" y="188640"/>
            <a:ext cx="7356815" cy="667725"/>
          </a:xfrm>
        </p:spPr>
        <p:txBody>
          <a:bodyPr>
            <a:normAutofit/>
          </a:bodyPr>
          <a:lstStyle/>
          <a:p>
            <a:pPr algn="l"/>
            <a:r>
              <a:rPr lang="en-US" b="1" dirty="0" smtClean="0">
                <a:solidFill>
                  <a:srgbClr val="0070C0"/>
                </a:solidFill>
              </a:rPr>
              <a:t>Local Transformation Plans  </a:t>
            </a:r>
            <a:endParaRPr lang="en-GB" b="1" dirty="0">
              <a:solidFill>
                <a:srgbClr val="0070C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245973853"/>
              </p:ext>
            </p:extLst>
          </p:nvPr>
        </p:nvGraphicFramePr>
        <p:xfrm>
          <a:off x="174968" y="954156"/>
          <a:ext cx="8836315" cy="56107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36336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8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7504" y="116632"/>
            <a:ext cx="7356475" cy="668338"/>
          </a:xfrm>
        </p:spPr>
        <p:txBody>
          <a:bodyPr>
            <a:normAutofit/>
          </a:bodyPr>
          <a:lstStyle/>
          <a:p>
            <a:r>
              <a:rPr lang="en-GB" dirty="0" smtClean="0"/>
              <a:t>Transformation plans should  </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76166397"/>
              </p:ext>
            </p:extLst>
          </p:nvPr>
        </p:nvGraphicFramePr>
        <p:xfrm>
          <a:off x="179512" y="980728"/>
          <a:ext cx="8856984" cy="57606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51046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7504" y="116632"/>
            <a:ext cx="7356475" cy="668338"/>
          </a:xfrm>
        </p:spPr>
        <p:txBody>
          <a:bodyPr>
            <a:normAutofit/>
          </a:bodyPr>
          <a:lstStyle/>
          <a:p>
            <a:r>
              <a:rPr lang="en-GB" dirty="0" smtClean="0"/>
              <a:t>LTP  = a good CYP MH Strategy </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854817921"/>
              </p:ext>
            </p:extLst>
          </p:nvPr>
        </p:nvGraphicFramePr>
        <p:xfrm>
          <a:off x="107504" y="908720"/>
          <a:ext cx="8928992" cy="58326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78288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theme/theme1.xml><?xml version="1.0" encoding="utf-8"?>
<a:theme xmlns:a="http://schemas.openxmlformats.org/drawingml/2006/main" name="10_Office Theme">
  <a:themeElements>
    <a:clrScheme name="NHS England">
      <a:dk1>
        <a:sysClr val="windowText" lastClr="000000"/>
      </a:dk1>
      <a:lt1>
        <a:sysClr val="window" lastClr="FFFFFF"/>
      </a:lt1>
      <a:dk2>
        <a:srgbClr val="0072C6"/>
      </a:dk2>
      <a:lt2>
        <a:srgbClr val="A00054"/>
      </a:lt2>
      <a:accent1>
        <a:srgbClr val="00ADC6"/>
      </a:accent1>
      <a:accent2>
        <a:srgbClr val="0091C9"/>
      </a:accent2>
      <a:accent3>
        <a:srgbClr val="003893"/>
      </a:accent3>
      <a:accent4>
        <a:srgbClr val="FFFFFF"/>
      </a:accent4>
      <a:accent5>
        <a:srgbClr val="FFFFFF"/>
      </a:accent5>
      <a:accent6>
        <a:srgbClr val="FFFFFF"/>
      </a:accent6>
      <a:hlink>
        <a:srgbClr val="A00054"/>
      </a:hlink>
      <a:folHlink>
        <a:srgbClr val="A0005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4_Office Theme">
  <a:themeElements>
    <a:clrScheme name="NHS England">
      <a:dk1>
        <a:sysClr val="windowText" lastClr="000000"/>
      </a:dk1>
      <a:lt1>
        <a:sysClr val="window" lastClr="FFFFFF"/>
      </a:lt1>
      <a:dk2>
        <a:srgbClr val="0072C6"/>
      </a:dk2>
      <a:lt2>
        <a:srgbClr val="A00054"/>
      </a:lt2>
      <a:accent1>
        <a:srgbClr val="00ADC6"/>
      </a:accent1>
      <a:accent2>
        <a:srgbClr val="0091C9"/>
      </a:accent2>
      <a:accent3>
        <a:srgbClr val="003893"/>
      </a:accent3>
      <a:accent4>
        <a:srgbClr val="FFFFFF"/>
      </a:accent4>
      <a:accent5>
        <a:srgbClr val="FFFFFF"/>
      </a:accent5>
      <a:accent6>
        <a:srgbClr val="FFFFFF"/>
      </a:accent6>
      <a:hlink>
        <a:srgbClr val="A00054"/>
      </a:hlink>
      <a:folHlink>
        <a:srgbClr val="A0005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NHS England">
      <a:dk1>
        <a:sysClr val="windowText" lastClr="000000"/>
      </a:dk1>
      <a:lt1>
        <a:sysClr val="window" lastClr="FFFFFF"/>
      </a:lt1>
      <a:dk2>
        <a:srgbClr val="0072C6"/>
      </a:dk2>
      <a:lt2>
        <a:srgbClr val="A00054"/>
      </a:lt2>
      <a:accent1>
        <a:srgbClr val="00ADC6"/>
      </a:accent1>
      <a:accent2>
        <a:srgbClr val="0091C9"/>
      </a:accent2>
      <a:accent3>
        <a:srgbClr val="003893"/>
      </a:accent3>
      <a:accent4>
        <a:srgbClr val="FFFFFF"/>
      </a:accent4>
      <a:accent5>
        <a:srgbClr val="FFFFFF"/>
      </a:accent5>
      <a:accent6>
        <a:srgbClr val="FFFFFF"/>
      </a:accent6>
      <a:hlink>
        <a:srgbClr val="A00054"/>
      </a:hlink>
      <a:folHlink>
        <a:srgbClr val="A0005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Office Theme">
  <a:themeElements>
    <a:clrScheme name="NHS England">
      <a:dk1>
        <a:sysClr val="windowText" lastClr="000000"/>
      </a:dk1>
      <a:lt1>
        <a:sysClr val="window" lastClr="FFFFFF"/>
      </a:lt1>
      <a:dk2>
        <a:srgbClr val="0072C6"/>
      </a:dk2>
      <a:lt2>
        <a:srgbClr val="A00054"/>
      </a:lt2>
      <a:accent1>
        <a:srgbClr val="00ADC6"/>
      </a:accent1>
      <a:accent2>
        <a:srgbClr val="0091C9"/>
      </a:accent2>
      <a:accent3>
        <a:srgbClr val="003893"/>
      </a:accent3>
      <a:accent4>
        <a:srgbClr val="FFFFFF"/>
      </a:accent4>
      <a:accent5>
        <a:srgbClr val="FFFFFF"/>
      </a:accent5>
      <a:accent6>
        <a:srgbClr val="FFFFFF"/>
      </a:accent6>
      <a:hlink>
        <a:srgbClr val="A00054"/>
      </a:hlink>
      <a:folHlink>
        <a:srgbClr val="A0005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8D083DDF8B2CE45ABEDBAB4F90C7050" ma:contentTypeVersion="0" ma:contentTypeDescription="Create a new document." ma:contentTypeScope="" ma:versionID="8efe51d6bf9660c93ff3d70d1c463536">
  <xsd:schema xmlns:xsd="http://www.w3.org/2001/XMLSchema" xmlns:xs="http://www.w3.org/2001/XMLSchema" xmlns:p="http://schemas.microsoft.com/office/2006/metadata/properties" xmlns:ns2="51367701-27c8-403e-a234-85855c5cd73e" targetNamespace="http://schemas.microsoft.com/office/2006/metadata/properties" ma:root="true" ma:fieldsID="28c0fb02a806bb16d93821e44fa8ac60" ns2:_="">
    <xsd:import namespace="51367701-27c8-403e-a234-85855c5cd73e"/>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1367701-27c8-403e-a234-85855c5cd73e"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p:properties xmlns:p="http://schemas.microsoft.com/office/2006/metadata/properties" xmlns:xsi="http://www.w3.org/2001/XMLSchema-instance" xmlns:pc="http://schemas.microsoft.com/office/infopath/2007/PartnerControls">
  <documentManagement>
    <_dlc_DocId xmlns="51367701-27c8-403e-a234-85855c5cd73e">K57F673QWXRZ-1374-26</_dlc_DocId>
    <_dlc_DocIdUrl xmlns="51367701-27c8-403e-a234-85855c5cd73e">
      <Url>https://nhsengland.sharepoint.com/TeamCentre/VisionandValues/_layouts/15/DocIdRedir.aspx?ID=K57F673QWXRZ-1374-26</Url>
      <Description>K57F673QWXRZ-1374-26</Description>
    </_dlc_DocIdUrl>
  </documentManagement>
</p:properties>
</file>

<file path=customXml/itemProps1.xml><?xml version="1.0" encoding="utf-8"?>
<ds:datastoreItem xmlns:ds="http://schemas.openxmlformats.org/officeDocument/2006/customXml" ds:itemID="{13A858E9-A82C-48FC-8CCF-1C12D02559A5}">
  <ds:schemaRefs>
    <ds:schemaRef ds:uri="http://schemas.microsoft.com/sharepoint/v3/contenttype/forms"/>
  </ds:schemaRefs>
</ds:datastoreItem>
</file>

<file path=customXml/itemProps2.xml><?xml version="1.0" encoding="utf-8"?>
<ds:datastoreItem xmlns:ds="http://schemas.openxmlformats.org/officeDocument/2006/customXml" ds:itemID="{CC1459B6-3DE4-4E6E-8B40-AAA6FB551E7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1367701-27c8-403e-a234-85855c5cd73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43E2D8D-97DE-4E74-B764-E6068406E7BC}">
  <ds:schemaRefs>
    <ds:schemaRef ds:uri="http://schemas.microsoft.com/sharepoint/events"/>
  </ds:schemaRefs>
</ds:datastoreItem>
</file>

<file path=customXml/itemProps4.xml><?xml version="1.0" encoding="utf-8"?>
<ds:datastoreItem xmlns:ds="http://schemas.openxmlformats.org/officeDocument/2006/customXml" ds:itemID="{1162815B-73E9-4F29-BCD9-8ECFE512B070}">
  <ds:schemaRefs>
    <ds:schemaRef ds:uri="http://schemas.microsoft.com/office/2006/metadata/properties"/>
    <ds:schemaRef ds:uri="http://purl.org/dc/terms/"/>
    <ds:schemaRef ds:uri="http://schemas.microsoft.com/office/2006/documentManagement/types"/>
    <ds:schemaRef ds:uri="http://purl.org/dc/dcmitype/"/>
    <ds:schemaRef ds:uri="http://purl.org/dc/elements/1.1/"/>
    <ds:schemaRef ds:uri="51367701-27c8-403e-a234-85855c5cd73e"/>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6571</TotalTime>
  <Words>3262</Words>
  <Application>Microsoft Office PowerPoint</Application>
  <PresentationFormat>On-screen Show (4:3)</PresentationFormat>
  <Paragraphs>441</Paragraphs>
  <Slides>33</Slides>
  <Notes>23</Notes>
  <HiddenSlides>0</HiddenSlides>
  <MMClips>0</MMClips>
  <ScaleCrop>false</ScaleCrop>
  <HeadingPairs>
    <vt:vector size="4" baseType="variant">
      <vt:variant>
        <vt:lpstr>Theme</vt:lpstr>
      </vt:variant>
      <vt:variant>
        <vt:i4>4</vt:i4>
      </vt:variant>
      <vt:variant>
        <vt:lpstr>Slide Titles</vt:lpstr>
      </vt:variant>
      <vt:variant>
        <vt:i4>33</vt:i4>
      </vt:variant>
    </vt:vector>
  </HeadingPairs>
  <TitlesOfParts>
    <vt:vector size="37" baseType="lpstr">
      <vt:lpstr>10_Office Theme</vt:lpstr>
      <vt:lpstr>14_Office Theme</vt:lpstr>
      <vt:lpstr>2_Office Theme</vt:lpstr>
      <vt:lpstr>1_Office Theme</vt:lpstr>
      <vt:lpstr> One year on from Future in Mind    Peter Fonagy, National Clinical Lead for CYP IAPT Kathryn Pugh, Children and Young People’s Programme Lead Anne O’Herlihy, Project Manager CYP IAPT and the Children and Young People’s Team, NHS England </vt:lpstr>
      <vt:lpstr>My ‘take home’ message </vt:lpstr>
      <vt:lpstr>PowerPoint Presentation</vt:lpstr>
      <vt:lpstr>PowerPoint Presentation</vt:lpstr>
      <vt:lpstr>Future in Mind and the Five Year Forward View</vt:lpstr>
      <vt:lpstr>Future In Mind and the FYFV for Mental Health</vt:lpstr>
      <vt:lpstr>Local Transformation Plans  </vt:lpstr>
      <vt:lpstr>Transformation plans should  </vt:lpstr>
      <vt:lpstr>LTP  = a good CYP MH Strategy </vt:lpstr>
      <vt:lpstr>Things to celebrate from the LTPs </vt:lpstr>
      <vt:lpstr>Key challenges for us all</vt:lpstr>
      <vt:lpstr>Summary of Data Analysis Expenditure</vt:lpstr>
      <vt:lpstr>Summary of Data Analysis Referrals and Workforce</vt:lpstr>
      <vt:lpstr>Summary of Data Analysis KPIs and Most common transformation priorities</vt:lpstr>
      <vt:lpstr>Summary of Data Analysis Most Common KPIs</vt:lpstr>
      <vt:lpstr>Vulnerable Groups Summary Key Facts</vt:lpstr>
      <vt:lpstr>Whole Systems Summary Key Facts</vt:lpstr>
      <vt:lpstr>CYP Participation Summary Key Facts</vt:lpstr>
      <vt:lpstr>PowerPoint Presentation</vt:lpstr>
      <vt:lpstr>CYP IAPT: expansion (NHS England &amp; HEE)  </vt:lpstr>
      <vt:lpstr>PowerPoint Presentation</vt:lpstr>
      <vt:lpstr>Is it working?  </vt:lpstr>
      <vt:lpstr>Increased agentive CYP involvement</vt:lpstr>
      <vt:lpstr>CYP and parent/carer engagement</vt:lpstr>
      <vt:lpstr>PowerPoint Presentation</vt:lpstr>
      <vt:lpstr>PowerPoint Presentation</vt:lpstr>
      <vt:lpstr>Resources</vt:lpstr>
      <vt:lpstr>At the National Level </vt:lpstr>
      <vt:lpstr>System wide subgroups</vt:lpstr>
      <vt:lpstr>Data update  </vt:lpstr>
      <vt:lpstr>Other work streams in NHS England </vt:lpstr>
      <vt:lpstr>Direct support for commissioners </vt:lpstr>
      <vt:lpstr>PowerPoint Presentation</vt:lpstr>
    </vt:vector>
  </TitlesOfParts>
  <Company>Smith &amp; Milton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NHS England Presentation Template</dc:title>
  <dc:creator>Kevin O'Brien</dc:creator>
  <cp:lastModifiedBy>Kathryn Pugh</cp:lastModifiedBy>
  <cp:revision>522</cp:revision>
  <cp:lastPrinted>2016-03-16T07:42:24Z</cp:lastPrinted>
  <dcterms:created xsi:type="dcterms:W3CDTF">2014-04-08T10:27:44Z</dcterms:created>
  <dcterms:modified xsi:type="dcterms:W3CDTF">2016-04-18T18:22:31Z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0x010100C8D083DDF8B2CE45ABEDBAB4F90C7050</vt:lpwstr>
  </property>
  <property fmtid="{D5CDD505-2E9C-101B-9397-08002B2CF9AE}" pid="3" name="_dlc_DocIdItemGuid">
    <vt:lpwstr>162e1004-4b7b-4f5d-a50a-d24947abc4b0</vt:lpwstr>
  </property>
</Properties>
</file>