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32"/>
  </p:notesMasterIdLst>
  <p:sldIdLst>
    <p:sldId id="295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4" r:id="rId10"/>
    <p:sldId id="303" r:id="rId11"/>
    <p:sldId id="305" r:id="rId12"/>
    <p:sldId id="306" r:id="rId13"/>
    <p:sldId id="307" r:id="rId14"/>
    <p:sldId id="309" r:id="rId15"/>
    <p:sldId id="310" r:id="rId16"/>
    <p:sldId id="311" r:id="rId17"/>
    <p:sldId id="333" r:id="rId18"/>
    <p:sldId id="315" r:id="rId19"/>
    <p:sldId id="316" r:id="rId20"/>
    <p:sldId id="317" r:id="rId21"/>
    <p:sldId id="322" r:id="rId22"/>
    <p:sldId id="323" r:id="rId23"/>
    <p:sldId id="324" r:id="rId24"/>
    <p:sldId id="334" r:id="rId25"/>
    <p:sldId id="326" r:id="rId26"/>
    <p:sldId id="327" r:id="rId27"/>
    <p:sldId id="328" r:id="rId28"/>
    <p:sldId id="329" r:id="rId29"/>
    <p:sldId id="308" r:id="rId30"/>
    <p:sldId id="314" r:id="rId31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278" autoAdjust="0"/>
  </p:normalViewPr>
  <p:slideViewPr>
    <p:cSldViewPr>
      <p:cViewPr>
        <p:scale>
          <a:sx n="42" d="100"/>
          <a:sy n="42" d="100"/>
        </p:scale>
        <p:origin x="-3078" y="-10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irgitvalla:Documents:Presentasjoner:Resultater%202016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irgitvalla:Documents:Presentasjoner:Resultater%202016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B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50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'Ark1'!$A$56:$C$56</c:f>
              <c:strCach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strCache>
            </c:strRef>
          </c:cat>
          <c:val>
            <c:numRef>
              <c:f>'Ark1'!$A$57:$C$57</c:f>
              <c:numCache>
                <c:formatCode>General</c:formatCode>
                <c:ptCount val="3"/>
                <c:pt idx="0">
                  <c:v>229</c:v>
                </c:pt>
                <c:pt idx="1">
                  <c:v>400</c:v>
                </c:pt>
                <c:pt idx="2">
                  <c:v>415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885696"/>
        <c:axId val="47891584"/>
      </c:barChart>
      <c:catAx>
        <c:axId val="47885696"/>
        <c:scaling>
          <c:orientation val="minMax"/>
        </c:scaling>
        <c:delete val="0"/>
        <c:axPos val="b"/>
        <c:majorTickMark val="out"/>
        <c:minorTickMark val="none"/>
        <c:tickLblPos val="nextTo"/>
        <c:crossAx val="47891584"/>
        <c:crosses val="autoZero"/>
        <c:auto val="1"/>
        <c:lblAlgn val="ctr"/>
        <c:lblOffset val="100"/>
        <c:noMultiLvlLbl val="0"/>
      </c:catAx>
      <c:valAx>
        <c:axId val="47891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78856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'Ark1'!$A$36:$G$36</c:f>
              <c:strCach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strCache>
            </c:strRef>
          </c:cat>
          <c:val>
            <c:numRef>
              <c:f>'Ark1'!$A$37:$G$37</c:f>
              <c:numCache>
                <c:formatCode>General</c:formatCode>
                <c:ptCount val="7"/>
                <c:pt idx="0">
                  <c:v>143</c:v>
                </c:pt>
                <c:pt idx="1">
                  <c:v>125</c:v>
                </c:pt>
                <c:pt idx="2">
                  <c:v>132</c:v>
                </c:pt>
                <c:pt idx="3">
                  <c:v>162</c:v>
                </c:pt>
                <c:pt idx="4">
                  <c:v>122</c:v>
                </c:pt>
                <c:pt idx="5">
                  <c:v>230</c:v>
                </c:pt>
                <c:pt idx="6">
                  <c:v>196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362560"/>
        <c:axId val="48706688"/>
      </c:barChart>
      <c:catAx>
        <c:axId val="45362560"/>
        <c:scaling>
          <c:orientation val="minMax"/>
        </c:scaling>
        <c:delete val="0"/>
        <c:axPos val="b"/>
        <c:majorTickMark val="out"/>
        <c:minorTickMark val="none"/>
        <c:tickLblPos val="nextTo"/>
        <c:crossAx val="48706688"/>
        <c:crosses val="autoZero"/>
        <c:auto val="1"/>
        <c:lblAlgn val="ctr"/>
        <c:lblOffset val="100"/>
        <c:noMultiLvlLbl val="0"/>
      </c:catAx>
      <c:valAx>
        <c:axId val="48706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53625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'Ark1'!$A$2:$G$2</c:f>
              <c:strCach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strCache>
            </c:strRef>
          </c:cat>
          <c:val>
            <c:numRef>
              <c:f>'Ark1'!$A$3:$G$3</c:f>
              <c:numCache>
                <c:formatCode>General</c:formatCode>
                <c:ptCount val="7"/>
                <c:pt idx="0">
                  <c:v>140</c:v>
                </c:pt>
                <c:pt idx="1">
                  <c:v>101</c:v>
                </c:pt>
                <c:pt idx="2">
                  <c:v>141</c:v>
                </c:pt>
                <c:pt idx="3">
                  <c:v>205</c:v>
                </c:pt>
                <c:pt idx="4">
                  <c:v>277</c:v>
                </c:pt>
                <c:pt idx="5">
                  <c:v>370</c:v>
                </c:pt>
                <c:pt idx="6">
                  <c:v>380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727936"/>
        <c:axId val="48729472"/>
      </c:barChart>
      <c:catAx>
        <c:axId val="48727936"/>
        <c:scaling>
          <c:orientation val="minMax"/>
        </c:scaling>
        <c:delete val="0"/>
        <c:axPos val="b"/>
        <c:majorTickMark val="out"/>
        <c:minorTickMark val="none"/>
        <c:tickLblPos val="nextTo"/>
        <c:crossAx val="48729472"/>
        <c:crosses val="autoZero"/>
        <c:auto val="1"/>
        <c:lblAlgn val="ctr"/>
        <c:lblOffset val="100"/>
        <c:noMultiLvlLbl val="0"/>
      </c:catAx>
      <c:valAx>
        <c:axId val="48729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87279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50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'Ark1'!$A$56:$C$56</c:f>
              <c:strCach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strCache>
            </c:strRef>
          </c:cat>
          <c:val>
            <c:numRef>
              <c:f>'Ark1'!$A$57:$C$57</c:f>
              <c:numCache>
                <c:formatCode>General</c:formatCode>
                <c:ptCount val="3"/>
                <c:pt idx="0">
                  <c:v>229</c:v>
                </c:pt>
                <c:pt idx="1">
                  <c:v>400</c:v>
                </c:pt>
                <c:pt idx="2">
                  <c:v>415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640384"/>
        <c:axId val="48641920"/>
      </c:barChart>
      <c:catAx>
        <c:axId val="48640384"/>
        <c:scaling>
          <c:orientation val="minMax"/>
        </c:scaling>
        <c:delete val="0"/>
        <c:axPos val="b"/>
        <c:majorTickMark val="out"/>
        <c:minorTickMark val="none"/>
        <c:tickLblPos val="nextTo"/>
        <c:crossAx val="48641920"/>
        <c:crosses val="autoZero"/>
        <c:auto val="1"/>
        <c:lblAlgn val="ctr"/>
        <c:lblOffset val="100"/>
        <c:noMultiLvlLbl val="0"/>
      </c:catAx>
      <c:valAx>
        <c:axId val="4864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86403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Vedtak</c:v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'Ark1'!$A$77:$C$77</c:f>
              <c:strCach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strCache>
            </c:strRef>
          </c:cat>
          <c:val>
            <c:numRef>
              <c:f>'Ark1'!$A$78:$C$78</c:f>
              <c:numCache>
                <c:formatCode>General</c:formatCode>
                <c:ptCount val="3"/>
                <c:pt idx="0">
                  <c:v>380</c:v>
                </c:pt>
                <c:pt idx="1">
                  <c:v>247</c:v>
                </c:pt>
                <c:pt idx="2">
                  <c:v>50</c:v>
                </c:pt>
              </c:numCache>
            </c:numRef>
          </c:val>
        </c:ser>
        <c:ser>
          <c:idx val="1"/>
          <c:order val="1"/>
          <c:tx>
            <c:v>Ikke-vedtak</c:v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'Ark1'!$A$77:$C$77</c:f>
              <c:strCach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strCache>
            </c:strRef>
          </c:cat>
          <c:val>
            <c:numRef>
              <c:f>'Ark1'!$A$79:$C$79</c:f>
              <c:numCache>
                <c:formatCode>General</c:formatCode>
                <c:ptCount val="3"/>
                <c:pt idx="1">
                  <c:v>350</c:v>
                </c:pt>
                <c:pt idx="2">
                  <c:v>414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8680960"/>
        <c:axId val="48682496"/>
      </c:barChart>
      <c:catAx>
        <c:axId val="48680960"/>
        <c:scaling>
          <c:orientation val="minMax"/>
        </c:scaling>
        <c:delete val="0"/>
        <c:axPos val="b"/>
        <c:majorTickMark val="out"/>
        <c:minorTickMark val="none"/>
        <c:tickLblPos val="nextTo"/>
        <c:crossAx val="48682496"/>
        <c:crosses val="autoZero"/>
        <c:auto val="1"/>
        <c:lblAlgn val="ctr"/>
        <c:lblOffset val="100"/>
        <c:noMultiLvlLbl val="0"/>
      </c:catAx>
      <c:valAx>
        <c:axId val="48682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868096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1AC42-4317-4005-AE3E-F852457074C0}" type="datetimeFigureOut">
              <a:rPr lang="nb-NO" smtClean="0"/>
              <a:pPr/>
              <a:t>11.04.2017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FE1918-9D8E-487B-A0CE-F5DBFA2CE94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3321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462B7B-9184-4C7A-B730-AC1B463C88F3}" type="slidenum">
              <a:rPr lang="nb-NO"/>
              <a:pPr/>
              <a:t>1</a:t>
            </a:fld>
            <a:endParaRPr lang="nb-NO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410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nb-NO">
              <a:latin typeface="Calibri" charset="0"/>
            </a:endParaRPr>
          </a:p>
        </p:txBody>
      </p:sp>
      <p:sp>
        <p:nvSpPr>
          <p:cNvPr id="17411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012137C-4951-134B-BE2F-83426DFF82BF}" type="slidenum">
              <a:rPr lang="nb-NO" sz="1200">
                <a:latin typeface="Calibri" charset="0"/>
              </a:rPr>
              <a:pPr eaLnBrk="1" hangingPunct="1"/>
              <a:t>5</a:t>
            </a:fld>
            <a:endParaRPr lang="nb-NO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462B7B-9184-4C7A-B730-AC1B463C88F3}" type="slidenum">
              <a:rPr lang="nb-NO"/>
              <a:pPr/>
              <a:t>26</a:t>
            </a:fld>
            <a:endParaRPr lang="nb-NO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3563" y="1052513"/>
            <a:ext cx="6934200" cy="1911350"/>
          </a:xfrm>
        </p:spPr>
        <p:txBody>
          <a:bodyPr/>
          <a:lstStyle>
            <a:lvl1pPr marL="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1E9C0D13-7E31-4AE8-8F49-D2731FAB7495}" type="datetimeFigureOut">
              <a:rPr lang="nb-NO" smtClean="0"/>
              <a:pPr/>
              <a:t>11.04.2017</a:t>
            </a:fld>
            <a:endParaRPr lang="nb-NO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001B191-EA09-4531-AAA1-3DB169E78C80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9C0D13-7E31-4AE8-8F49-D2731FAB7495}" type="datetimeFigureOut">
              <a:rPr lang="nb-NO" smtClean="0"/>
              <a:pPr/>
              <a:t>11.04.2017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01B191-EA09-4531-AAA1-3DB169E78C80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754813" y="273050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582613" y="273050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9C0D13-7E31-4AE8-8F49-D2731FAB7495}" type="datetimeFigureOut">
              <a:rPr lang="nb-NO" smtClean="0"/>
              <a:pPr/>
              <a:t>11.04.2017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01B191-EA09-4531-AAA1-3DB169E78C80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tel, tekst og utkli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2613" y="273050"/>
            <a:ext cx="8229600" cy="635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582613" y="979488"/>
            <a:ext cx="4038600" cy="5145087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utklipp 3"/>
          <p:cNvSpPr>
            <a:spLocks noGrp="1"/>
          </p:cNvSpPr>
          <p:nvPr>
            <p:ph type="clipArt" sz="half" idx="2"/>
          </p:nvPr>
        </p:nvSpPr>
        <p:spPr>
          <a:xfrm>
            <a:off x="4773613" y="979488"/>
            <a:ext cx="4038600" cy="5145087"/>
          </a:xfrm>
        </p:spPr>
        <p:txBody>
          <a:bodyPr/>
          <a:lstStyle/>
          <a:p>
            <a:r>
              <a:rPr lang="nb-NO" smtClean="0"/>
              <a:t>Klikk ikonet for å legge til utklipp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E9C0D13-7E31-4AE8-8F49-D2731FAB7495}" type="datetimeFigureOut">
              <a:rPr lang="nb-NO" smtClean="0"/>
              <a:pPr/>
              <a:t>11.04.2017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26558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5580063" y="6245225"/>
            <a:ext cx="1079500" cy="476250"/>
          </a:xfrm>
        </p:spPr>
        <p:txBody>
          <a:bodyPr/>
          <a:lstStyle>
            <a:lvl1pPr>
              <a:defRPr/>
            </a:lvl1pPr>
          </a:lstStyle>
          <a:p>
            <a:fld id="{5001B191-EA09-4531-AAA1-3DB169E78C80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tel, utklipp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2613" y="273050"/>
            <a:ext cx="8229600" cy="635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utklipp 2"/>
          <p:cNvSpPr>
            <a:spLocks noGrp="1"/>
          </p:cNvSpPr>
          <p:nvPr>
            <p:ph type="clipArt" sz="half" idx="1"/>
          </p:nvPr>
        </p:nvSpPr>
        <p:spPr>
          <a:xfrm>
            <a:off x="582613" y="979488"/>
            <a:ext cx="4038600" cy="5145087"/>
          </a:xfrm>
        </p:spPr>
        <p:txBody>
          <a:bodyPr/>
          <a:lstStyle/>
          <a:p>
            <a:r>
              <a:rPr lang="nb-NO" smtClean="0"/>
              <a:t>Klikk ikonet for å legge til utklipp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773613" y="979488"/>
            <a:ext cx="4038600" cy="5145087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26558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5580063" y="6245225"/>
            <a:ext cx="1079500" cy="476250"/>
          </a:xfrm>
        </p:spPr>
        <p:txBody>
          <a:bodyPr/>
          <a:lstStyle>
            <a:lvl1pPr>
              <a:defRPr/>
            </a:lvl1pPr>
          </a:lstStyle>
          <a:p>
            <a:fld id="{4258F330-F19E-49DE-B64B-0D9A4D5CA3E0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tel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1157288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iagram 2"/>
          <p:cNvSpPr>
            <a:spLocks noGrp="1"/>
          </p:cNvSpPr>
          <p:nvPr>
            <p:ph type="chart"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E9C0D13-7E31-4AE8-8F49-D2731FAB7495}" type="datetimeFigureOut">
              <a:rPr lang="nb-NO" smtClean="0"/>
              <a:pPr/>
              <a:t>11.04.2017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001B191-EA09-4531-AAA1-3DB169E78C80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99E0-30C9-6B44-BFAA-549D09E50CF4}" type="datetimeFigureOut">
              <a:rPr lang="nb-NO" smtClean="0"/>
              <a:t>11.04.2017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C4FA2-6D6C-314C-A9F4-2132BF7BB77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8693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787177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9C0D13-7E31-4AE8-8F49-D2731FAB7495}" type="datetimeFigureOut">
              <a:rPr lang="nb-NO" smtClean="0"/>
              <a:pPr/>
              <a:t>11.04.2017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01B191-EA09-4531-AAA1-3DB169E78C80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9C0D13-7E31-4AE8-8F49-D2731FAB7495}" type="datetimeFigureOut">
              <a:rPr lang="nb-NO" smtClean="0"/>
              <a:pPr/>
              <a:t>11.04.2017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01B191-EA09-4531-AAA1-3DB169E78C80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82613" y="979488"/>
            <a:ext cx="4038600" cy="5145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73613" y="979488"/>
            <a:ext cx="4038600" cy="5145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9C0D13-7E31-4AE8-8F49-D2731FAB7495}" type="datetimeFigureOut">
              <a:rPr lang="nb-NO" smtClean="0"/>
              <a:pPr/>
              <a:t>11.04.2017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01B191-EA09-4531-AAA1-3DB169E78C80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9C0D13-7E31-4AE8-8F49-D2731FAB7495}" type="datetimeFigureOut">
              <a:rPr lang="nb-NO" smtClean="0"/>
              <a:pPr/>
              <a:t>11.04.2017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01B191-EA09-4531-AAA1-3DB169E78C80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9C0D13-7E31-4AE8-8F49-D2731FAB7495}" type="datetimeFigureOut">
              <a:rPr lang="nb-NO" smtClean="0"/>
              <a:pPr/>
              <a:t>11.04.2017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01B191-EA09-4531-AAA1-3DB169E78C80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9C0D13-7E31-4AE8-8F49-D2731FAB7495}" type="datetimeFigureOut">
              <a:rPr lang="nb-NO" smtClean="0"/>
              <a:pPr/>
              <a:t>11.04.2017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01B191-EA09-4531-AAA1-3DB169E78C80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9C0D13-7E31-4AE8-8F49-D2731FAB7495}" type="datetimeFigureOut">
              <a:rPr lang="nb-NO" smtClean="0"/>
              <a:pPr/>
              <a:t>11.04.2017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01B191-EA09-4531-AAA1-3DB169E78C80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9C0D13-7E31-4AE8-8F49-D2731FAB7495}" type="datetimeFigureOut">
              <a:rPr lang="nb-NO" smtClean="0"/>
              <a:pPr/>
              <a:t>11.04.2017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01B191-EA09-4531-AAA1-3DB169E78C80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82613" y="273050"/>
            <a:ext cx="82296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2613" y="979488"/>
            <a:ext cx="8229600" cy="514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1E9C0D13-7E31-4AE8-8F49-D2731FAB7495}" type="datetimeFigureOut">
              <a:rPr lang="nb-NO" smtClean="0"/>
              <a:pPr/>
              <a:t>11.04.2017</a:t>
            </a:fld>
            <a:endParaRPr lang="nb-NO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55888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nb-N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580063" y="6245225"/>
            <a:ext cx="10795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001B191-EA09-4531-AAA1-3DB169E78C80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7C9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7C9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7C9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7C9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7C9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7C9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7C9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7C9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7C9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333333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rgbClr val="333333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333333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33333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33333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33333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33333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333333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no/url?sa=i&amp;rct=j&amp;q=&amp;esrc=s&amp;source=images&amp;cd=&amp;cad=rja&amp;uact=8&amp;ved=0ahUKEwjP1q7IwezOAhXJKiwKHUvYAk0QjRwIBw&amp;url=http://howaboutadatesf.blogspot.com/2013/06/whats-your-type.html&amp;bvm=bv.131286987,d.bGg&amp;psig=AFQjCNGO_4qXYzNGV_9I0-8tW2Wqo42hQQ&amp;ust=1472762366727739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google.no/url?sa=i&amp;rct=j&amp;q=&amp;esrc=s&amp;source=images&amp;cd=&amp;cad=rja&amp;uact=8&amp;ved=0ahUKEwjDmt-QwuzOAhWMWCwKHRIAA6IQjRwIBw&amp;url=https://ccmit.mit.edu/problem-solving/&amp;bvm=bv.131286987,d.bGg&amp;psig=AFQjCNGh50c4LjHns1lNGpWcSnMFwcWOMg&amp;ust=1472762525485067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www.google.no/url?sa=i&amp;rct=j&amp;q=&amp;esrc=s&amp;source=images&amp;cd=&amp;cad=rja&amp;uact=8&amp;ved=0ahUKEwjghLyixOzOAhVKEywKHa-9DJ8QjRwIBw&amp;url=https://xebialabs.com/community/webinars/maintaining-software-quality-and-performance-at-the-speed-of-now/&amp;bvm=bv.131286987,d.bGg&amp;psig=AFQjCNESNq-Gc8wPnBa0bKvzYHMGpovXMA&amp;ust=1472763076110704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39552" y="980728"/>
            <a:ext cx="7045325" cy="241664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nb-NO" sz="4000" dirty="0" smtClean="0">
                <a:solidFill>
                  <a:schemeClr val="tx1"/>
                </a:solidFill>
              </a:rPr>
              <a:t>How to </a:t>
            </a:r>
            <a:r>
              <a:rPr lang="nb-NO" sz="4000" dirty="0" err="1" smtClean="0">
                <a:solidFill>
                  <a:schemeClr val="tx1"/>
                </a:solidFill>
              </a:rPr>
              <a:t>create</a:t>
            </a:r>
            <a:r>
              <a:rPr lang="nb-NO" sz="4000" dirty="0" smtClean="0">
                <a:solidFill>
                  <a:schemeClr val="tx1"/>
                </a:solidFill>
              </a:rPr>
              <a:t> an </a:t>
            </a:r>
            <a:br>
              <a:rPr lang="nb-NO" sz="4000" dirty="0" smtClean="0">
                <a:solidFill>
                  <a:schemeClr val="tx1"/>
                </a:solidFill>
              </a:rPr>
            </a:br>
            <a:r>
              <a:rPr lang="nb-NO" sz="4000" dirty="0" err="1" smtClean="0">
                <a:solidFill>
                  <a:schemeClr val="tx1"/>
                </a:solidFill>
              </a:rPr>
              <a:t>outcome-focused</a:t>
            </a:r>
            <a:r>
              <a:rPr lang="nb-NO" sz="4000" dirty="0" smtClean="0">
                <a:solidFill>
                  <a:schemeClr val="tx1"/>
                </a:solidFill>
              </a:rPr>
              <a:t> service</a:t>
            </a:r>
            <a:br>
              <a:rPr lang="nb-NO" sz="4000" dirty="0" smtClean="0">
                <a:solidFill>
                  <a:schemeClr val="tx1"/>
                </a:solidFill>
              </a:rPr>
            </a:br>
            <a:r>
              <a:rPr lang="nb-NO" sz="4000" dirty="0" smtClean="0">
                <a:solidFill>
                  <a:schemeClr val="tx1"/>
                </a:solidFill>
              </a:rPr>
              <a:t/>
            </a:r>
            <a:br>
              <a:rPr lang="nb-NO" sz="4000" dirty="0" smtClean="0">
                <a:solidFill>
                  <a:schemeClr val="tx1"/>
                </a:solidFill>
              </a:rPr>
            </a:br>
            <a:r>
              <a:rPr lang="nb-NO" sz="2400" dirty="0" smtClean="0">
                <a:solidFill>
                  <a:schemeClr val="tx1"/>
                </a:solidFill>
              </a:rPr>
              <a:t>Birgit Valla</a:t>
            </a:r>
            <a:br>
              <a:rPr lang="nb-NO" sz="2400" dirty="0" smtClean="0">
                <a:solidFill>
                  <a:schemeClr val="tx1"/>
                </a:solidFill>
              </a:rPr>
            </a:br>
            <a:r>
              <a:rPr lang="nb-NO" sz="2400" dirty="0" smtClean="0">
                <a:solidFill>
                  <a:schemeClr val="tx1"/>
                </a:solidFill>
              </a:rPr>
              <a:t>Leader and </a:t>
            </a:r>
            <a:r>
              <a:rPr lang="nb-NO" sz="2400" dirty="0" err="1" smtClean="0">
                <a:solidFill>
                  <a:schemeClr val="tx1"/>
                </a:solidFill>
              </a:rPr>
              <a:t>psychologist</a:t>
            </a:r>
            <a:r>
              <a:rPr lang="nb-NO" sz="2400" dirty="0" smtClean="0">
                <a:solidFill>
                  <a:schemeClr val="tx1"/>
                </a:solidFill>
              </a:rPr>
              <a:t/>
            </a:r>
            <a:br>
              <a:rPr lang="nb-NO" sz="2400" dirty="0" smtClean="0">
                <a:solidFill>
                  <a:schemeClr val="tx1"/>
                </a:solidFill>
              </a:rPr>
            </a:br>
            <a:r>
              <a:rPr lang="nb-NO" sz="2400" dirty="0" err="1" smtClean="0">
                <a:solidFill>
                  <a:schemeClr val="tx1"/>
                </a:solidFill>
              </a:rPr>
              <a:t>Stangehelp</a:t>
            </a:r>
            <a:endParaRPr lang="nb-NO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Terapi 1 Autonomi Ansvar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5061" y="0"/>
            <a:ext cx="8633879" cy="6858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61582092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4294967295"/>
          </p:nvPr>
        </p:nvSpPr>
        <p:spPr>
          <a:xfrm>
            <a:off x="914400" y="979489"/>
            <a:ext cx="8229600" cy="5145087"/>
          </a:xfrm>
        </p:spPr>
        <p:txBody>
          <a:bodyPr/>
          <a:lstStyle/>
          <a:p>
            <a:endParaRPr lang="nb-NO" dirty="0"/>
          </a:p>
          <a:p>
            <a:endParaRPr lang="nb-NO" dirty="0"/>
          </a:p>
        </p:txBody>
      </p:sp>
      <p:pic>
        <p:nvPicPr>
          <p:cNvPr id="4" name="Bilde 3" descr="Flatlined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46" t="21943" b="36185"/>
          <a:stretch/>
        </p:blipFill>
        <p:spPr>
          <a:xfrm>
            <a:off x="-331316" y="-384271"/>
            <a:ext cx="9475317" cy="771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74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Skjermbilde 2015-11-11 kl. 21.32.1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86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Trener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95152" y="0"/>
            <a:ext cx="6753697" cy="6858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38626719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IMG_019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098918" cy="3824189"/>
          </a:xfrm>
          <a:prstGeom prst="rect">
            <a:avLst/>
          </a:prstGeom>
        </p:spPr>
      </p:pic>
      <p:pic>
        <p:nvPicPr>
          <p:cNvPr id="3" name="Bilde 2" descr="IMG_024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44715"/>
            <a:ext cx="5066387" cy="3213285"/>
          </a:xfrm>
          <a:prstGeom prst="rect">
            <a:avLst/>
          </a:prstGeom>
        </p:spPr>
      </p:pic>
      <p:pic>
        <p:nvPicPr>
          <p:cNvPr id="4" name="Bilde 3" descr="IMG_0192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r="14324"/>
          <a:stretch/>
        </p:blipFill>
        <p:spPr>
          <a:xfrm>
            <a:off x="5080193" y="0"/>
            <a:ext cx="40638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95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Lyspære.jpg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1374602" y="0"/>
            <a:ext cx="6394797" cy="6858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69730434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323" y="100098"/>
            <a:ext cx="5005931" cy="667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87201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787400"/>
            <a:ext cx="8890000" cy="527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515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1. </a:t>
            </a:r>
            <a:r>
              <a:rPr lang="en-GB" dirty="0" smtClean="0"/>
              <a:t>We help more people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2050" name="Picture 2" descr="Bilderesultat for lots of peopl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032418" cy="421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29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People seeking help </a:t>
            </a:r>
            <a:r>
              <a:rPr lang="nb-NO" dirty="0" smtClean="0"/>
              <a:t>2014 - 2016</a:t>
            </a:r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827584" y="5373216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Percentage increase people seeking help </a:t>
            </a:r>
            <a:r>
              <a:rPr lang="nb-NO" dirty="0" smtClean="0"/>
              <a:t>2014 – 2016 = </a:t>
            </a:r>
            <a:r>
              <a:rPr lang="nb-NO" dirty="0">
                <a:solidFill>
                  <a:schemeClr val="accent2"/>
                </a:solidFill>
              </a:rPr>
              <a:t>8</a:t>
            </a:r>
            <a:r>
              <a:rPr lang="nb-NO" dirty="0" smtClean="0">
                <a:solidFill>
                  <a:schemeClr val="accent2"/>
                </a:solidFill>
              </a:rPr>
              <a:t>0 %</a:t>
            </a:r>
            <a:endParaRPr lang="nb-NO" dirty="0">
              <a:solidFill>
                <a:schemeClr val="accent2"/>
              </a:solidFill>
            </a:endParaRPr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6714741"/>
              </p:ext>
            </p:extLst>
          </p:nvPr>
        </p:nvGraphicFramePr>
        <p:xfrm>
          <a:off x="1115617" y="1484784"/>
          <a:ext cx="6236096" cy="3453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5030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do we need to be outcome focused?</a:t>
            </a:r>
            <a:endParaRPr lang="en-GB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524000"/>
            <a:ext cx="5780360" cy="43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817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 We help more people with more problems</a:t>
            </a:r>
            <a:endParaRPr lang="en-GB" dirty="0"/>
          </a:p>
        </p:txBody>
      </p:sp>
      <p:pic>
        <p:nvPicPr>
          <p:cNvPr id="3074" name="Picture 2" descr="Bilderesultat for different problem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7821844" cy="436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17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3. </a:t>
            </a:r>
            <a:r>
              <a:rPr lang="en-GB" dirty="0" smtClean="0"/>
              <a:t>We help more efficient and effectively</a:t>
            </a:r>
            <a:endParaRPr lang="en-GB" dirty="0"/>
          </a:p>
        </p:txBody>
      </p:sp>
      <p:pic>
        <p:nvPicPr>
          <p:cNvPr id="4098" name="Picture 2" descr="Bilderesultat for spee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1556792"/>
            <a:ext cx="7182305" cy="404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23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Referrals</a:t>
            </a:r>
            <a:r>
              <a:rPr lang="nb-NO" dirty="0" smtClean="0"/>
              <a:t> 2008 - 2014</a:t>
            </a:r>
            <a:endParaRPr lang="nb-NO" dirty="0"/>
          </a:p>
        </p:txBody>
      </p:sp>
      <p:sp>
        <p:nvSpPr>
          <p:cNvPr id="6" name="TekstSylinder 5"/>
          <p:cNvSpPr txBox="1"/>
          <p:nvPr/>
        </p:nvSpPr>
        <p:spPr>
          <a:xfrm>
            <a:off x="827584" y="5373216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Percentage increase referrals</a:t>
            </a:r>
          </a:p>
          <a:p>
            <a:r>
              <a:rPr lang="nb-NO" dirty="0" smtClean="0"/>
              <a:t>2008 – 2014 = </a:t>
            </a:r>
            <a:r>
              <a:rPr lang="nb-NO" dirty="0" smtClean="0">
                <a:solidFill>
                  <a:schemeClr val="accent2"/>
                </a:solidFill>
              </a:rPr>
              <a:t>37 %</a:t>
            </a:r>
            <a:endParaRPr lang="nb-NO" dirty="0">
              <a:solidFill>
                <a:schemeClr val="accent2"/>
              </a:solidFill>
            </a:endParaRPr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4138862"/>
              </p:ext>
            </p:extLst>
          </p:nvPr>
        </p:nvGraphicFramePr>
        <p:xfrm>
          <a:off x="1907704" y="1484784"/>
          <a:ext cx="5112568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94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Active clients </a:t>
            </a:r>
            <a:r>
              <a:rPr lang="nb-NO" dirty="0" smtClean="0"/>
              <a:t>2008 - 2014</a:t>
            </a:r>
            <a:endParaRPr lang="nb-NO" dirty="0"/>
          </a:p>
        </p:txBody>
      </p:sp>
      <p:graphicFrame>
        <p:nvGraphicFramePr>
          <p:cNvPr id="3" name="Diagra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464730"/>
              </p:ext>
            </p:extLst>
          </p:nvPr>
        </p:nvGraphicFramePr>
        <p:xfrm>
          <a:off x="1966912" y="1726406"/>
          <a:ext cx="5210175" cy="3405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Sylinder 3"/>
          <p:cNvSpPr txBox="1"/>
          <p:nvPr/>
        </p:nvSpPr>
        <p:spPr>
          <a:xfrm>
            <a:off x="827584" y="5373216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Percentage increase active clients</a:t>
            </a:r>
            <a:r>
              <a:rPr lang="nb-NO" dirty="0" smtClean="0"/>
              <a:t> 2008 – 2014 = </a:t>
            </a:r>
            <a:r>
              <a:rPr lang="nb-NO" dirty="0" smtClean="0">
                <a:solidFill>
                  <a:schemeClr val="accent2"/>
                </a:solidFill>
              </a:rPr>
              <a:t>171 %</a:t>
            </a:r>
            <a:endParaRPr lang="nb-NO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18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People seeking help </a:t>
            </a:r>
            <a:r>
              <a:rPr lang="nb-NO" dirty="0" smtClean="0"/>
              <a:t>2014 - 2016</a:t>
            </a:r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827584" y="5373216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Percentage increase people seeking help </a:t>
            </a:r>
            <a:r>
              <a:rPr lang="nb-NO" dirty="0" smtClean="0"/>
              <a:t>2014 – 2016 = </a:t>
            </a:r>
            <a:r>
              <a:rPr lang="nb-NO" dirty="0">
                <a:solidFill>
                  <a:schemeClr val="accent2"/>
                </a:solidFill>
              </a:rPr>
              <a:t>8</a:t>
            </a:r>
            <a:r>
              <a:rPr lang="nb-NO" dirty="0" smtClean="0">
                <a:solidFill>
                  <a:schemeClr val="accent2"/>
                </a:solidFill>
              </a:rPr>
              <a:t>0 %</a:t>
            </a:r>
            <a:endParaRPr lang="nb-NO" dirty="0">
              <a:solidFill>
                <a:schemeClr val="accent2"/>
              </a:solidFill>
            </a:endParaRPr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0707667"/>
              </p:ext>
            </p:extLst>
          </p:nvPr>
        </p:nvGraphicFramePr>
        <p:xfrm>
          <a:off x="1115617" y="1484784"/>
          <a:ext cx="6236096" cy="3453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4399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Active </a:t>
            </a:r>
            <a:r>
              <a:rPr lang="en-GB" dirty="0" smtClean="0"/>
              <a:t>clients</a:t>
            </a:r>
            <a:r>
              <a:rPr lang="nb-NO" dirty="0" smtClean="0"/>
              <a:t> 2014 - 2016</a:t>
            </a:r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827584" y="5373216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Percentage increase people seeking help </a:t>
            </a:r>
            <a:r>
              <a:rPr lang="nb-NO" dirty="0" smtClean="0"/>
              <a:t> 2014 – 2016 = </a:t>
            </a:r>
            <a:r>
              <a:rPr lang="nb-NO" dirty="0" smtClean="0">
                <a:solidFill>
                  <a:schemeClr val="accent2"/>
                </a:solidFill>
              </a:rPr>
              <a:t>23 %</a:t>
            </a:r>
            <a:endParaRPr lang="nb-NO" dirty="0">
              <a:solidFill>
                <a:schemeClr val="accent2"/>
              </a:solidFill>
            </a:endParaRPr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1302982"/>
              </p:ext>
            </p:extLst>
          </p:nvPr>
        </p:nvGraphicFramePr>
        <p:xfrm>
          <a:off x="1619672" y="1340768"/>
          <a:ext cx="5333578" cy="3595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Sylinder 5"/>
          <p:cNvSpPr txBox="1"/>
          <p:nvPr/>
        </p:nvSpPr>
        <p:spPr>
          <a:xfrm>
            <a:off x="3719344" y="1700808"/>
            <a:ext cx="432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 smtClean="0"/>
              <a:t>597</a:t>
            </a:r>
            <a:endParaRPr lang="nb-NO" sz="900" dirty="0"/>
          </a:p>
        </p:txBody>
      </p:sp>
      <p:sp>
        <p:nvSpPr>
          <p:cNvPr id="7" name="TekstSylinder 6"/>
          <p:cNvSpPr txBox="1"/>
          <p:nvPr/>
        </p:nvSpPr>
        <p:spPr>
          <a:xfrm>
            <a:off x="5004048" y="2204864"/>
            <a:ext cx="432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 smtClean="0"/>
              <a:t>467</a:t>
            </a:r>
            <a:endParaRPr lang="nb-NO" sz="900" dirty="0"/>
          </a:p>
        </p:txBody>
      </p:sp>
    </p:spTree>
    <p:extLst>
      <p:ext uri="{BB962C8B-B14F-4D97-AF65-F5344CB8AC3E}">
        <p14:creationId xmlns:p14="http://schemas.microsoft.com/office/powerpoint/2010/main" val="317976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65150" y="1474788"/>
            <a:ext cx="7045325" cy="17065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But are we actually helping?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45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6"/>
          <a:stretch/>
        </p:blipFill>
        <p:spPr bwMode="auto">
          <a:xfrm>
            <a:off x="7325" y="19270"/>
            <a:ext cx="9136675" cy="6838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804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FIT 2016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 smtClean="0"/>
          </a:p>
          <a:p>
            <a:r>
              <a:rPr lang="en-GB" dirty="0" smtClean="0"/>
              <a:t>473 clients – children and adults</a:t>
            </a:r>
          </a:p>
          <a:p>
            <a:endParaRPr lang="en-GB" b="1" dirty="0" smtClean="0"/>
          </a:p>
          <a:p>
            <a:r>
              <a:rPr lang="en-GB" b="1" dirty="0" smtClean="0"/>
              <a:t>Success rate: 66,2%</a:t>
            </a:r>
          </a:p>
          <a:p>
            <a:endParaRPr lang="en-GB" b="1" dirty="0" smtClean="0"/>
          </a:p>
          <a:p>
            <a:r>
              <a:rPr lang="en-GB" b="1" dirty="0" smtClean="0"/>
              <a:t>Drop-out: 8,4%</a:t>
            </a:r>
          </a:p>
          <a:p>
            <a:endParaRPr lang="en-GB" i="1" dirty="0" smtClean="0"/>
          </a:p>
          <a:p>
            <a:endParaRPr lang="en-GB" dirty="0" smtClean="0"/>
          </a:p>
          <a:p>
            <a:r>
              <a:rPr lang="en-GB" dirty="0" smtClean="0"/>
              <a:t>Average sessions: 5,8 </a:t>
            </a:r>
          </a:p>
          <a:p>
            <a:r>
              <a:rPr lang="en-GB" dirty="0" smtClean="0"/>
              <a:t>Average months: 5,1</a:t>
            </a:r>
          </a:p>
        </p:txBody>
      </p:sp>
    </p:spTree>
    <p:extLst>
      <p:ext uri="{BB962C8B-B14F-4D97-AF65-F5344CB8AC3E}">
        <p14:creationId xmlns:p14="http://schemas.microsoft.com/office/powerpoint/2010/main" val="109746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Challenges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340768"/>
            <a:ext cx="4167536" cy="2769096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268760"/>
            <a:ext cx="4373115" cy="2738122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3456157"/>
            <a:ext cx="2886837" cy="3383012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5896" y="4005064"/>
            <a:ext cx="4067944" cy="25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37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1" y="779640"/>
            <a:ext cx="9008243" cy="531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39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1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268760"/>
            <a:ext cx="5918200" cy="473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008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b-NO">
              <a:latin typeface="Calibri" charset="0"/>
            </a:endParaRPr>
          </a:p>
        </p:txBody>
      </p:sp>
      <p:pic>
        <p:nvPicPr>
          <p:cNvPr id="16386" name="Plassholder for innhold 3" descr="stange vestbygd 2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74613"/>
            <a:ext cx="9242425" cy="6932613"/>
          </a:xfrm>
        </p:spPr>
      </p:pic>
      <p:pic>
        <p:nvPicPr>
          <p:cNvPr id="6" name="Bilde 5" descr="renaul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450" y="2122488"/>
            <a:ext cx="3478213" cy="260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11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Huset.jpg"/>
          <p:cNvPicPr>
            <a:picLocks noChangeAspect="1"/>
          </p:cNvPicPr>
          <p:nvPr/>
        </p:nvPicPr>
        <p:blipFill>
          <a:blip r:embed="rId2">
            <a:extLst/>
          </a:blip>
          <a:srcRect l="5710" t="1838" r="3746" b="21"/>
          <a:stretch>
            <a:fillRect/>
          </a:stretch>
        </p:blipFill>
        <p:spPr>
          <a:xfrm>
            <a:off x="1921331" y="126072"/>
            <a:ext cx="5418859" cy="67304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8" h="21600" extrusionOk="0">
                <a:moveTo>
                  <a:pt x="19464" y="0"/>
                </a:moveTo>
                <a:cubicBezTo>
                  <a:pt x="19457" y="0"/>
                  <a:pt x="19428" y="18"/>
                  <a:pt x="19395" y="40"/>
                </a:cubicBezTo>
                <a:cubicBezTo>
                  <a:pt x="19348" y="71"/>
                  <a:pt x="19284" y="117"/>
                  <a:pt x="19196" y="187"/>
                </a:cubicBezTo>
                <a:cubicBezTo>
                  <a:pt x="19119" y="247"/>
                  <a:pt x="19039" y="307"/>
                  <a:pt x="18959" y="365"/>
                </a:cubicBezTo>
                <a:cubicBezTo>
                  <a:pt x="18911" y="400"/>
                  <a:pt x="18864" y="431"/>
                  <a:pt x="18817" y="463"/>
                </a:cubicBezTo>
                <a:cubicBezTo>
                  <a:pt x="18806" y="470"/>
                  <a:pt x="18796" y="477"/>
                  <a:pt x="18785" y="484"/>
                </a:cubicBezTo>
                <a:cubicBezTo>
                  <a:pt x="18769" y="495"/>
                  <a:pt x="18755" y="506"/>
                  <a:pt x="18739" y="517"/>
                </a:cubicBezTo>
                <a:cubicBezTo>
                  <a:pt x="18738" y="517"/>
                  <a:pt x="18737" y="518"/>
                  <a:pt x="18736" y="518"/>
                </a:cubicBezTo>
                <a:cubicBezTo>
                  <a:pt x="18692" y="547"/>
                  <a:pt x="18647" y="571"/>
                  <a:pt x="18603" y="600"/>
                </a:cubicBezTo>
                <a:cubicBezTo>
                  <a:pt x="18518" y="653"/>
                  <a:pt x="18434" y="708"/>
                  <a:pt x="18348" y="755"/>
                </a:cubicBezTo>
                <a:cubicBezTo>
                  <a:pt x="18019" y="944"/>
                  <a:pt x="17695" y="1094"/>
                  <a:pt x="17417" y="1177"/>
                </a:cubicBezTo>
                <a:cubicBezTo>
                  <a:pt x="17302" y="1212"/>
                  <a:pt x="16102" y="1495"/>
                  <a:pt x="14741" y="1809"/>
                </a:cubicBezTo>
                <a:cubicBezTo>
                  <a:pt x="14713" y="1816"/>
                  <a:pt x="14695" y="1821"/>
                  <a:pt x="14667" y="1827"/>
                </a:cubicBezTo>
                <a:cubicBezTo>
                  <a:pt x="14112" y="1956"/>
                  <a:pt x="13671" y="2058"/>
                  <a:pt x="13330" y="2139"/>
                </a:cubicBezTo>
                <a:cubicBezTo>
                  <a:pt x="13048" y="2205"/>
                  <a:pt x="12865" y="2251"/>
                  <a:pt x="12698" y="2293"/>
                </a:cubicBezTo>
                <a:cubicBezTo>
                  <a:pt x="12672" y="2300"/>
                  <a:pt x="12624" y="2310"/>
                  <a:pt x="12600" y="2316"/>
                </a:cubicBezTo>
                <a:cubicBezTo>
                  <a:pt x="12591" y="2319"/>
                  <a:pt x="12579" y="2322"/>
                  <a:pt x="12572" y="2323"/>
                </a:cubicBezTo>
                <a:cubicBezTo>
                  <a:pt x="12571" y="2324"/>
                  <a:pt x="12568" y="2324"/>
                  <a:pt x="12567" y="2324"/>
                </a:cubicBezTo>
                <a:cubicBezTo>
                  <a:pt x="12421" y="2362"/>
                  <a:pt x="12340" y="2388"/>
                  <a:pt x="12271" y="2411"/>
                </a:cubicBezTo>
                <a:cubicBezTo>
                  <a:pt x="12270" y="2411"/>
                  <a:pt x="12268" y="2413"/>
                  <a:pt x="12268" y="2413"/>
                </a:cubicBezTo>
                <a:cubicBezTo>
                  <a:pt x="12251" y="2419"/>
                  <a:pt x="12214" y="2428"/>
                  <a:pt x="12201" y="2433"/>
                </a:cubicBezTo>
                <a:cubicBezTo>
                  <a:pt x="12201" y="2433"/>
                  <a:pt x="12200" y="2434"/>
                  <a:pt x="12200" y="2434"/>
                </a:cubicBezTo>
                <a:cubicBezTo>
                  <a:pt x="12199" y="2434"/>
                  <a:pt x="12197" y="2435"/>
                  <a:pt x="12195" y="2435"/>
                </a:cubicBezTo>
                <a:cubicBezTo>
                  <a:pt x="12194" y="2436"/>
                  <a:pt x="12195" y="2437"/>
                  <a:pt x="12193" y="2437"/>
                </a:cubicBezTo>
                <a:cubicBezTo>
                  <a:pt x="12139" y="2460"/>
                  <a:pt x="12117" y="2477"/>
                  <a:pt x="12114" y="2494"/>
                </a:cubicBezTo>
                <a:cubicBezTo>
                  <a:pt x="12112" y="2504"/>
                  <a:pt x="12109" y="2515"/>
                  <a:pt x="12102" y="2525"/>
                </a:cubicBezTo>
                <a:cubicBezTo>
                  <a:pt x="12053" y="2597"/>
                  <a:pt x="11867" y="2670"/>
                  <a:pt x="11369" y="2822"/>
                </a:cubicBezTo>
                <a:cubicBezTo>
                  <a:pt x="11282" y="2849"/>
                  <a:pt x="11177" y="2877"/>
                  <a:pt x="11064" y="2904"/>
                </a:cubicBezTo>
                <a:cubicBezTo>
                  <a:pt x="11062" y="2904"/>
                  <a:pt x="11062" y="2904"/>
                  <a:pt x="11060" y="2905"/>
                </a:cubicBezTo>
                <a:cubicBezTo>
                  <a:pt x="10846" y="2956"/>
                  <a:pt x="10601" y="3004"/>
                  <a:pt x="10377" y="3040"/>
                </a:cubicBezTo>
                <a:cubicBezTo>
                  <a:pt x="10260" y="3059"/>
                  <a:pt x="10155" y="3073"/>
                  <a:pt x="10058" y="3084"/>
                </a:cubicBezTo>
                <a:cubicBezTo>
                  <a:pt x="10057" y="3084"/>
                  <a:pt x="10053" y="3085"/>
                  <a:pt x="10052" y="3085"/>
                </a:cubicBezTo>
                <a:cubicBezTo>
                  <a:pt x="9700" y="3141"/>
                  <a:pt x="8791" y="3327"/>
                  <a:pt x="7852" y="3537"/>
                </a:cubicBezTo>
                <a:cubicBezTo>
                  <a:pt x="7281" y="3665"/>
                  <a:pt x="6834" y="3764"/>
                  <a:pt x="6477" y="3841"/>
                </a:cubicBezTo>
                <a:cubicBezTo>
                  <a:pt x="6473" y="3842"/>
                  <a:pt x="6463" y="3844"/>
                  <a:pt x="6458" y="3845"/>
                </a:cubicBezTo>
                <a:cubicBezTo>
                  <a:pt x="6444" y="3848"/>
                  <a:pt x="6405" y="3857"/>
                  <a:pt x="6392" y="3860"/>
                </a:cubicBezTo>
                <a:cubicBezTo>
                  <a:pt x="6270" y="3888"/>
                  <a:pt x="6161" y="3910"/>
                  <a:pt x="6049" y="3932"/>
                </a:cubicBezTo>
                <a:cubicBezTo>
                  <a:pt x="6044" y="3933"/>
                  <a:pt x="6038" y="3933"/>
                  <a:pt x="6032" y="3935"/>
                </a:cubicBezTo>
                <a:cubicBezTo>
                  <a:pt x="5967" y="3948"/>
                  <a:pt x="5895" y="3964"/>
                  <a:pt x="5831" y="3977"/>
                </a:cubicBezTo>
                <a:cubicBezTo>
                  <a:pt x="5586" y="4026"/>
                  <a:pt x="5382" y="4063"/>
                  <a:pt x="5229" y="4085"/>
                </a:cubicBezTo>
                <a:cubicBezTo>
                  <a:pt x="5075" y="4107"/>
                  <a:pt x="4923" y="4124"/>
                  <a:pt x="4769" y="4136"/>
                </a:cubicBezTo>
                <a:cubicBezTo>
                  <a:pt x="4765" y="4136"/>
                  <a:pt x="4762" y="4137"/>
                  <a:pt x="4758" y="4137"/>
                </a:cubicBezTo>
                <a:cubicBezTo>
                  <a:pt x="4744" y="4138"/>
                  <a:pt x="4729" y="4140"/>
                  <a:pt x="4714" y="4141"/>
                </a:cubicBezTo>
                <a:cubicBezTo>
                  <a:pt x="4702" y="4142"/>
                  <a:pt x="4699" y="4143"/>
                  <a:pt x="4687" y="4144"/>
                </a:cubicBezTo>
                <a:cubicBezTo>
                  <a:pt x="4668" y="4145"/>
                  <a:pt x="4664" y="4146"/>
                  <a:pt x="4648" y="4147"/>
                </a:cubicBezTo>
                <a:cubicBezTo>
                  <a:pt x="4503" y="4158"/>
                  <a:pt x="4447" y="4164"/>
                  <a:pt x="4498" y="4167"/>
                </a:cubicBezTo>
                <a:cubicBezTo>
                  <a:pt x="4559" y="4171"/>
                  <a:pt x="4742" y="4171"/>
                  <a:pt x="5087" y="4168"/>
                </a:cubicBezTo>
                <a:lnTo>
                  <a:pt x="5917" y="4162"/>
                </a:lnTo>
                <a:lnTo>
                  <a:pt x="5922" y="4299"/>
                </a:lnTo>
                <a:cubicBezTo>
                  <a:pt x="5923" y="4308"/>
                  <a:pt x="5925" y="4341"/>
                  <a:pt x="5926" y="4352"/>
                </a:cubicBezTo>
                <a:cubicBezTo>
                  <a:pt x="5935" y="4459"/>
                  <a:pt x="5944" y="4620"/>
                  <a:pt x="5948" y="4870"/>
                </a:cubicBezTo>
                <a:cubicBezTo>
                  <a:pt x="5950" y="4969"/>
                  <a:pt x="5953" y="5029"/>
                  <a:pt x="5956" y="5124"/>
                </a:cubicBezTo>
                <a:cubicBezTo>
                  <a:pt x="5967" y="5411"/>
                  <a:pt x="5980" y="5732"/>
                  <a:pt x="5982" y="5838"/>
                </a:cubicBezTo>
                <a:lnTo>
                  <a:pt x="5982" y="5850"/>
                </a:lnTo>
                <a:lnTo>
                  <a:pt x="5982" y="5855"/>
                </a:lnTo>
                <a:lnTo>
                  <a:pt x="5998" y="6098"/>
                </a:lnTo>
                <a:lnTo>
                  <a:pt x="6097" y="6089"/>
                </a:lnTo>
                <a:lnTo>
                  <a:pt x="6124" y="6087"/>
                </a:lnTo>
                <a:lnTo>
                  <a:pt x="6248" y="6074"/>
                </a:lnTo>
                <a:cubicBezTo>
                  <a:pt x="6256" y="6073"/>
                  <a:pt x="6263" y="6074"/>
                  <a:pt x="6270" y="6073"/>
                </a:cubicBezTo>
                <a:cubicBezTo>
                  <a:pt x="6271" y="6073"/>
                  <a:pt x="6272" y="6073"/>
                  <a:pt x="6273" y="6073"/>
                </a:cubicBezTo>
                <a:cubicBezTo>
                  <a:pt x="6346" y="6067"/>
                  <a:pt x="6410" y="6064"/>
                  <a:pt x="6464" y="6065"/>
                </a:cubicBezTo>
                <a:cubicBezTo>
                  <a:pt x="6505" y="6066"/>
                  <a:pt x="6535" y="6069"/>
                  <a:pt x="6553" y="6074"/>
                </a:cubicBezTo>
                <a:cubicBezTo>
                  <a:pt x="6554" y="6075"/>
                  <a:pt x="6561" y="6074"/>
                  <a:pt x="6562" y="6075"/>
                </a:cubicBezTo>
                <a:cubicBezTo>
                  <a:pt x="6562" y="6075"/>
                  <a:pt x="6561" y="6076"/>
                  <a:pt x="6561" y="6077"/>
                </a:cubicBezTo>
                <a:cubicBezTo>
                  <a:pt x="6564" y="6078"/>
                  <a:pt x="6572" y="6079"/>
                  <a:pt x="6573" y="6081"/>
                </a:cubicBezTo>
                <a:cubicBezTo>
                  <a:pt x="6573" y="6081"/>
                  <a:pt x="6572" y="6082"/>
                  <a:pt x="6572" y="6082"/>
                </a:cubicBezTo>
                <a:cubicBezTo>
                  <a:pt x="6572" y="6082"/>
                  <a:pt x="6574" y="6083"/>
                  <a:pt x="6574" y="6083"/>
                </a:cubicBezTo>
                <a:cubicBezTo>
                  <a:pt x="6581" y="6092"/>
                  <a:pt x="6403" y="6248"/>
                  <a:pt x="6111" y="6492"/>
                </a:cubicBezTo>
                <a:cubicBezTo>
                  <a:pt x="5956" y="6623"/>
                  <a:pt x="5717" y="6816"/>
                  <a:pt x="5501" y="6992"/>
                </a:cubicBezTo>
                <a:cubicBezTo>
                  <a:pt x="5485" y="7005"/>
                  <a:pt x="5472" y="7016"/>
                  <a:pt x="5456" y="7029"/>
                </a:cubicBezTo>
                <a:cubicBezTo>
                  <a:pt x="5282" y="7171"/>
                  <a:pt x="5172" y="7266"/>
                  <a:pt x="4962" y="7435"/>
                </a:cubicBezTo>
                <a:lnTo>
                  <a:pt x="3336" y="8748"/>
                </a:lnTo>
                <a:lnTo>
                  <a:pt x="3621" y="8763"/>
                </a:lnTo>
                <a:lnTo>
                  <a:pt x="3687" y="8762"/>
                </a:lnTo>
                <a:lnTo>
                  <a:pt x="4064" y="8754"/>
                </a:lnTo>
                <a:lnTo>
                  <a:pt x="4072" y="9744"/>
                </a:lnTo>
                <a:cubicBezTo>
                  <a:pt x="4076" y="10288"/>
                  <a:pt x="4083" y="11213"/>
                  <a:pt x="4089" y="11798"/>
                </a:cubicBezTo>
                <a:cubicBezTo>
                  <a:pt x="4092" y="12084"/>
                  <a:pt x="4091" y="12327"/>
                  <a:pt x="4086" y="12514"/>
                </a:cubicBezTo>
                <a:cubicBezTo>
                  <a:pt x="4081" y="12694"/>
                  <a:pt x="4074" y="12813"/>
                  <a:pt x="4064" y="12860"/>
                </a:cubicBezTo>
                <a:cubicBezTo>
                  <a:pt x="4064" y="12860"/>
                  <a:pt x="4064" y="12863"/>
                  <a:pt x="4064" y="12863"/>
                </a:cubicBezTo>
                <a:lnTo>
                  <a:pt x="4064" y="12905"/>
                </a:lnTo>
                <a:lnTo>
                  <a:pt x="4049" y="12909"/>
                </a:lnTo>
                <a:lnTo>
                  <a:pt x="4049" y="12910"/>
                </a:lnTo>
                <a:lnTo>
                  <a:pt x="3950" y="12937"/>
                </a:lnTo>
                <a:lnTo>
                  <a:pt x="3948" y="12937"/>
                </a:lnTo>
                <a:cubicBezTo>
                  <a:pt x="3924" y="12945"/>
                  <a:pt x="3898" y="12952"/>
                  <a:pt x="3868" y="12961"/>
                </a:cubicBezTo>
                <a:cubicBezTo>
                  <a:pt x="3811" y="12977"/>
                  <a:pt x="3752" y="12993"/>
                  <a:pt x="3685" y="13009"/>
                </a:cubicBezTo>
                <a:cubicBezTo>
                  <a:pt x="3116" y="13142"/>
                  <a:pt x="372" y="13706"/>
                  <a:pt x="276" y="13710"/>
                </a:cubicBezTo>
                <a:cubicBezTo>
                  <a:pt x="261" y="13711"/>
                  <a:pt x="246" y="13708"/>
                  <a:pt x="231" y="13703"/>
                </a:cubicBezTo>
                <a:cubicBezTo>
                  <a:pt x="216" y="13698"/>
                  <a:pt x="202" y="13691"/>
                  <a:pt x="188" y="13682"/>
                </a:cubicBezTo>
                <a:cubicBezTo>
                  <a:pt x="149" y="13676"/>
                  <a:pt x="125" y="13664"/>
                  <a:pt x="115" y="13645"/>
                </a:cubicBezTo>
                <a:cubicBezTo>
                  <a:pt x="115" y="13645"/>
                  <a:pt x="115" y="13644"/>
                  <a:pt x="115" y="13644"/>
                </a:cubicBezTo>
                <a:cubicBezTo>
                  <a:pt x="110" y="13632"/>
                  <a:pt x="109" y="13618"/>
                  <a:pt x="109" y="13602"/>
                </a:cubicBezTo>
                <a:cubicBezTo>
                  <a:pt x="95" y="13587"/>
                  <a:pt x="80" y="13578"/>
                  <a:pt x="65" y="13574"/>
                </a:cubicBezTo>
                <a:cubicBezTo>
                  <a:pt x="64" y="13574"/>
                  <a:pt x="63" y="13573"/>
                  <a:pt x="62" y="13573"/>
                </a:cubicBezTo>
                <a:cubicBezTo>
                  <a:pt x="47" y="13570"/>
                  <a:pt x="32" y="13573"/>
                  <a:pt x="15" y="13580"/>
                </a:cubicBezTo>
                <a:cubicBezTo>
                  <a:pt x="14" y="13581"/>
                  <a:pt x="12" y="13581"/>
                  <a:pt x="11" y="13582"/>
                </a:cubicBezTo>
                <a:cubicBezTo>
                  <a:pt x="10" y="13583"/>
                  <a:pt x="10" y="13586"/>
                  <a:pt x="9" y="13588"/>
                </a:cubicBezTo>
                <a:cubicBezTo>
                  <a:pt x="4" y="13592"/>
                  <a:pt x="0" y="13599"/>
                  <a:pt x="0" y="13612"/>
                </a:cubicBezTo>
                <a:cubicBezTo>
                  <a:pt x="-1" y="13628"/>
                  <a:pt x="2" y="13651"/>
                  <a:pt x="7" y="13683"/>
                </a:cubicBezTo>
                <a:cubicBezTo>
                  <a:pt x="19" y="13747"/>
                  <a:pt x="47" y="13850"/>
                  <a:pt x="91" y="13996"/>
                </a:cubicBezTo>
                <a:cubicBezTo>
                  <a:pt x="93" y="14002"/>
                  <a:pt x="92" y="14003"/>
                  <a:pt x="94" y="14009"/>
                </a:cubicBezTo>
                <a:cubicBezTo>
                  <a:pt x="188" y="14321"/>
                  <a:pt x="361" y="14842"/>
                  <a:pt x="651" y="15698"/>
                </a:cubicBezTo>
                <a:cubicBezTo>
                  <a:pt x="1040" y="16845"/>
                  <a:pt x="1374" y="17804"/>
                  <a:pt x="1394" y="17831"/>
                </a:cubicBezTo>
                <a:cubicBezTo>
                  <a:pt x="1407" y="17846"/>
                  <a:pt x="1419" y="17854"/>
                  <a:pt x="1432" y="17856"/>
                </a:cubicBezTo>
                <a:cubicBezTo>
                  <a:pt x="1445" y="17857"/>
                  <a:pt x="1458" y="17852"/>
                  <a:pt x="1473" y="17841"/>
                </a:cubicBezTo>
                <a:cubicBezTo>
                  <a:pt x="1474" y="17841"/>
                  <a:pt x="1474" y="17841"/>
                  <a:pt x="1475" y="17841"/>
                </a:cubicBezTo>
                <a:cubicBezTo>
                  <a:pt x="1484" y="17830"/>
                  <a:pt x="1490" y="17815"/>
                  <a:pt x="1491" y="17793"/>
                </a:cubicBezTo>
                <a:cubicBezTo>
                  <a:pt x="1491" y="17783"/>
                  <a:pt x="1490" y="17773"/>
                  <a:pt x="1488" y="17759"/>
                </a:cubicBezTo>
                <a:cubicBezTo>
                  <a:pt x="1488" y="17758"/>
                  <a:pt x="1488" y="17756"/>
                  <a:pt x="1488" y="17755"/>
                </a:cubicBezTo>
                <a:cubicBezTo>
                  <a:pt x="1488" y="17754"/>
                  <a:pt x="1487" y="17751"/>
                  <a:pt x="1487" y="17749"/>
                </a:cubicBezTo>
                <a:cubicBezTo>
                  <a:pt x="1477" y="17690"/>
                  <a:pt x="1444" y="17573"/>
                  <a:pt x="1406" y="17442"/>
                </a:cubicBezTo>
                <a:cubicBezTo>
                  <a:pt x="1350" y="17254"/>
                  <a:pt x="1276" y="17017"/>
                  <a:pt x="1150" y="16642"/>
                </a:cubicBezTo>
                <a:cubicBezTo>
                  <a:pt x="1048" y="16341"/>
                  <a:pt x="963" y="16076"/>
                  <a:pt x="899" y="15868"/>
                </a:cubicBezTo>
                <a:cubicBezTo>
                  <a:pt x="838" y="15668"/>
                  <a:pt x="801" y="15534"/>
                  <a:pt x="793" y="15483"/>
                </a:cubicBezTo>
                <a:cubicBezTo>
                  <a:pt x="793" y="15482"/>
                  <a:pt x="793" y="15482"/>
                  <a:pt x="793" y="15482"/>
                </a:cubicBezTo>
                <a:cubicBezTo>
                  <a:pt x="792" y="15477"/>
                  <a:pt x="782" y="15446"/>
                  <a:pt x="783" y="15445"/>
                </a:cubicBezTo>
                <a:cubicBezTo>
                  <a:pt x="783" y="15445"/>
                  <a:pt x="784" y="15444"/>
                  <a:pt x="785" y="15444"/>
                </a:cubicBezTo>
                <a:cubicBezTo>
                  <a:pt x="785" y="15444"/>
                  <a:pt x="785" y="15442"/>
                  <a:pt x="785" y="15442"/>
                </a:cubicBezTo>
                <a:cubicBezTo>
                  <a:pt x="785" y="15442"/>
                  <a:pt x="799" y="15438"/>
                  <a:pt x="800" y="15437"/>
                </a:cubicBezTo>
                <a:cubicBezTo>
                  <a:pt x="800" y="15432"/>
                  <a:pt x="797" y="15421"/>
                  <a:pt x="798" y="15420"/>
                </a:cubicBezTo>
                <a:cubicBezTo>
                  <a:pt x="817" y="15407"/>
                  <a:pt x="1360" y="15281"/>
                  <a:pt x="1969" y="15144"/>
                </a:cubicBezTo>
                <a:cubicBezTo>
                  <a:pt x="1977" y="15142"/>
                  <a:pt x="1985" y="15141"/>
                  <a:pt x="1993" y="15140"/>
                </a:cubicBezTo>
                <a:cubicBezTo>
                  <a:pt x="2279" y="15074"/>
                  <a:pt x="2522" y="15020"/>
                  <a:pt x="2811" y="14958"/>
                </a:cubicBezTo>
                <a:cubicBezTo>
                  <a:pt x="2842" y="14951"/>
                  <a:pt x="2863" y="14947"/>
                  <a:pt x="2893" y="14941"/>
                </a:cubicBezTo>
                <a:cubicBezTo>
                  <a:pt x="3440" y="14821"/>
                  <a:pt x="3926" y="14717"/>
                  <a:pt x="3980" y="14713"/>
                </a:cubicBezTo>
                <a:cubicBezTo>
                  <a:pt x="3994" y="14712"/>
                  <a:pt x="4005" y="14714"/>
                  <a:pt x="4014" y="14718"/>
                </a:cubicBezTo>
                <a:cubicBezTo>
                  <a:pt x="4036" y="14715"/>
                  <a:pt x="4073" y="14710"/>
                  <a:pt x="4080" y="14711"/>
                </a:cubicBezTo>
                <a:cubicBezTo>
                  <a:pt x="4082" y="14711"/>
                  <a:pt x="4087" y="14710"/>
                  <a:pt x="4087" y="14710"/>
                </a:cubicBezTo>
                <a:cubicBezTo>
                  <a:pt x="4088" y="14710"/>
                  <a:pt x="4093" y="14709"/>
                  <a:pt x="4094" y="14709"/>
                </a:cubicBezTo>
                <a:cubicBezTo>
                  <a:pt x="4096" y="14710"/>
                  <a:pt x="4095" y="14712"/>
                  <a:pt x="4097" y="14713"/>
                </a:cubicBezTo>
                <a:cubicBezTo>
                  <a:pt x="4132" y="14726"/>
                  <a:pt x="4132" y="14741"/>
                  <a:pt x="4105" y="14766"/>
                </a:cubicBezTo>
                <a:cubicBezTo>
                  <a:pt x="4102" y="14770"/>
                  <a:pt x="4103" y="14774"/>
                  <a:pt x="4099" y="14778"/>
                </a:cubicBezTo>
                <a:cubicBezTo>
                  <a:pt x="4075" y="14802"/>
                  <a:pt x="4066" y="14964"/>
                  <a:pt x="4079" y="15138"/>
                </a:cubicBezTo>
                <a:lnTo>
                  <a:pt x="4103" y="15453"/>
                </a:lnTo>
                <a:lnTo>
                  <a:pt x="8164" y="15448"/>
                </a:lnTo>
                <a:cubicBezTo>
                  <a:pt x="9890" y="15446"/>
                  <a:pt x="11476" y="15437"/>
                  <a:pt x="12530" y="15428"/>
                </a:cubicBezTo>
                <a:lnTo>
                  <a:pt x="12542" y="15175"/>
                </a:lnTo>
                <a:cubicBezTo>
                  <a:pt x="12547" y="15090"/>
                  <a:pt x="12555" y="15025"/>
                  <a:pt x="12566" y="14981"/>
                </a:cubicBezTo>
                <a:cubicBezTo>
                  <a:pt x="12577" y="14937"/>
                  <a:pt x="12590" y="14915"/>
                  <a:pt x="12604" y="14914"/>
                </a:cubicBezTo>
                <a:cubicBezTo>
                  <a:pt x="12630" y="14912"/>
                  <a:pt x="12655" y="14996"/>
                  <a:pt x="12665" y="15166"/>
                </a:cubicBezTo>
                <a:lnTo>
                  <a:pt x="12679" y="15414"/>
                </a:lnTo>
                <a:lnTo>
                  <a:pt x="13590" y="15414"/>
                </a:lnTo>
                <a:cubicBezTo>
                  <a:pt x="14091" y="15413"/>
                  <a:pt x="14525" y="15401"/>
                  <a:pt x="14556" y="15385"/>
                </a:cubicBezTo>
                <a:cubicBezTo>
                  <a:pt x="14563" y="15381"/>
                  <a:pt x="14571" y="15373"/>
                  <a:pt x="14579" y="15362"/>
                </a:cubicBezTo>
                <a:cubicBezTo>
                  <a:pt x="14601" y="15328"/>
                  <a:pt x="14622" y="15267"/>
                  <a:pt x="14628" y="15204"/>
                </a:cubicBezTo>
                <a:cubicBezTo>
                  <a:pt x="14633" y="15149"/>
                  <a:pt x="14642" y="15109"/>
                  <a:pt x="14653" y="15085"/>
                </a:cubicBezTo>
                <a:cubicBezTo>
                  <a:pt x="14659" y="15072"/>
                  <a:pt x="14666" y="15064"/>
                  <a:pt x="14672" y="15060"/>
                </a:cubicBezTo>
                <a:cubicBezTo>
                  <a:pt x="14678" y="15056"/>
                  <a:pt x="14686" y="15055"/>
                  <a:pt x="14692" y="15057"/>
                </a:cubicBezTo>
                <a:cubicBezTo>
                  <a:pt x="14719" y="15068"/>
                  <a:pt x="14744" y="15136"/>
                  <a:pt x="14752" y="15255"/>
                </a:cubicBezTo>
                <a:lnTo>
                  <a:pt x="14764" y="15425"/>
                </a:lnTo>
                <a:cubicBezTo>
                  <a:pt x="14785" y="15434"/>
                  <a:pt x="14843" y="15443"/>
                  <a:pt x="14915" y="15450"/>
                </a:cubicBezTo>
                <a:lnTo>
                  <a:pt x="14989" y="15447"/>
                </a:lnTo>
                <a:lnTo>
                  <a:pt x="15212" y="15435"/>
                </a:lnTo>
                <a:lnTo>
                  <a:pt x="15234" y="15472"/>
                </a:lnTo>
                <a:lnTo>
                  <a:pt x="15242" y="15472"/>
                </a:lnTo>
                <a:lnTo>
                  <a:pt x="15245" y="15472"/>
                </a:lnTo>
                <a:lnTo>
                  <a:pt x="15296" y="15570"/>
                </a:lnTo>
                <a:lnTo>
                  <a:pt x="15312" y="15599"/>
                </a:lnTo>
                <a:lnTo>
                  <a:pt x="15313" y="15601"/>
                </a:lnTo>
                <a:lnTo>
                  <a:pt x="15363" y="15682"/>
                </a:lnTo>
                <a:cubicBezTo>
                  <a:pt x="15446" y="15819"/>
                  <a:pt x="15520" y="15942"/>
                  <a:pt x="15529" y="15956"/>
                </a:cubicBezTo>
                <a:cubicBezTo>
                  <a:pt x="15537" y="15971"/>
                  <a:pt x="15646" y="15992"/>
                  <a:pt x="15771" y="16004"/>
                </a:cubicBezTo>
                <a:cubicBezTo>
                  <a:pt x="15811" y="16007"/>
                  <a:pt x="15971" y="16034"/>
                  <a:pt x="16056" y="16046"/>
                </a:cubicBezTo>
                <a:cubicBezTo>
                  <a:pt x="16057" y="16046"/>
                  <a:pt x="16058" y="16046"/>
                  <a:pt x="16059" y="16046"/>
                </a:cubicBezTo>
                <a:cubicBezTo>
                  <a:pt x="16094" y="16051"/>
                  <a:pt x="16104" y="16051"/>
                  <a:pt x="16146" y="16057"/>
                </a:cubicBezTo>
                <a:cubicBezTo>
                  <a:pt x="16148" y="16058"/>
                  <a:pt x="16148" y="16058"/>
                  <a:pt x="16149" y="16058"/>
                </a:cubicBezTo>
                <a:cubicBezTo>
                  <a:pt x="16189" y="16064"/>
                  <a:pt x="16242" y="16072"/>
                  <a:pt x="16290" y="16080"/>
                </a:cubicBezTo>
                <a:cubicBezTo>
                  <a:pt x="16301" y="16082"/>
                  <a:pt x="16312" y="16084"/>
                  <a:pt x="16322" y="16085"/>
                </a:cubicBezTo>
                <a:cubicBezTo>
                  <a:pt x="16458" y="16106"/>
                  <a:pt x="16528" y="16113"/>
                  <a:pt x="16672" y="16137"/>
                </a:cubicBezTo>
                <a:cubicBezTo>
                  <a:pt x="17043" y="16199"/>
                  <a:pt x="17517" y="16270"/>
                  <a:pt x="17725" y="16296"/>
                </a:cubicBezTo>
                <a:cubicBezTo>
                  <a:pt x="17859" y="16312"/>
                  <a:pt x="17957" y="16323"/>
                  <a:pt x="18031" y="16336"/>
                </a:cubicBezTo>
                <a:cubicBezTo>
                  <a:pt x="18043" y="16338"/>
                  <a:pt x="18058" y="16341"/>
                  <a:pt x="18068" y="16343"/>
                </a:cubicBezTo>
                <a:cubicBezTo>
                  <a:pt x="18087" y="16347"/>
                  <a:pt x="18103" y="16353"/>
                  <a:pt x="18118" y="16358"/>
                </a:cubicBezTo>
                <a:cubicBezTo>
                  <a:pt x="18129" y="16362"/>
                  <a:pt x="18142" y="16366"/>
                  <a:pt x="18151" y="16370"/>
                </a:cubicBezTo>
                <a:cubicBezTo>
                  <a:pt x="18152" y="16370"/>
                  <a:pt x="18152" y="16370"/>
                  <a:pt x="18153" y="16370"/>
                </a:cubicBezTo>
                <a:cubicBezTo>
                  <a:pt x="18252" y="16401"/>
                  <a:pt x="18260" y="16419"/>
                  <a:pt x="18223" y="16525"/>
                </a:cubicBezTo>
                <a:cubicBezTo>
                  <a:pt x="18208" y="16566"/>
                  <a:pt x="18160" y="16751"/>
                  <a:pt x="18109" y="16944"/>
                </a:cubicBezTo>
                <a:cubicBezTo>
                  <a:pt x="18107" y="16954"/>
                  <a:pt x="18094" y="17004"/>
                  <a:pt x="18091" y="17015"/>
                </a:cubicBezTo>
                <a:cubicBezTo>
                  <a:pt x="17888" y="17775"/>
                  <a:pt x="16997" y="21435"/>
                  <a:pt x="16991" y="21536"/>
                </a:cubicBezTo>
                <a:cubicBezTo>
                  <a:pt x="16991" y="21536"/>
                  <a:pt x="16991" y="21536"/>
                  <a:pt x="16991" y="21536"/>
                </a:cubicBezTo>
                <a:cubicBezTo>
                  <a:pt x="16992" y="21546"/>
                  <a:pt x="16995" y="21552"/>
                  <a:pt x="16997" y="21560"/>
                </a:cubicBezTo>
                <a:cubicBezTo>
                  <a:pt x="17001" y="21576"/>
                  <a:pt x="17009" y="21588"/>
                  <a:pt x="17019" y="21595"/>
                </a:cubicBezTo>
                <a:cubicBezTo>
                  <a:pt x="17023" y="21597"/>
                  <a:pt x="17026" y="21599"/>
                  <a:pt x="17030" y="21600"/>
                </a:cubicBezTo>
                <a:cubicBezTo>
                  <a:pt x="17043" y="21595"/>
                  <a:pt x="17057" y="21580"/>
                  <a:pt x="17071" y="21557"/>
                </a:cubicBezTo>
                <a:cubicBezTo>
                  <a:pt x="17096" y="21505"/>
                  <a:pt x="17131" y="21391"/>
                  <a:pt x="17179" y="21209"/>
                </a:cubicBezTo>
                <a:cubicBezTo>
                  <a:pt x="17179" y="21208"/>
                  <a:pt x="17180" y="21207"/>
                  <a:pt x="17180" y="21207"/>
                </a:cubicBezTo>
                <a:cubicBezTo>
                  <a:pt x="17199" y="21131"/>
                  <a:pt x="17256" y="20904"/>
                  <a:pt x="17291" y="20764"/>
                </a:cubicBezTo>
                <a:cubicBezTo>
                  <a:pt x="17336" y="20577"/>
                  <a:pt x="17373" y="20435"/>
                  <a:pt x="17440" y="20153"/>
                </a:cubicBezTo>
                <a:cubicBezTo>
                  <a:pt x="17599" y="19480"/>
                  <a:pt x="17846" y="18510"/>
                  <a:pt x="18056" y="17718"/>
                </a:cubicBezTo>
                <a:cubicBezTo>
                  <a:pt x="18059" y="17706"/>
                  <a:pt x="18065" y="17683"/>
                  <a:pt x="18068" y="17671"/>
                </a:cubicBezTo>
                <a:cubicBezTo>
                  <a:pt x="18106" y="17524"/>
                  <a:pt x="18196" y="17163"/>
                  <a:pt x="18214" y="17095"/>
                </a:cubicBezTo>
                <a:cubicBezTo>
                  <a:pt x="18271" y="16883"/>
                  <a:pt x="18314" y="16746"/>
                  <a:pt x="18351" y="16640"/>
                </a:cubicBezTo>
                <a:cubicBezTo>
                  <a:pt x="18360" y="16613"/>
                  <a:pt x="18371" y="16576"/>
                  <a:pt x="18379" y="16555"/>
                </a:cubicBezTo>
                <a:cubicBezTo>
                  <a:pt x="18380" y="16555"/>
                  <a:pt x="18380" y="16554"/>
                  <a:pt x="18381" y="16553"/>
                </a:cubicBezTo>
                <a:cubicBezTo>
                  <a:pt x="18389" y="16527"/>
                  <a:pt x="18414" y="16435"/>
                  <a:pt x="18417" y="16432"/>
                </a:cubicBezTo>
                <a:cubicBezTo>
                  <a:pt x="18418" y="16431"/>
                  <a:pt x="18438" y="16432"/>
                  <a:pt x="18443" y="16432"/>
                </a:cubicBezTo>
                <a:cubicBezTo>
                  <a:pt x="18451" y="16424"/>
                  <a:pt x="18458" y="16418"/>
                  <a:pt x="18465" y="16417"/>
                </a:cubicBezTo>
                <a:cubicBezTo>
                  <a:pt x="18489" y="16413"/>
                  <a:pt x="18812" y="16453"/>
                  <a:pt x="19191" y="16501"/>
                </a:cubicBezTo>
                <a:cubicBezTo>
                  <a:pt x="19198" y="16502"/>
                  <a:pt x="19198" y="16501"/>
                  <a:pt x="19205" y="16502"/>
                </a:cubicBezTo>
                <a:cubicBezTo>
                  <a:pt x="19795" y="16570"/>
                  <a:pt x="20504" y="16664"/>
                  <a:pt x="20746" y="16714"/>
                </a:cubicBezTo>
                <a:cubicBezTo>
                  <a:pt x="20783" y="16720"/>
                  <a:pt x="20864" y="16731"/>
                  <a:pt x="20885" y="16735"/>
                </a:cubicBezTo>
                <a:lnTo>
                  <a:pt x="20919" y="16742"/>
                </a:lnTo>
                <a:cubicBezTo>
                  <a:pt x="20932" y="16743"/>
                  <a:pt x="20948" y="16746"/>
                  <a:pt x="20958" y="16745"/>
                </a:cubicBezTo>
                <a:cubicBezTo>
                  <a:pt x="20979" y="16744"/>
                  <a:pt x="20994" y="16735"/>
                  <a:pt x="21007" y="16718"/>
                </a:cubicBezTo>
                <a:cubicBezTo>
                  <a:pt x="21022" y="16684"/>
                  <a:pt x="21078" y="16454"/>
                  <a:pt x="21139" y="16204"/>
                </a:cubicBezTo>
                <a:cubicBezTo>
                  <a:pt x="21139" y="16202"/>
                  <a:pt x="21141" y="16198"/>
                  <a:pt x="21141" y="16196"/>
                </a:cubicBezTo>
                <a:cubicBezTo>
                  <a:pt x="21210" y="15900"/>
                  <a:pt x="21325" y="15389"/>
                  <a:pt x="21404" y="15032"/>
                </a:cubicBezTo>
                <a:cubicBezTo>
                  <a:pt x="21408" y="15010"/>
                  <a:pt x="21413" y="14996"/>
                  <a:pt x="21418" y="14974"/>
                </a:cubicBezTo>
                <a:cubicBezTo>
                  <a:pt x="21419" y="14970"/>
                  <a:pt x="21420" y="14967"/>
                  <a:pt x="21420" y="14964"/>
                </a:cubicBezTo>
                <a:cubicBezTo>
                  <a:pt x="21430" y="14920"/>
                  <a:pt x="21441" y="14874"/>
                  <a:pt x="21450" y="14831"/>
                </a:cubicBezTo>
                <a:cubicBezTo>
                  <a:pt x="21505" y="14575"/>
                  <a:pt x="21568" y="14348"/>
                  <a:pt x="21592" y="14325"/>
                </a:cubicBezTo>
                <a:cubicBezTo>
                  <a:pt x="21594" y="14322"/>
                  <a:pt x="21593" y="14319"/>
                  <a:pt x="21595" y="14317"/>
                </a:cubicBezTo>
                <a:cubicBezTo>
                  <a:pt x="21597" y="14313"/>
                  <a:pt x="21597" y="14309"/>
                  <a:pt x="21597" y="14305"/>
                </a:cubicBezTo>
                <a:cubicBezTo>
                  <a:pt x="21597" y="14304"/>
                  <a:pt x="21597" y="14304"/>
                  <a:pt x="21597" y="14303"/>
                </a:cubicBezTo>
                <a:cubicBezTo>
                  <a:pt x="21597" y="14300"/>
                  <a:pt x="21599" y="14298"/>
                  <a:pt x="21597" y="14295"/>
                </a:cubicBezTo>
                <a:cubicBezTo>
                  <a:pt x="21596" y="14294"/>
                  <a:pt x="21596" y="14292"/>
                  <a:pt x="21595" y="14291"/>
                </a:cubicBezTo>
                <a:cubicBezTo>
                  <a:pt x="21588" y="14282"/>
                  <a:pt x="21576" y="14273"/>
                  <a:pt x="21559" y="14264"/>
                </a:cubicBezTo>
                <a:cubicBezTo>
                  <a:pt x="21558" y="14263"/>
                  <a:pt x="21557" y="14262"/>
                  <a:pt x="21556" y="14262"/>
                </a:cubicBezTo>
                <a:cubicBezTo>
                  <a:pt x="21555" y="14261"/>
                  <a:pt x="21554" y="14261"/>
                  <a:pt x="21553" y="14260"/>
                </a:cubicBezTo>
                <a:cubicBezTo>
                  <a:pt x="21535" y="14251"/>
                  <a:pt x="21500" y="14241"/>
                  <a:pt x="21474" y="14231"/>
                </a:cubicBezTo>
                <a:cubicBezTo>
                  <a:pt x="21447" y="14221"/>
                  <a:pt x="21424" y="14212"/>
                  <a:pt x="21389" y="14201"/>
                </a:cubicBezTo>
                <a:cubicBezTo>
                  <a:pt x="21389" y="14201"/>
                  <a:pt x="21387" y="14200"/>
                  <a:pt x="21387" y="14200"/>
                </a:cubicBezTo>
                <a:cubicBezTo>
                  <a:pt x="21317" y="14180"/>
                  <a:pt x="21234" y="14160"/>
                  <a:pt x="21142" y="14140"/>
                </a:cubicBezTo>
                <a:cubicBezTo>
                  <a:pt x="21141" y="14140"/>
                  <a:pt x="21141" y="14139"/>
                  <a:pt x="21140" y="14139"/>
                </a:cubicBezTo>
                <a:cubicBezTo>
                  <a:pt x="21016" y="14115"/>
                  <a:pt x="20803" y="14081"/>
                  <a:pt x="20519" y="14037"/>
                </a:cubicBezTo>
                <a:cubicBezTo>
                  <a:pt x="20517" y="14037"/>
                  <a:pt x="20515" y="14037"/>
                  <a:pt x="20513" y="14036"/>
                </a:cubicBezTo>
                <a:cubicBezTo>
                  <a:pt x="20001" y="13968"/>
                  <a:pt x="19616" y="13907"/>
                  <a:pt x="19387" y="13861"/>
                </a:cubicBezTo>
                <a:cubicBezTo>
                  <a:pt x="19324" y="13848"/>
                  <a:pt x="19258" y="13835"/>
                  <a:pt x="19221" y="13825"/>
                </a:cubicBezTo>
                <a:cubicBezTo>
                  <a:pt x="19221" y="13825"/>
                  <a:pt x="19219" y="13824"/>
                  <a:pt x="19218" y="13824"/>
                </a:cubicBezTo>
                <a:cubicBezTo>
                  <a:pt x="19201" y="13820"/>
                  <a:pt x="19161" y="13814"/>
                  <a:pt x="19158" y="13811"/>
                </a:cubicBezTo>
                <a:cubicBezTo>
                  <a:pt x="19157" y="13811"/>
                  <a:pt x="19158" y="13803"/>
                  <a:pt x="19157" y="13802"/>
                </a:cubicBezTo>
                <a:cubicBezTo>
                  <a:pt x="19153" y="13799"/>
                  <a:pt x="19145" y="13797"/>
                  <a:pt x="19144" y="13794"/>
                </a:cubicBezTo>
                <a:cubicBezTo>
                  <a:pt x="19132" y="13770"/>
                  <a:pt x="19186" y="13521"/>
                  <a:pt x="19265" y="13241"/>
                </a:cubicBezTo>
                <a:cubicBezTo>
                  <a:pt x="19338" y="12980"/>
                  <a:pt x="19377" y="12834"/>
                  <a:pt x="19393" y="12746"/>
                </a:cubicBezTo>
                <a:cubicBezTo>
                  <a:pt x="19394" y="12739"/>
                  <a:pt x="19398" y="12724"/>
                  <a:pt x="19399" y="12718"/>
                </a:cubicBezTo>
                <a:cubicBezTo>
                  <a:pt x="19399" y="12718"/>
                  <a:pt x="19399" y="12717"/>
                  <a:pt x="19399" y="12717"/>
                </a:cubicBezTo>
                <a:cubicBezTo>
                  <a:pt x="19409" y="12638"/>
                  <a:pt x="19392" y="12624"/>
                  <a:pt x="19353" y="12634"/>
                </a:cubicBezTo>
                <a:cubicBezTo>
                  <a:pt x="19353" y="12634"/>
                  <a:pt x="19353" y="12635"/>
                  <a:pt x="19353" y="12635"/>
                </a:cubicBezTo>
                <a:cubicBezTo>
                  <a:pt x="19345" y="12637"/>
                  <a:pt x="19334" y="12654"/>
                  <a:pt x="19319" y="12683"/>
                </a:cubicBezTo>
                <a:cubicBezTo>
                  <a:pt x="19319" y="12684"/>
                  <a:pt x="19318" y="12684"/>
                  <a:pt x="19318" y="12684"/>
                </a:cubicBezTo>
                <a:cubicBezTo>
                  <a:pt x="19304" y="12713"/>
                  <a:pt x="19288" y="12755"/>
                  <a:pt x="19269" y="12805"/>
                </a:cubicBezTo>
                <a:cubicBezTo>
                  <a:pt x="19232" y="12906"/>
                  <a:pt x="19187" y="13044"/>
                  <a:pt x="19146" y="13194"/>
                </a:cubicBezTo>
                <a:cubicBezTo>
                  <a:pt x="19106" y="13339"/>
                  <a:pt x="19066" y="13468"/>
                  <a:pt x="19032" y="13568"/>
                </a:cubicBezTo>
                <a:cubicBezTo>
                  <a:pt x="18998" y="13670"/>
                  <a:pt x="18974" y="13730"/>
                  <a:pt x="18959" y="13752"/>
                </a:cubicBezTo>
                <a:cubicBezTo>
                  <a:pt x="18957" y="13755"/>
                  <a:pt x="18953" y="13772"/>
                  <a:pt x="18951" y="13773"/>
                </a:cubicBezTo>
                <a:cubicBezTo>
                  <a:pt x="18951" y="13773"/>
                  <a:pt x="18950" y="13775"/>
                  <a:pt x="18950" y="13775"/>
                </a:cubicBezTo>
                <a:cubicBezTo>
                  <a:pt x="18950" y="13775"/>
                  <a:pt x="18949" y="13775"/>
                  <a:pt x="18949" y="13775"/>
                </a:cubicBezTo>
                <a:cubicBezTo>
                  <a:pt x="18949" y="13775"/>
                  <a:pt x="18949" y="13776"/>
                  <a:pt x="18949" y="13776"/>
                </a:cubicBezTo>
                <a:cubicBezTo>
                  <a:pt x="18949" y="13776"/>
                  <a:pt x="18945" y="13776"/>
                  <a:pt x="18943" y="13776"/>
                </a:cubicBezTo>
                <a:cubicBezTo>
                  <a:pt x="18943" y="13776"/>
                  <a:pt x="18942" y="13776"/>
                  <a:pt x="18942" y="13776"/>
                </a:cubicBezTo>
                <a:cubicBezTo>
                  <a:pt x="18907" y="13790"/>
                  <a:pt x="18644" y="13757"/>
                  <a:pt x="18184" y="13685"/>
                </a:cubicBezTo>
                <a:cubicBezTo>
                  <a:pt x="18175" y="13684"/>
                  <a:pt x="18165" y="13683"/>
                  <a:pt x="18156" y="13682"/>
                </a:cubicBezTo>
                <a:cubicBezTo>
                  <a:pt x="17974" y="13654"/>
                  <a:pt x="17778" y="13622"/>
                  <a:pt x="17572" y="13588"/>
                </a:cubicBezTo>
                <a:cubicBezTo>
                  <a:pt x="17544" y="13583"/>
                  <a:pt x="17521" y="13580"/>
                  <a:pt x="17493" y="13575"/>
                </a:cubicBezTo>
                <a:cubicBezTo>
                  <a:pt x="17278" y="13540"/>
                  <a:pt x="17051" y="13500"/>
                  <a:pt x="16826" y="13460"/>
                </a:cubicBezTo>
                <a:cubicBezTo>
                  <a:pt x="16678" y="13435"/>
                  <a:pt x="16649" y="13432"/>
                  <a:pt x="16481" y="13403"/>
                </a:cubicBezTo>
                <a:lnTo>
                  <a:pt x="16201" y="13355"/>
                </a:lnTo>
                <a:cubicBezTo>
                  <a:pt x="16156" y="13360"/>
                  <a:pt x="16052" y="13416"/>
                  <a:pt x="15943" y="13486"/>
                </a:cubicBezTo>
                <a:cubicBezTo>
                  <a:pt x="15942" y="13487"/>
                  <a:pt x="15943" y="13487"/>
                  <a:pt x="15943" y="13487"/>
                </a:cubicBezTo>
                <a:lnTo>
                  <a:pt x="15846" y="13557"/>
                </a:lnTo>
                <a:cubicBezTo>
                  <a:pt x="15766" y="13616"/>
                  <a:pt x="15687" y="13667"/>
                  <a:pt x="15627" y="13701"/>
                </a:cubicBezTo>
                <a:cubicBezTo>
                  <a:pt x="15566" y="13736"/>
                  <a:pt x="15523" y="13754"/>
                  <a:pt x="15511" y="13748"/>
                </a:cubicBezTo>
                <a:cubicBezTo>
                  <a:pt x="15505" y="13745"/>
                  <a:pt x="15500" y="13736"/>
                  <a:pt x="15497" y="13721"/>
                </a:cubicBezTo>
                <a:cubicBezTo>
                  <a:pt x="15493" y="13706"/>
                  <a:pt x="15489" y="13687"/>
                  <a:pt x="15488" y="13664"/>
                </a:cubicBezTo>
                <a:cubicBezTo>
                  <a:pt x="15484" y="13617"/>
                  <a:pt x="15486" y="13556"/>
                  <a:pt x="15493" y="13492"/>
                </a:cubicBezTo>
                <a:cubicBezTo>
                  <a:pt x="15507" y="13362"/>
                  <a:pt x="15531" y="12817"/>
                  <a:pt x="15548" y="12282"/>
                </a:cubicBezTo>
                <a:cubicBezTo>
                  <a:pt x="15556" y="12014"/>
                  <a:pt x="15569" y="11761"/>
                  <a:pt x="15582" y="11569"/>
                </a:cubicBezTo>
                <a:cubicBezTo>
                  <a:pt x="15582" y="11566"/>
                  <a:pt x="15582" y="11563"/>
                  <a:pt x="15582" y="11560"/>
                </a:cubicBezTo>
                <a:cubicBezTo>
                  <a:pt x="15588" y="11468"/>
                  <a:pt x="15595" y="11390"/>
                  <a:pt x="15601" y="11332"/>
                </a:cubicBezTo>
                <a:cubicBezTo>
                  <a:pt x="15607" y="11272"/>
                  <a:pt x="15613" y="11233"/>
                  <a:pt x="15619" y="11222"/>
                </a:cubicBezTo>
                <a:cubicBezTo>
                  <a:pt x="15622" y="11215"/>
                  <a:pt x="15627" y="11211"/>
                  <a:pt x="15630" y="11205"/>
                </a:cubicBezTo>
                <a:cubicBezTo>
                  <a:pt x="15630" y="11205"/>
                  <a:pt x="15630" y="11205"/>
                  <a:pt x="15630" y="11205"/>
                </a:cubicBezTo>
                <a:cubicBezTo>
                  <a:pt x="15631" y="11199"/>
                  <a:pt x="15633" y="11179"/>
                  <a:pt x="15634" y="11178"/>
                </a:cubicBezTo>
                <a:cubicBezTo>
                  <a:pt x="15640" y="11170"/>
                  <a:pt x="15660" y="11164"/>
                  <a:pt x="15684" y="11158"/>
                </a:cubicBezTo>
                <a:cubicBezTo>
                  <a:pt x="15704" y="11150"/>
                  <a:pt x="15732" y="11145"/>
                  <a:pt x="15768" y="11142"/>
                </a:cubicBezTo>
                <a:cubicBezTo>
                  <a:pt x="15773" y="11141"/>
                  <a:pt x="15778" y="11140"/>
                  <a:pt x="15783" y="11140"/>
                </a:cubicBezTo>
                <a:cubicBezTo>
                  <a:pt x="15821" y="11138"/>
                  <a:pt x="15870" y="11136"/>
                  <a:pt x="15930" y="11136"/>
                </a:cubicBezTo>
                <a:cubicBezTo>
                  <a:pt x="15937" y="11136"/>
                  <a:pt x="15939" y="11136"/>
                  <a:pt x="15946" y="11136"/>
                </a:cubicBezTo>
                <a:cubicBezTo>
                  <a:pt x="15950" y="11136"/>
                  <a:pt x="15953" y="11136"/>
                  <a:pt x="15957" y="11136"/>
                </a:cubicBezTo>
                <a:cubicBezTo>
                  <a:pt x="16109" y="11135"/>
                  <a:pt x="16232" y="11128"/>
                  <a:pt x="16232" y="11119"/>
                </a:cubicBezTo>
                <a:cubicBezTo>
                  <a:pt x="16232" y="11117"/>
                  <a:pt x="16170" y="11070"/>
                  <a:pt x="16155" y="11056"/>
                </a:cubicBezTo>
                <a:lnTo>
                  <a:pt x="15935" y="10877"/>
                </a:lnTo>
                <a:lnTo>
                  <a:pt x="15854" y="10811"/>
                </a:lnTo>
                <a:lnTo>
                  <a:pt x="15610" y="10622"/>
                </a:lnTo>
                <a:lnTo>
                  <a:pt x="15621" y="10480"/>
                </a:lnTo>
                <a:lnTo>
                  <a:pt x="15663" y="9477"/>
                </a:lnTo>
                <a:cubicBezTo>
                  <a:pt x="15690" y="8850"/>
                  <a:pt x="15724" y="8323"/>
                  <a:pt x="15738" y="8304"/>
                </a:cubicBezTo>
                <a:cubicBezTo>
                  <a:pt x="15745" y="8295"/>
                  <a:pt x="15758" y="8287"/>
                  <a:pt x="15776" y="8281"/>
                </a:cubicBezTo>
                <a:cubicBezTo>
                  <a:pt x="15793" y="8274"/>
                  <a:pt x="15813" y="8271"/>
                  <a:pt x="15834" y="8271"/>
                </a:cubicBezTo>
                <a:cubicBezTo>
                  <a:pt x="15836" y="8270"/>
                  <a:pt x="15838" y="8269"/>
                  <a:pt x="15840" y="8268"/>
                </a:cubicBezTo>
                <a:cubicBezTo>
                  <a:pt x="15848" y="8267"/>
                  <a:pt x="15854" y="8262"/>
                  <a:pt x="15860" y="8255"/>
                </a:cubicBezTo>
                <a:cubicBezTo>
                  <a:pt x="15862" y="8253"/>
                  <a:pt x="15863" y="8250"/>
                  <a:pt x="15865" y="8248"/>
                </a:cubicBezTo>
                <a:cubicBezTo>
                  <a:pt x="15873" y="8233"/>
                  <a:pt x="15878" y="8200"/>
                  <a:pt x="15882" y="8164"/>
                </a:cubicBezTo>
                <a:cubicBezTo>
                  <a:pt x="15889" y="8109"/>
                  <a:pt x="15893" y="8034"/>
                  <a:pt x="15889" y="7913"/>
                </a:cubicBezTo>
                <a:cubicBezTo>
                  <a:pt x="15889" y="7912"/>
                  <a:pt x="15889" y="7909"/>
                  <a:pt x="15889" y="7908"/>
                </a:cubicBezTo>
                <a:cubicBezTo>
                  <a:pt x="15882" y="7749"/>
                  <a:pt x="15854" y="7362"/>
                  <a:pt x="15821" y="6924"/>
                </a:cubicBezTo>
                <a:cubicBezTo>
                  <a:pt x="15821" y="6917"/>
                  <a:pt x="15821" y="6909"/>
                  <a:pt x="15820" y="6902"/>
                </a:cubicBezTo>
                <a:cubicBezTo>
                  <a:pt x="15807" y="6737"/>
                  <a:pt x="15797" y="6603"/>
                  <a:pt x="15779" y="6397"/>
                </a:cubicBezTo>
                <a:cubicBezTo>
                  <a:pt x="15776" y="6357"/>
                  <a:pt x="15776" y="6356"/>
                  <a:pt x="15772" y="6317"/>
                </a:cubicBezTo>
                <a:cubicBezTo>
                  <a:pt x="15740" y="5927"/>
                  <a:pt x="15703" y="5462"/>
                  <a:pt x="15697" y="5458"/>
                </a:cubicBezTo>
                <a:cubicBezTo>
                  <a:pt x="15693" y="5455"/>
                  <a:pt x="14647" y="5448"/>
                  <a:pt x="13641" y="5442"/>
                </a:cubicBezTo>
                <a:lnTo>
                  <a:pt x="12804" y="5442"/>
                </a:lnTo>
                <a:cubicBezTo>
                  <a:pt x="12029" y="5442"/>
                  <a:pt x="11436" y="5439"/>
                  <a:pt x="10945" y="5434"/>
                </a:cubicBezTo>
                <a:cubicBezTo>
                  <a:pt x="10626" y="5431"/>
                  <a:pt x="10329" y="5427"/>
                  <a:pt x="10153" y="5422"/>
                </a:cubicBezTo>
                <a:lnTo>
                  <a:pt x="10138" y="5422"/>
                </a:lnTo>
                <a:lnTo>
                  <a:pt x="9853" y="5421"/>
                </a:lnTo>
                <a:lnTo>
                  <a:pt x="9853" y="5406"/>
                </a:lnTo>
                <a:cubicBezTo>
                  <a:pt x="9853" y="5406"/>
                  <a:pt x="9851" y="5406"/>
                  <a:pt x="9851" y="5406"/>
                </a:cubicBezTo>
                <a:cubicBezTo>
                  <a:pt x="9844" y="5400"/>
                  <a:pt x="9839" y="5368"/>
                  <a:pt x="9834" y="5315"/>
                </a:cubicBezTo>
                <a:cubicBezTo>
                  <a:pt x="9834" y="5314"/>
                  <a:pt x="9834" y="5314"/>
                  <a:pt x="9834" y="5314"/>
                </a:cubicBezTo>
                <a:cubicBezTo>
                  <a:pt x="9821" y="5151"/>
                  <a:pt x="9819" y="4783"/>
                  <a:pt x="9830" y="4288"/>
                </a:cubicBezTo>
                <a:lnTo>
                  <a:pt x="9853" y="3206"/>
                </a:lnTo>
                <a:lnTo>
                  <a:pt x="10235" y="3181"/>
                </a:lnTo>
                <a:cubicBezTo>
                  <a:pt x="10282" y="3178"/>
                  <a:pt x="10327" y="3172"/>
                  <a:pt x="10374" y="3168"/>
                </a:cubicBezTo>
                <a:cubicBezTo>
                  <a:pt x="10374" y="3168"/>
                  <a:pt x="10376" y="3167"/>
                  <a:pt x="10377" y="3167"/>
                </a:cubicBezTo>
                <a:cubicBezTo>
                  <a:pt x="10642" y="3141"/>
                  <a:pt x="10957" y="3084"/>
                  <a:pt x="11276" y="3005"/>
                </a:cubicBezTo>
                <a:cubicBezTo>
                  <a:pt x="11277" y="3005"/>
                  <a:pt x="11277" y="3005"/>
                  <a:pt x="11278" y="3005"/>
                </a:cubicBezTo>
                <a:cubicBezTo>
                  <a:pt x="11395" y="2974"/>
                  <a:pt x="11518" y="2938"/>
                  <a:pt x="11652" y="2897"/>
                </a:cubicBezTo>
                <a:cubicBezTo>
                  <a:pt x="11779" y="2857"/>
                  <a:pt x="11895" y="2827"/>
                  <a:pt x="11980" y="2809"/>
                </a:cubicBezTo>
                <a:cubicBezTo>
                  <a:pt x="11980" y="2809"/>
                  <a:pt x="11982" y="2808"/>
                  <a:pt x="11983" y="2808"/>
                </a:cubicBezTo>
                <a:cubicBezTo>
                  <a:pt x="12014" y="2801"/>
                  <a:pt x="12041" y="2796"/>
                  <a:pt x="12062" y="2794"/>
                </a:cubicBezTo>
                <a:cubicBezTo>
                  <a:pt x="12081" y="2792"/>
                  <a:pt x="12094" y="2793"/>
                  <a:pt x="12101" y="2795"/>
                </a:cubicBezTo>
                <a:cubicBezTo>
                  <a:pt x="12102" y="2796"/>
                  <a:pt x="12107" y="2795"/>
                  <a:pt x="12108" y="2795"/>
                </a:cubicBezTo>
                <a:cubicBezTo>
                  <a:pt x="12108" y="2795"/>
                  <a:pt x="12109" y="2795"/>
                  <a:pt x="12109" y="2795"/>
                </a:cubicBezTo>
                <a:cubicBezTo>
                  <a:pt x="12117" y="2803"/>
                  <a:pt x="12131" y="2950"/>
                  <a:pt x="12146" y="3180"/>
                </a:cubicBezTo>
                <a:cubicBezTo>
                  <a:pt x="12162" y="3409"/>
                  <a:pt x="12179" y="3722"/>
                  <a:pt x="12193" y="4063"/>
                </a:cubicBezTo>
                <a:cubicBezTo>
                  <a:pt x="12222" y="4744"/>
                  <a:pt x="12253" y="5306"/>
                  <a:pt x="12260" y="5312"/>
                </a:cubicBezTo>
                <a:cubicBezTo>
                  <a:pt x="12267" y="5318"/>
                  <a:pt x="13426" y="5198"/>
                  <a:pt x="14834" y="5046"/>
                </a:cubicBezTo>
                <a:lnTo>
                  <a:pt x="17393" y="4770"/>
                </a:lnTo>
                <a:lnTo>
                  <a:pt x="17376" y="3088"/>
                </a:lnTo>
                <a:lnTo>
                  <a:pt x="17376" y="3084"/>
                </a:lnTo>
                <a:lnTo>
                  <a:pt x="17358" y="1404"/>
                </a:lnTo>
                <a:lnTo>
                  <a:pt x="17358" y="1397"/>
                </a:lnTo>
                <a:lnTo>
                  <a:pt x="17550" y="1319"/>
                </a:lnTo>
                <a:lnTo>
                  <a:pt x="17565" y="1312"/>
                </a:lnTo>
                <a:cubicBezTo>
                  <a:pt x="17574" y="1309"/>
                  <a:pt x="17585" y="1304"/>
                  <a:pt x="17594" y="1300"/>
                </a:cubicBezTo>
                <a:cubicBezTo>
                  <a:pt x="17657" y="1273"/>
                  <a:pt x="17721" y="1243"/>
                  <a:pt x="17790" y="1209"/>
                </a:cubicBezTo>
                <a:cubicBezTo>
                  <a:pt x="17794" y="1207"/>
                  <a:pt x="17799" y="1205"/>
                  <a:pt x="17803" y="1203"/>
                </a:cubicBezTo>
                <a:cubicBezTo>
                  <a:pt x="17804" y="1203"/>
                  <a:pt x="17806" y="1202"/>
                  <a:pt x="17807" y="1201"/>
                </a:cubicBezTo>
                <a:cubicBezTo>
                  <a:pt x="17905" y="1152"/>
                  <a:pt x="18008" y="1095"/>
                  <a:pt x="18112" y="1035"/>
                </a:cubicBezTo>
                <a:cubicBezTo>
                  <a:pt x="18138" y="1020"/>
                  <a:pt x="18164" y="1004"/>
                  <a:pt x="18190" y="988"/>
                </a:cubicBezTo>
                <a:cubicBezTo>
                  <a:pt x="18263" y="945"/>
                  <a:pt x="18336" y="900"/>
                  <a:pt x="18408" y="854"/>
                </a:cubicBezTo>
                <a:cubicBezTo>
                  <a:pt x="18453" y="825"/>
                  <a:pt x="18497" y="796"/>
                  <a:pt x="18542" y="766"/>
                </a:cubicBezTo>
                <a:cubicBezTo>
                  <a:pt x="18598" y="728"/>
                  <a:pt x="18653" y="690"/>
                  <a:pt x="18708" y="651"/>
                </a:cubicBezTo>
                <a:cubicBezTo>
                  <a:pt x="18750" y="622"/>
                  <a:pt x="18793" y="592"/>
                  <a:pt x="18833" y="562"/>
                </a:cubicBezTo>
                <a:cubicBezTo>
                  <a:pt x="18926" y="494"/>
                  <a:pt x="19016" y="425"/>
                  <a:pt x="19097" y="359"/>
                </a:cubicBezTo>
                <a:cubicBezTo>
                  <a:pt x="19110" y="348"/>
                  <a:pt x="19120" y="339"/>
                  <a:pt x="19132" y="328"/>
                </a:cubicBezTo>
                <a:cubicBezTo>
                  <a:pt x="19135" y="326"/>
                  <a:pt x="19138" y="323"/>
                  <a:pt x="19140" y="321"/>
                </a:cubicBezTo>
                <a:cubicBezTo>
                  <a:pt x="19233" y="239"/>
                  <a:pt x="19321" y="156"/>
                  <a:pt x="19399" y="73"/>
                </a:cubicBezTo>
                <a:cubicBezTo>
                  <a:pt x="19439" y="31"/>
                  <a:pt x="19443" y="24"/>
                  <a:pt x="19464" y="0"/>
                </a:cubicBezTo>
                <a:close/>
                <a:moveTo>
                  <a:pt x="4123" y="4122"/>
                </a:moveTo>
                <a:cubicBezTo>
                  <a:pt x="4119" y="4124"/>
                  <a:pt x="4114" y="4126"/>
                  <a:pt x="4114" y="4128"/>
                </a:cubicBezTo>
                <a:cubicBezTo>
                  <a:pt x="4119" y="4130"/>
                  <a:pt x="4128" y="4134"/>
                  <a:pt x="4139" y="4137"/>
                </a:cubicBezTo>
                <a:cubicBezTo>
                  <a:pt x="4188" y="4137"/>
                  <a:pt x="4215" y="4132"/>
                  <a:pt x="4212" y="4125"/>
                </a:cubicBezTo>
                <a:cubicBezTo>
                  <a:pt x="4186" y="4125"/>
                  <a:pt x="4137" y="4121"/>
                  <a:pt x="4123" y="4122"/>
                </a:cubicBez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70313637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Folka.jpg"/>
          <p:cNvPicPr>
            <a:picLocks noChangeAspect="1"/>
          </p:cNvPicPr>
          <p:nvPr/>
        </p:nvPicPr>
        <p:blipFill>
          <a:blip r:embed="rId2">
            <a:extLst/>
          </a:blip>
          <a:srcRect l="10362" t="12080" r="12775" b="7295"/>
          <a:stretch>
            <a:fillRect/>
          </a:stretch>
        </p:blipFill>
        <p:spPr>
          <a:xfrm>
            <a:off x="1162576" y="828461"/>
            <a:ext cx="6814309" cy="55292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6" h="21572" extrusionOk="0">
                <a:moveTo>
                  <a:pt x="6180" y="2"/>
                </a:moveTo>
                <a:cubicBezTo>
                  <a:pt x="6147" y="-8"/>
                  <a:pt x="6147" y="31"/>
                  <a:pt x="6156" y="172"/>
                </a:cubicBezTo>
                <a:cubicBezTo>
                  <a:pt x="6200" y="857"/>
                  <a:pt x="6199" y="878"/>
                  <a:pt x="6106" y="895"/>
                </a:cubicBezTo>
                <a:cubicBezTo>
                  <a:pt x="6058" y="903"/>
                  <a:pt x="5997" y="886"/>
                  <a:pt x="5969" y="858"/>
                </a:cubicBezTo>
                <a:cubicBezTo>
                  <a:pt x="5918" y="805"/>
                  <a:pt x="5760" y="769"/>
                  <a:pt x="5457" y="738"/>
                </a:cubicBezTo>
                <a:cubicBezTo>
                  <a:pt x="5364" y="728"/>
                  <a:pt x="5207" y="710"/>
                  <a:pt x="5109" y="697"/>
                </a:cubicBezTo>
                <a:cubicBezTo>
                  <a:pt x="5010" y="683"/>
                  <a:pt x="4930" y="688"/>
                  <a:pt x="4930" y="706"/>
                </a:cubicBezTo>
                <a:cubicBezTo>
                  <a:pt x="4931" y="763"/>
                  <a:pt x="5083" y="1054"/>
                  <a:pt x="5221" y="1264"/>
                </a:cubicBezTo>
                <a:cubicBezTo>
                  <a:pt x="5351" y="1460"/>
                  <a:pt x="5367" y="1638"/>
                  <a:pt x="5251" y="1583"/>
                </a:cubicBezTo>
                <a:cubicBezTo>
                  <a:pt x="5221" y="1568"/>
                  <a:pt x="5186" y="1577"/>
                  <a:pt x="5173" y="1602"/>
                </a:cubicBezTo>
                <a:cubicBezTo>
                  <a:pt x="5161" y="1627"/>
                  <a:pt x="5135" y="1636"/>
                  <a:pt x="5116" y="1621"/>
                </a:cubicBezTo>
                <a:cubicBezTo>
                  <a:pt x="5097" y="1606"/>
                  <a:pt x="5060" y="1610"/>
                  <a:pt x="5035" y="1630"/>
                </a:cubicBezTo>
                <a:cubicBezTo>
                  <a:pt x="5009" y="1649"/>
                  <a:pt x="4962" y="1670"/>
                  <a:pt x="4930" y="1676"/>
                </a:cubicBezTo>
                <a:cubicBezTo>
                  <a:pt x="4396" y="1788"/>
                  <a:pt x="4313" y="1834"/>
                  <a:pt x="4368" y="1983"/>
                </a:cubicBezTo>
                <a:cubicBezTo>
                  <a:pt x="4389" y="2040"/>
                  <a:pt x="4465" y="2135"/>
                  <a:pt x="4536" y="2192"/>
                </a:cubicBezTo>
                <a:cubicBezTo>
                  <a:pt x="4608" y="2250"/>
                  <a:pt x="4666" y="2317"/>
                  <a:pt x="4666" y="2343"/>
                </a:cubicBezTo>
                <a:cubicBezTo>
                  <a:pt x="4666" y="2368"/>
                  <a:pt x="4690" y="2389"/>
                  <a:pt x="4720" y="2389"/>
                </a:cubicBezTo>
                <a:cubicBezTo>
                  <a:pt x="4750" y="2389"/>
                  <a:pt x="4807" y="2441"/>
                  <a:pt x="4848" y="2505"/>
                </a:cubicBezTo>
                <a:cubicBezTo>
                  <a:pt x="4889" y="2569"/>
                  <a:pt x="4940" y="2621"/>
                  <a:pt x="4962" y="2621"/>
                </a:cubicBezTo>
                <a:cubicBezTo>
                  <a:pt x="4984" y="2621"/>
                  <a:pt x="5015" y="2650"/>
                  <a:pt x="5032" y="2683"/>
                </a:cubicBezTo>
                <a:cubicBezTo>
                  <a:pt x="5049" y="2717"/>
                  <a:pt x="5090" y="2757"/>
                  <a:pt x="5126" y="2773"/>
                </a:cubicBezTo>
                <a:cubicBezTo>
                  <a:pt x="5189" y="2801"/>
                  <a:pt x="5193" y="2930"/>
                  <a:pt x="5133" y="3049"/>
                </a:cubicBezTo>
                <a:cubicBezTo>
                  <a:pt x="5117" y="3080"/>
                  <a:pt x="5100" y="3147"/>
                  <a:pt x="5094" y="3199"/>
                </a:cubicBezTo>
                <a:cubicBezTo>
                  <a:pt x="5088" y="3252"/>
                  <a:pt x="5073" y="3375"/>
                  <a:pt x="5059" y="3472"/>
                </a:cubicBezTo>
                <a:cubicBezTo>
                  <a:pt x="5046" y="3569"/>
                  <a:pt x="5053" y="3736"/>
                  <a:pt x="5076" y="3843"/>
                </a:cubicBezTo>
                <a:cubicBezTo>
                  <a:pt x="5099" y="3950"/>
                  <a:pt x="5127" y="4111"/>
                  <a:pt x="5139" y="4200"/>
                </a:cubicBezTo>
                <a:cubicBezTo>
                  <a:pt x="5151" y="4289"/>
                  <a:pt x="5176" y="4382"/>
                  <a:pt x="5195" y="4405"/>
                </a:cubicBezTo>
                <a:cubicBezTo>
                  <a:pt x="5214" y="4429"/>
                  <a:pt x="5181" y="4498"/>
                  <a:pt x="5116" y="4573"/>
                </a:cubicBezTo>
                <a:cubicBezTo>
                  <a:pt x="5018" y="4686"/>
                  <a:pt x="5006" y="4735"/>
                  <a:pt x="5006" y="4965"/>
                </a:cubicBezTo>
                <a:cubicBezTo>
                  <a:pt x="5006" y="5189"/>
                  <a:pt x="5019" y="5244"/>
                  <a:pt x="5104" y="5340"/>
                </a:cubicBezTo>
                <a:cubicBezTo>
                  <a:pt x="5158" y="5402"/>
                  <a:pt x="5261" y="5466"/>
                  <a:pt x="5332" y="5483"/>
                </a:cubicBezTo>
                <a:cubicBezTo>
                  <a:pt x="5463" y="5513"/>
                  <a:pt x="5684" y="5740"/>
                  <a:pt x="5684" y="5844"/>
                </a:cubicBezTo>
                <a:cubicBezTo>
                  <a:pt x="5684" y="5931"/>
                  <a:pt x="6174" y="6452"/>
                  <a:pt x="6256" y="6453"/>
                </a:cubicBezTo>
                <a:cubicBezTo>
                  <a:pt x="6270" y="6453"/>
                  <a:pt x="6293" y="6468"/>
                  <a:pt x="6308" y="6487"/>
                </a:cubicBezTo>
                <a:cubicBezTo>
                  <a:pt x="6338" y="6523"/>
                  <a:pt x="6222" y="6708"/>
                  <a:pt x="6171" y="6708"/>
                </a:cubicBezTo>
                <a:cubicBezTo>
                  <a:pt x="6154" y="6708"/>
                  <a:pt x="6076" y="6781"/>
                  <a:pt x="5997" y="6871"/>
                </a:cubicBezTo>
                <a:cubicBezTo>
                  <a:pt x="5918" y="6960"/>
                  <a:pt x="5819" y="7034"/>
                  <a:pt x="5777" y="7034"/>
                </a:cubicBezTo>
                <a:cubicBezTo>
                  <a:pt x="5735" y="7034"/>
                  <a:pt x="5664" y="7065"/>
                  <a:pt x="5619" y="7104"/>
                </a:cubicBezTo>
                <a:cubicBezTo>
                  <a:pt x="5574" y="7142"/>
                  <a:pt x="5490" y="7182"/>
                  <a:pt x="5432" y="7192"/>
                </a:cubicBezTo>
                <a:cubicBezTo>
                  <a:pt x="5373" y="7201"/>
                  <a:pt x="5297" y="7224"/>
                  <a:pt x="5262" y="7242"/>
                </a:cubicBezTo>
                <a:cubicBezTo>
                  <a:pt x="5192" y="7277"/>
                  <a:pt x="5034" y="7520"/>
                  <a:pt x="4995" y="7650"/>
                </a:cubicBezTo>
                <a:cubicBezTo>
                  <a:pt x="4965" y="7750"/>
                  <a:pt x="4917" y="7753"/>
                  <a:pt x="4855" y="7661"/>
                </a:cubicBezTo>
                <a:cubicBezTo>
                  <a:pt x="4829" y="7623"/>
                  <a:pt x="4820" y="7591"/>
                  <a:pt x="4836" y="7591"/>
                </a:cubicBezTo>
                <a:cubicBezTo>
                  <a:pt x="4851" y="7591"/>
                  <a:pt x="4837" y="7543"/>
                  <a:pt x="4806" y="7484"/>
                </a:cubicBezTo>
                <a:cubicBezTo>
                  <a:pt x="4774" y="7424"/>
                  <a:pt x="4740" y="7312"/>
                  <a:pt x="4730" y="7234"/>
                </a:cubicBezTo>
                <a:cubicBezTo>
                  <a:pt x="4720" y="7157"/>
                  <a:pt x="4693" y="7050"/>
                  <a:pt x="4670" y="6997"/>
                </a:cubicBezTo>
                <a:cubicBezTo>
                  <a:pt x="4647" y="6944"/>
                  <a:pt x="4628" y="6857"/>
                  <a:pt x="4628" y="6803"/>
                </a:cubicBezTo>
                <a:cubicBezTo>
                  <a:pt x="4628" y="6688"/>
                  <a:pt x="4483" y="6431"/>
                  <a:pt x="4419" y="6431"/>
                </a:cubicBezTo>
                <a:cubicBezTo>
                  <a:pt x="4394" y="6431"/>
                  <a:pt x="4351" y="6388"/>
                  <a:pt x="4322" y="6335"/>
                </a:cubicBezTo>
                <a:cubicBezTo>
                  <a:pt x="4294" y="6283"/>
                  <a:pt x="4245" y="6234"/>
                  <a:pt x="4214" y="6226"/>
                </a:cubicBezTo>
                <a:cubicBezTo>
                  <a:pt x="4084" y="6194"/>
                  <a:pt x="3914" y="6068"/>
                  <a:pt x="3712" y="5853"/>
                </a:cubicBezTo>
                <a:cubicBezTo>
                  <a:pt x="3510" y="5636"/>
                  <a:pt x="3501" y="5619"/>
                  <a:pt x="3560" y="5539"/>
                </a:cubicBezTo>
                <a:cubicBezTo>
                  <a:pt x="3594" y="5493"/>
                  <a:pt x="3630" y="5463"/>
                  <a:pt x="3638" y="5473"/>
                </a:cubicBezTo>
                <a:cubicBezTo>
                  <a:pt x="3670" y="5512"/>
                  <a:pt x="3854" y="5239"/>
                  <a:pt x="3954" y="5004"/>
                </a:cubicBezTo>
                <a:cubicBezTo>
                  <a:pt x="4012" y="4868"/>
                  <a:pt x="4053" y="4759"/>
                  <a:pt x="4046" y="4759"/>
                </a:cubicBezTo>
                <a:cubicBezTo>
                  <a:pt x="4038" y="4759"/>
                  <a:pt x="4047" y="4690"/>
                  <a:pt x="4068" y="4607"/>
                </a:cubicBezTo>
                <a:cubicBezTo>
                  <a:pt x="4088" y="4524"/>
                  <a:pt x="4111" y="4425"/>
                  <a:pt x="4119" y="4386"/>
                </a:cubicBezTo>
                <a:cubicBezTo>
                  <a:pt x="4126" y="4348"/>
                  <a:pt x="4136" y="4306"/>
                  <a:pt x="4140" y="4294"/>
                </a:cubicBezTo>
                <a:cubicBezTo>
                  <a:pt x="4144" y="4281"/>
                  <a:pt x="4150" y="4238"/>
                  <a:pt x="4152" y="4200"/>
                </a:cubicBezTo>
                <a:cubicBezTo>
                  <a:pt x="4155" y="4162"/>
                  <a:pt x="4181" y="4137"/>
                  <a:pt x="4209" y="4144"/>
                </a:cubicBezTo>
                <a:cubicBezTo>
                  <a:pt x="4237" y="4152"/>
                  <a:pt x="4281" y="4136"/>
                  <a:pt x="4306" y="4110"/>
                </a:cubicBezTo>
                <a:cubicBezTo>
                  <a:pt x="4332" y="4083"/>
                  <a:pt x="4361" y="4072"/>
                  <a:pt x="4371" y="4084"/>
                </a:cubicBezTo>
                <a:cubicBezTo>
                  <a:pt x="4380" y="4095"/>
                  <a:pt x="4439" y="4046"/>
                  <a:pt x="4502" y="3976"/>
                </a:cubicBezTo>
                <a:cubicBezTo>
                  <a:pt x="4605" y="3859"/>
                  <a:pt x="4617" y="3818"/>
                  <a:pt x="4625" y="3532"/>
                </a:cubicBezTo>
                <a:cubicBezTo>
                  <a:pt x="4630" y="3315"/>
                  <a:pt x="4615" y="3183"/>
                  <a:pt x="4576" y="3110"/>
                </a:cubicBezTo>
                <a:cubicBezTo>
                  <a:pt x="4504" y="2975"/>
                  <a:pt x="4329" y="2930"/>
                  <a:pt x="4244" y="3024"/>
                </a:cubicBezTo>
                <a:cubicBezTo>
                  <a:pt x="4187" y="3088"/>
                  <a:pt x="4176" y="3080"/>
                  <a:pt x="4121" y="2949"/>
                </a:cubicBezTo>
                <a:cubicBezTo>
                  <a:pt x="4087" y="2869"/>
                  <a:pt x="4069" y="2785"/>
                  <a:pt x="4081" y="2762"/>
                </a:cubicBezTo>
                <a:cubicBezTo>
                  <a:pt x="4092" y="2739"/>
                  <a:pt x="4084" y="2706"/>
                  <a:pt x="4062" y="2690"/>
                </a:cubicBezTo>
                <a:cubicBezTo>
                  <a:pt x="4041" y="2674"/>
                  <a:pt x="4033" y="2645"/>
                  <a:pt x="4044" y="2624"/>
                </a:cubicBezTo>
                <a:cubicBezTo>
                  <a:pt x="4054" y="2603"/>
                  <a:pt x="4020" y="2468"/>
                  <a:pt x="3969" y="2324"/>
                </a:cubicBezTo>
                <a:cubicBezTo>
                  <a:pt x="3917" y="2181"/>
                  <a:pt x="3877" y="2058"/>
                  <a:pt x="3880" y="2052"/>
                </a:cubicBezTo>
                <a:cubicBezTo>
                  <a:pt x="3898" y="2012"/>
                  <a:pt x="3809" y="1781"/>
                  <a:pt x="3701" y="1591"/>
                </a:cubicBezTo>
                <a:cubicBezTo>
                  <a:pt x="3631" y="1469"/>
                  <a:pt x="3573" y="1357"/>
                  <a:pt x="3573" y="1343"/>
                </a:cubicBezTo>
                <a:cubicBezTo>
                  <a:pt x="3573" y="1299"/>
                  <a:pt x="3242" y="928"/>
                  <a:pt x="3132" y="848"/>
                </a:cubicBezTo>
                <a:cubicBezTo>
                  <a:pt x="3054" y="791"/>
                  <a:pt x="2952" y="773"/>
                  <a:pt x="2764" y="780"/>
                </a:cubicBezTo>
                <a:lnTo>
                  <a:pt x="2504" y="791"/>
                </a:lnTo>
                <a:lnTo>
                  <a:pt x="2247" y="1133"/>
                </a:lnTo>
                <a:cubicBezTo>
                  <a:pt x="2105" y="1322"/>
                  <a:pt x="1999" y="1486"/>
                  <a:pt x="2010" y="1499"/>
                </a:cubicBezTo>
                <a:cubicBezTo>
                  <a:pt x="2020" y="1512"/>
                  <a:pt x="2002" y="1571"/>
                  <a:pt x="1970" y="1631"/>
                </a:cubicBezTo>
                <a:cubicBezTo>
                  <a:pt x="1938" y="1690"/>
                  <a:pt x="1921" y="1738"/>
                  <a:pt x="1931" y="1738"/>
                </a:cubicBezTo>
                <a:cubicBezTo>
                  <a:pt x="1941" y="1738"/>
                  <a:pt x="1932" y="1796"/>
                  <a:pt x="1910" y="1866"/>
                </a:cubicBezTo>
                <a:cubicBezTo>
                  <a:pt x="1814" y="2172"/>
                  <a:pt x="1786" y="2497"/>
                  <a:pt x="1806" y="3081"/>
                </a:cubicBezTo>
                <a:cubicBezTo>
                  <a:pt x="1813" y="3314"/>
                  <a:pt x="1780" y="3378"/>
                  <a:pt x="1688" y="3317"/>
                </a:cubicBezTo>
                <a:cubicBezTo>
                  <a:pt x="1487" y="3185"/>
                  <a:pt x="1345" y="3339"/>
                  <a:pt x="1329" y="3700"/>
                </a:cubicBezTo>
                <a:cubicBezTo>
                  <a:pt x="1313" y="4079"/>
                  <a:pt x="1510" y="4422"/>
                  <a:pt x="1728" y="4394"/>
                </a:cubicBezTo>
                <a:cubicBezTo>
                  <a:pt x="1842" y="4379"/>
                  <a:pt x="1988" y="4509"/>
                  <a:pt x="2008" y="4642"/>
                </a:cubicBezTo>
                <a:cubicBezTo>
                  <a:pt x="2016" y="4693"/>
                  <a:pt x="2025" y="4740"/>
                  <a:pt x="2029" y="4747"/>
                </a:cubicBezTo>
                <a:cubicBezTo>
                  <a:pt x="2033" y="4753"/>
                  <a:pt x="2039" y="4773"/>
                  <a:pt x="2042" y="4792"/>
                </a:cubicBezTo>
                <a:cubicBezTo>
                  <a:pt x="2046" y="4811"/>
                  <a:pt x="2070" y="4875"/>
                  <a:pt x="2096" y="4933"/>
                </a:cubicBezTo>
                <a:cubicBezTo>
                  <a:pt x="2122" y="4990"/>
                  <a:pt x="2132" y="5036"/>
                  <a:pt x="2119" y="5036"/>
                </a:cubicBezTo>
                <a:cubicBezTo>
                  <a:pt x="2093" y="5036"/>
                  <a:pt x="2402" y="5508"/>
                  <a:pt x="2461" y="5557"/>
                </a:cubicBezTo>
                <a:cubicBezTo>
                  <a:pt x="2660" y="5722"/>
                  <a:pt x="2660" y="5722"/>
                  <a:pt x="2499" y="5902"/>
                </a:cubicBezTo>
                <a:cubicBezTo>
                  <a:pt x="2367" y="6048"/>
                  <a:pt x="2164" y="6193"/>
                  <a:pt x="2046" y="6225"/>
                </a:cubicBezTo>
                <a:cubicBezTo>
                  <a:pt x="2025" y="6231"/>
                  <a:pt x="1890" y="6320"/>
                  <a:pt x="1745" y="6425"/>
                </a:cubicBezTo>
                <a:cubicBezTo>
                  <a:pt x="1601" y="6530"/>
                  <a:pt x="1461" y="6616"/>
                  <a:pt x="1434" y="6616"/>
                </a:cubicBezTo>
                <a:cubicBezTo>
                  <a:pt x="1408" y="6616"/>
                  <a:pt x="1356" y="6637"/>
                  <a:pt x="1320" y="6662"/>
                </a:cubicBezTo>
                <a:cubicBezTo>
                  <a:pt x="1284" y="6687"/>
                  <a:pt x="1194" y="6736"/>
                  <a:pt x="1120" y="6772"/>
                </a:cubicBezTo>
                <a:cubicBezTo>
                  <a:pt x="1001" y="6829"/>
                  <a:pt x="986" y="6854"/>
                  <a:pt x="999" y="6971"/>
                </a:cubicBezTo>
                <a:cubicBezTo>
                  <a:pt x="1013" y="7086"/>
                  <a:pt x="989" y="7129"/>
                  <a:pt x="823" y="7284"/>
                </a:cubicBezTo>
                <a:cubicBezTo>
                  <a:pt x="552" y="7539"/>
                  <a:pt x="135" y="8063"/>
                  <a:pt x="51" y="8254"/>
                </a:cubicBezTo>
                <a:cubicBezTo>
                  <a:pt x="16" y="8335"/>
                  <a:pt x="-2" y="8376"/>
                  <a:pt x="0" y="8414"/>
                </a:cubicBezTo>
                <a:cubicBezTo>
                  <a:pt x="1" y="8453"/>
                  <a:pt x="22" y="8489"/>
                  <a:pt x="64" y="8561"/>
                </a:cubicBezTo>
                <a:cubicBezTo>
                  <a:pt x="111" y="8642"/>
                  <a:pt x="142" y="8733"/>
                  <a:pt x="134" y="8764"/>
                </a:cubicBezTo>
                <a:cubicBezTo>
                  <a:pt x="120" y="8815"/>
                  <a:pt x="186" y="8896"/>
                  <a:pt x="480" y="9194"/>
                </a:cubicBezTo>
                <a:cubicBezTo>
                  <a:pt x="530" y="9245"/>
                  <a:pt x="608" y="9328"/>
                  <a:pt x="654" y="9379"/>
                </a:cubicBezTo>
                <a:cubicBezTo>
                  <a:pt x="753" y="9491"/>
                  <a:pt x="856" y="9567"/>
                  <a:pt x="1268" y="9830"/>
                </a:cubicBezTo>
                <a:cubicBezTo>
                  <a:pt x="1441" y="9940"/>
                  <a:pt x="1627" y="10059"/>
                  <a:pt x="1682" y="10094"/>
                </a:cubicBezTo>
                <a:cubicBezTo>
                  <a:pt x="1848" y="10201"/>
                  <a:pt x="1913" y="10293"/>
                  <a:pt x="1897" y="10397"/>
                </a:cubicBezTo>
                <a:cubicBezTo>
                  <a:pt x="1889" y="10451"/>
                  <a:pt x="1879" y="10500"/>
                  <a:pt x="1875" y="10506"/>
                </a:cubicBezTo>
                <a:cubicBezTo>
                  <a:pt x="1870" y="10512"/>
                  <a:pt x="1865" y="10537"/>
                  <a:pt x="1862" y="10560"/>
                </a:cubicBezTo>
                <a:cubicBezTo>
                  <a:pt x="1860" y="10584"/>
                  <a:pt x="1846" y="10618"/>
                  <a:pt x="1830" y="10638"/>
                </a:cubicBezTo>
                <a:cubicBezTo>
                  <a:pt x="1794" y="10683"/>
                  <a:pt x="1794" y="10864"/>
                  <a:pt x="1830" y="10909"/>
                </a:cubicBezTo>
                <a:cubicBezTo>
                  <a:pt x="1846" y="10928"/>
                  <a:pt x="1859" y="10958"/>
                  <a:pt x="1860" y="10975"/>
                </a:cubicBezTo>
                <a:cubicBezTo>
                  <a:pt x="1862" y="10992"/>
                  <a:pt x="1876" y="11060"/>
                  <a:pt x="1891" y="11126"/>
                </a:cubicBezTo>
                <a:cubicBezTo>
                  <a:pt x="1912" y="11216"/>
                  <a:pt x="1891" y="11323"/>
                  <a:pt x="1810" y="11531"/>
                </a:cubicBezTo>
                <a:cubicBezTo>
                  <a:pt x="1749" y="11689"/>
                  <a:pt x="1705" y="11873"/>
                  <a:pt x="1711" y="11944"/>
                </a:cubicBezTo>
                <a:cubicBezTo>
                  <a:pt x="1725" y="12102"/>
                  <a:pt x="1830" y="12211"/>
                  <a:pt x="1900" y="12139"/>
                </a:cubicBezTo>
                <a:cubicBezTo>
                  <a:pt x="2021" y="12016"/>
                  <a:pt x="2035" y="12141"/>
                  <a:pt x="2018" y="13172"/>
                </a:cubicBezTo>
                <a:cubicBezTo>
                  <a:pt x="2008" y="13749"/>
                  <a:pt x="2015" y="14202"/>
                  <a:pt x="2035" y="14216"/>
                </a:cubicBezTo>
                <a:cubicBezTo>
                  <a:pt x="2053" y="14230"/>
                  <a:pt x="2058" y="14329"/>
                  <a:pt x="2045" y="14435"/>
                </a:cubicBezTo>
                <a:cubicBezTo>
                  <a:pt x="2032" y="14541"/>
                  <a:pt x="2016" y="14754"/>
                  <a:pt x="2007" y="14908"/>
                </a:cubicBezTo>
                <a:cubicBezTo>
                  <a:pt x="1998" y="15061"/>
                  <a:pt x="1982" y="15301"/>
                  <a:pt x="1970" y="15441"/>
                </a:cubicBezTo>
                <a:cubicBezTo>
                  <a:pt x="1929" y="15931"/>
                  <a:pt x="1915" y="16165"/>
                  <a:pt x="1895" y="16742"/>
                </a:cubicBezTo>
                <a:cubicBezTo>
                  <a:pt x="1884" y="17061"/>
                  <a:pt x="1865" y="17449"/>
                  <a:pt x="1852" y="17602"/>
                </a:cubicBezTo>
                <a:cubicBezTo>
                  <a:pt x="1806" y="18184"/>
                  <a:pt x="1796" y="18516"/>
                  <a:pt x="1823" y="18592"/>
                </a:cubicBezTo>
                <a:cubicBezTo>
                  <a:pt x="1838" y="18635"/>
                  <a:pt x="1855" y="18703"/>
                  <a:pt x="1861" y="18742"/>
                </a:cubicBezTo>
                <a:cubicBezTo>
                  <a:pt x="1868" y="18781"/>
                  <a:pt x="1915" y="18927"/>
                  <a:pt x="1965" y="19067"/>
                </a:cubicBezTo>
                <a:cubicBezTo>
                  <a:pt x="2014" y="19206"/>
                  <a:pt x="2049" y="19362"/>
                  <a:pt x="2042" y="19413"/>
                </a:cubicBezTo>
                <a:cubicBezTo>
                  <a:pt x="2027" y="19532"/>
                  <a:pt x="2026" y="20208"/>
                  <a:pt x="2041" y="20384"/>
                </a:cubicBezTo>
                <a:cubicBezTo>
                  <a:pt x="2060" y="20623"/>
                  <a:pt x="2264" y="20814"/>
                  <a:pt x="2555" y="20866"/>
                </a:cubicBezTo>
                <a:cubicBezTo>
                  <a:pt x="2757" y="20903"/>
                  <a:pt x="2931" y="20883"/>
                  <a:pt x="2998" y="20818"/>
                </a:cubicBezTo>
                <a:cubicBezTo>
                  <a:pt x="3024" y="20793"/>
                  <a:pt x="3045" y="20790"/>
                  <a:pt x="3045" y="20811"/>
                </a:cubicBezTo>
                <a:cubicBezTo>
                  <a:pt x="3045" y="20832"/>
                  <a:pt x="3103" y="20779"/>
                  <a:pt x="3174" y="20694"/>
                </a:cubicBezTo>
                <a:cubicBezTo>
                  <a:pt x="3280" y="20568"/>
                  <a:pt x="3300" y="20513"/>
                  <a:pt x="3291" y="20382"/>
                </a:cubicBezTo>
                <a:cubicBezTo>
                  <a:pt x="3277" y="20205"/>
                  <a:pt x="3134" y="19914"/>
                  <a:pt x="3042" y="19878"/>
                </a:cubicBezTo>
                <a:cubicBezTo>
                  <a:pt x="3010" y="19865"/>
                  <a:pt x="2902" y="19749"/>
                  <a:pt x="2802" y="19621"/>
                </a:cubicBezTo>
                <a:cubicBezTo>
                  <a:pt x="2637" y="19409"/>
                  <a:pt x="2625" y="19375"/>
                  <a:pt x="2666" y="19281"/>
                </a:cubicBezTo>
                <a:cubicBezTo>
                  <a:pt x="2691" y="19224"/>
                  <a:pt x="2715" y="19138"/>
                  <a:pt x="2720" y="19090"/>
                </a:cubicBezTo>
                <a:cubicBezTo>
                  <a:pt x="2726" y="19043"/>
                  <a:pt x="2770" y="18966"/>
                  <a:pt x="2817" y="18918"/>
                </a:cubicBezTo>
                <a:cubicBezTo>
                  <a:pt x="2864" y="18871"/>
                  <a:pt x="2890" y="18832"/>
                  <a:pt x="2875" y="18832"/>
                </a:cubicBezTo>
                <a:cubicBezTo>
                  <a:pt x="2860" y="18832"/>
                  <a:pt x="2870" y="18799"/>
                  <a:pt x="2897" y="18758"/>
                </a:cubicBezTo>
                <a:cubicBezTo>
                  <a:pt x="2931" y="18708"/>
                  <a:pt x="2951" y="18515"/>
                  <a:pt x="2956" y="18165"/>
                </a:cubicBezTo>
                <a:cubicBezTo>
                  <a:pt x="2969" y="17423"/>
                  <a:pt x="2997" y="16580"/>
                  <a:pt x="3009" y="16580"/>
                </a:cubicBezTo>
                <a:cubicBezTo>
                  <a:pt x="3021" y="16580"/>
                  <a:pt x="3045" y="16131"/>
                  <a:pt x="3068" y="15488"/>
                </a:cubicBezTo>
                <a:cubicBezTo>
                  <a:pt x="3077" y="15220"/>
                  <a:pt x="3104" y="14955"/>
                  <a:pt x="3127" y="14899"/>
                </a:cubicBezTo>
                <a:cubicBezTo>
                  <a:pt x="3150" y="14843"/>
                  <a:pt x="3159" y="14755"/>
                  <a:pt x="3148" y="14702"/>
                </a:cubicBezTo>
                <a:cubicBezTo>
                  <a:pt x="3137" y="14649"/>
                  <a:pt x="3142" y="14596"/>
                  <a:pt x="3158" y="14583"/>
                </a:cubicBezTo>
                <a:cubicBezTo>
                  <a:pt x="3174" y="14571"/>
                  <a:pt x="3187" y="14461"/>
                  <a:pt x="3186" y="14339"/>
                </a:cubicBezTo>
                <a:cubicBezTo>
                  <a:pt x="3185" y="14100"/>
                  <a:pt x="3226" y="13683"/>
                  <a:pt x="3257" y="13621"/>
                </a:cubicBezTo>
                <a:cubicBezTo>
                  <a:pt x="3307" y="13520"/>
                  <a:pt x="3350" y="13667"/>
                  <a:pt x="3346" y="13926"/>
                </a:cubicBezTo>
                <a:cubicBezTo>
                  <a:pt x="3344" y="14083"/>
                  <a:pt x="3346" y="14317"/>
                  <a:pt x="3351" y="14447"/>
                </a:cubicBezTo>
                <a:cubicBezTo>
                  <a:pt x="3355" y="14577"/>
                  <a:pt x="3347" y="14708"/>
                  <a:pt x="3332" y="14738"/>
                </a:cubicBezTo>
                <a:cubicBezTo>
                  <a:pt x="3317" y="14767"/>
                  <a:pt x="3315" y="14811"/>
                  <a:pt x="3328" y="14836"/>
                </a:cubicBezTo>
                <a:cubicBezTo>
                  <a:pt x="3355" y="14890"/>
                  <a:pt x="3359" y="15484"/>
                  <a:pt x="3347" y="17304"/>
                </a:cubicBezTo>
                <a:cubicBezTo>
                  <a:pt x="3338" y="18750"/>
                  <a:pt x="3347" y="18846"/>
                  <a:pt x="3515" y="19018"/>
                </a:cubicBezTo>
                <a:cubicBezTo>
                  <a:pt x="3570" y="19073"/>
                  <a:pt x="3568" y="19088"/>
                  <a:pt x="3497" y="19170"/>
                </a:cubicBezTo>
                <a:cubicBezTo>
                  <a:pt x="3426" y="19251"/>
                  <a:pt x="3423" y="19269"/>
                  <a:pt x="3473" y="19338"/>
                </a:cubicBezTo>
                <a:cubicBezTo>
                  <a:pt x="3527" y="19412"/>
                  <a:pt x="3534" y="19686"/>
                  <a:pt x="3484" y="19748"/>
                </a:cubicBezTo>
                <a:cubicBezTo>
                  <a:pt x="3431" y="19814"/>
                  <a:pt x="3464" y="19988"/>
                  <a:pt x="3551" y="20094"/>
                </a:cubicBezTo>
                <a:cubicBezTo>
                  <a:pt x="3608" y="20165"/>
                  <a:pt x="3725" y="20227"/>
                  <a:pt x="3868" y="20263"/>
                </a:cubicBezTo>
                <a:cubicBezTo>
                  <a:pt x="3992" y="20295"/>
                  <a:pt x="4113" y="20352"/>
                  <a:pt x="4138" y="20389"/>
                </a:cubicBezTo>
                <a:cubicBezTo>
                  <a:pt x="4213" y="20501"/>
                  <a:pt x="4537" y="20603"/>
                  <a:pt x="4798" y="20597"/>
                </a:cubicBezTo>
                <a:cubicBezTo>
                  <a:pt x="5072" y="20591"/>
                  <a:pt x="5150" y="20567"/>
                  <a:pt x="5257" y="20452"/>
                </a:cubicBezTo>
                <a:cubicBezTo>
                  <a:pt x="5372" y="20329"/>
                  <a:pt x="5393" y="20275"/>
                  <a:pt x="5402" y="20066"/>
                </a:cubicBezTo>
                <a:cubicBezTo>
                  <a:pt x="5406" y="19991"/>
                  <a:pt x="5426" y="19923"/>
                  <a:pt x="5447" y="19914"/>
                </a:cubicBezTo>
                <a:cubicBezTo>
                  <a:pt x="5494" y="19894"/>
                  <a:pt x="5646" y="20143"/>
                  <a:pt x="5646" y="20239"/>
                </a:cubicBezTo>
                <a:cubicBezTo>
                  <a:pt x="5646" y="20276"/>
                  <a:pt x="5681" y="20343"/>
                  <a:pt x="5722" y="20389"/>
                </a:cubicBezTo>
                <a:cubicBezTo>
                  <a:pt x="5817" y="20495"/>
                  <a:pt x="5817" y="20557"/>
                  <a:pt x="5722" y="20657"/>
                </a:cubicBezTo>
                <a:cubicBezTo>
                  <a:pt x="5681" y="20701"/>
                  <a:pt x="5646" y="20766"/>
                  <a:pt x="5646" y="20801"/>
                </a:cubicBezTo>
                <a:cubicBezTo>
                  <a:pt x="5646" y="20836"/>
                  <a:pt x="5583" y="20918"/>
                  <a:pt x="5505" y="20983"/>
                </a:cubicBezTo>
                <a:cubicBezTo>
                  <a:pt x="5342" y="21119"/>
                  <a:pt x="5156" y="21330"/>
                  <a:pt x="5157" y="21378"/>
                </a:cubicBezTo>
                <a:cubicBezTo>
                  <a:pt x="5159" y="21506"/>
                  <a:pt x="5232" y="21537"/>
                  <a:pt x="5463" y="21511"/>
                </a:cubicBezTo>
                <a:cubicBezTo>
                  <a:pt x="5907" y="21459"/>
                  <a:pt x="5996" y="21429"/>
                  <a:pt x="6095" y="21290"/>
                </a:cubicBezTo>
                <a:cubicBezTo>
                  <a:pt x="6148" y="21216"/>
                  <a:pt x="6208" y="21155"/>
                  <a:pt x="6230" y="21155"/>
                </a:cubicBezTo>
                <a:cubicBezTo>
                  <a:pt x="6284" y="21154"/>
                  <a:pt x="6397" y="20828"/>
                  <a:pt x="6386" y="20706"/>
                </a:cubicBezTo>
                <a:cubicBezTo>
                  <a:pt x="6381" y="20651"/>
                  <a:pt x="6355" y="20573"/>
                  <a:pt x="6328" y="20533"/>
                </a:cubicBezTo>
                <a:cubicBezTo>
                  <a:pt x="6298" y="20488"/>
                  <a:pt x="6290" y="20429"/>
                  <a:pt x="6308" y="20378"/>
                </a:cubicBezTo>
                <a:cubicBezTo>
                  <a:pt x="6343" y="20285"/>
                  <a:pt x="6366" y="20169"/>
                  <a:pt x="6361" y="20107"/>
                </a:cubicBezTo>
                <a:cubicBezTo>
                  <a:pt x="6359" y="20093"/>
                  <a:pt x="6408" y="20011"/>
                  <a:pt x="6470" y="19924"/>
                </a:cubicBezTo>
                <a:cubicBezTo>
                  <a:pt x="6567" y="19789"/>
                  <a:pt x="6583" y="19732"/>
                  <a:pt x="6579" y="19519"/>
                </a:cubicBezTo>
                <a:cubicBezTo>
                  <a:pt x="6576" y="19383"/>
                  <a:pt x="6586" y="19245"/>
                  <a:pt x="6602" y="19214"/>
                </a:cubicBezTo>
                <a:cubicBezTo>
                  <a:pt x="6656" y="19105"/>
                  <a:pt x="6702" y="19209"/>
                  <a:pt x="6702" y="19441"/>
                </a:cubicBezTo>
                <a:cubicBezTo>
                  <a:pt x="6702" y="19576"/>
                  <a:pt x="6727" y="19721"/>
                  <a:pt x="6763" y="19787"/>
                </a:cubicBezTo>
                <a:cubicBezTo>
                  <a:pt x="6796" y="19850"/>
                  <a:pt x="6810" y="19902"/>
                  <a:pt x="6794" y="19902"/>
                </a:cubicBezTo>
                <a:cubicBezTo>
                  <a:pt x="6777" y="19902"/>
                  <a:pt x="6800" y="19950"/>
                  <a:pt x="6845" y="20008"/>
                </a:cubicBezTo>
                <a:cubicBezTo>
                  <a:pt x="6890" y="20067"/>
                  <a:pt x="6932" y="20155"/>
                  <a:pt x="6940" y="20205"/>
                </a:cubicBezTo>
                <a:cubicBezTo>
                  <a:pt x="6947" y="20256"/>
                  <a:pt x="6966" y="20331"/>
                  <a:pt x="6981" y="20374"/>
                </a:cubicBezTo>
                <a:cubicBezTo>
                  <a:pt x="6997" y="20420"/>
                  <a:pt x="6983" y="20499"/>
                  <a:pt x="6947" y="20568"/>
                </a:cubicBezTo>
                <a:cubicBezTo>
                  <a:pt x="6902" y="20652"/>
                  <a:pt x="6896" y="20709"/>
                  <a:pt x="6922" y="20769"/>
                </a:cubicBezTo>
                <a:cubicBezTo>
                  <a:pt x="6942" y="20816"/>
                  <a:pt x="6959" y="20869"/>
                  <a:pt x="6961" y="20888"/>
                </a:cubicBezTo>
                <a:cubicBezTo>
                  <a:pt x="6973" y="21027"/>
                  <a:pt x="7018" y="21156"/>
                  <a:pt x="7055" y="21156"/>
                </a:cubicBezTo>
                <a:cubicBezTo>
                  <a:pt x="7080" y="21156"/>
                  <a:pt x="7142" y="21214"/>
                  <a:pt x="7193" y="21285"/>
                </a:cubicBezTo>
                <a:cubicBezTo>
                  <a:pt x="7247" y="21360"/>
                  <a:pt x="7331" y="21418"/>
                  <a:pt x="7393" y="21424"/>
                </a:cubicBezTo>
                <a:cubicBezTo>
                  <a:pt x="7452" y="21429"/>
                  <a:pt x="7520" y="21449"/>
                  <a:pt x="7543" y="21467"/>
                </a:cubicBezTo>
                <a:cubicBezTo>
                  <a:pt x="7616" y="21523"/>
                  <a:pt x="8147" y="21543"/>
                  <a:pt x="8120" y="21489"/>
                </a:cubicBezTo>
                <a:cubicBezTo>
                  <a:pt x="8107" y="21463"/>
                  <a:pt x="8113" y="21428"/>
                  <a:pt x="8134" y="21412"/>
                </a:cubicBezTo>
                <a:cubicBezTo>
                  <a:pt x="8178" y="21378"/>
                  <a:pt x="7937" y="21080"/>
                  <a:pt x="7832" y="21039"/>
                </a:cubicBezTo>
                <a:cubicBezTo>
                  <a:pt x="7763" y="21012"/>
                  <a:pt x="7682" y="20884"/>
                  <a:pt x="7561" y="20611"/>
                </a:cubicBezTo>
                <a:cubicBezTo>
                  <a:pt x="7497" y="20467"/>
                  <a:pt x="7497" y="20460"/>
                  <a:pt x="7568" y="20413"/>
                </a:cubicBezTo>
                <a:cubicBezTo>
                  <a:pt x="7608" y="20387"/>
                  <a:pt x="7658" y="20290"/>
                  <a:pt x="7679" y="20198"/>
                </a:cubicBezTo>
                <a:cubicBezTo>
                  <a:pt x="7699" y="20106"/>
                  <a:pt x="7747" y="19988"/>
                  <a:pt x="7784" y="19938"/>
                </a:cubicBezTo>
                <a:cubicBezTo>
                  <a:pt x="7847" y="19851"/>
                  <a:pt x="7851" y="19700"/>
                  <a:pt x="7841" y="17435"/>
                </a:cubicBezTo>
                <a:cubicBezTo>
                  <a:pt x="7832" y="15333"/>
                  <a:pt x="7839" y="15005"/>
                  <a:pt x="7890" y="14884"/>
                </a:cubicBezTo>
                <a:cubicBezTo>
                  <a:pt x="7922" y="14807"/>
                  <a:pt x="7974" y="14745"/>
                  <a:pt x="8006" y="14745"/>
                </a:cubicBezTo>
                <a:cubicBezTo>
                  <a:pt x="8089" y="14745"/>
                  <a:pt x="8376" y="14493"/>
                  <a:pt x="8449" y="14355"/>
                </a:cubicBezTo>
                <a:cubicBezTo>
                  <a:pt x="8484" y="14290"/>
                  <a:pt x="8511" y="14196"/>
                  <a:pt x="8511" y="14146"/>
                </a:cubicBezTo>
                <a:cubicBezTo>
                  <a:pt x="8511" y="14095"/>
                  <a:pt x="8527" y="14042"/>
                  <a:pt x="8547" y="14027"/>
                </a:cubicBezTo>
                <a:cubicBezTo>
                  <a:pt x="8566" y="14012"/>
                  <a:pt x="8582" y="13964"/>
                  <a:pt x="8583" y="13920"/>
                </a:cubicBezTo>
                <a:cubicBezTo>
                  <a:pt x="8588" y="13524"/>
                  <a:pt x="8583" y="13432"/>
                  <a:pt x="8549" y="13375"/>
                </a:cubicBezTo>
                <a:cubicBezTo>
                  <a:pt x="8524" y="13332"/>
                  <a:pt x="8482" y="13158"/>
                  <a:pt x="8472" y="13050"/>
                </a:cubicBezTo>
                <a:cubicBezTo>
                  <a:pt x="8470" y="13025"/>
                  <a:pt x="8444" y="12971"/>
                  <a:pt x="8414" y="12931"/>
                </a:cubicBezTo>
                <a:cubicBezTo>
                  <a:pt x="8384" y="12890"/>
                  <a:pt x="8369" y="12845"/>
                  <a:pt x="8380" y="12831"/>
                </a:cubicBezTo>
                <a:cubicBezTo>
                  <a:pt x="8414" y="12790"/>
                  <a:pt x="8397" y="10751"/>
                  <a:pt x="8362" y="10588"/>
                </a:cubicBezTo>
                <a:cubicBezTo>
                  <a:pt x="8339" y="10480"/>
                  <a:pt x="8342" y="10397"/>
                  <a:pt x="8372" y="10318"/>
                </a:cubicBezTo>
                <a:cubicBezTo>
                  <a:pt x="8398" y="10247"/>
                  <a:pt x="8413" y="10243"/>
                  <a:pt x="8463" y="10294"/>
                </a:cubicBezTo>
                <a:cubicBezTo>
                  <a:pt x="8495" y="10327"/>
                  <a:pt x="8549" y="10354"/>
                  <a:pt x="8583" y="10355"/>
                </a:cubicBezTo>
                <a:cubicBezTo>
                  <a:pt x="8621" y="10355"/>
                  <a:pt x="8647" y="10403"/>
                  <a:pt x="8655" y="10480"/>
                </a:cubicBezTo>
                <a:cubicBezTo>
                  <a:pt x="8661" y="10548"/>
                  <a:pt x="8691" y="10629"/>
                  <a:pt x="8721" y="10659"/>
                </a:cubicBezTo>
                <a:cubicBezTo>
                  <a:pt x="8751" y="10690"/>
                  <a:pt x="8776" y="10757"/>
                  <a:pt x="8776" y="10807"/>
                </a:cubicBezTo>
                <a:cubicBezTo>
                  <a:pt x="8776" y="10858"/>
                  <a:pt x="8808" y="10952"/>
                  <a:pt x="8850" y="11017"/>
                </a:cubicBezTo>
                <a:cubicBezTo>
                  <a:pt x="8891" y="11081"/>
                  <a:pt x="8943" y="11211"/>
                  <a:pt x="8964" y="11305"/>
                </a:cubicBezTo>
                <a:cubicBezTo>
                  <a:pt x="9004" y="11489"/>
                  <a:pt x="9003" y="11510"/>
                  <a:pt x="8998" y="12748"/>
                </a:cubicBezTo>
                <a:cubicBezTo>
                  <a:pt x="8997" y="13195"/>
                  <a:pt x="8998" y="13571"/>
                  <a:pt x="9002" y="13584"/>
                </a:cubicBezTo>
                <a:cubicBezTo>
                  <a:pt x="9005" y="13597"/>
                  <a:pt x="9013" y="13712"/>
                  <a:pt x="9018" y="13840"/>
                </a:cubicBezTo>
                <a:cubicBezTo>
                  <a:pt x="9030" y="14144"/>
                  <a:pt x="9072" y="14514"/>
                  <a:pt x="9102" y="14572"/>
                </a:cubicBezTo>
                <a:cubicBezTo>
                  <a:pt x="9115" y="14598"/>
                  <a:pt x="9084" y="14656"/>
                  <a:pt x="9035" y="14703"/>
                </a:cubicBezTo>
                <a:lnTo>
                  <a:pt x="8945" y="14789"/>
                </a:lnTo>
                <a:lnTo>
                  <a:pt x="9028" y="14861"/>
                </a:lnTo>
                <a:cubicBezTo>
                  <a:pt x="9099" y="14922"/>
                  <a:pt x="9106" y="14952"/>
                  <a:pt x="9074" y="15055"/>
                </a:cubicBezTo>
                <a:cubicBezTo>
                  <a:pt x="9054" y="15121"/>
                  <a:pt x="9029" y="15304"/>
                  <a:pt x="9020" y="15460"/>
                </a:cubicBezTo>
                <a:cubicBezTo>
                  <a:pt x="8982" y="16098"/>
                  <a:pt x="8963" y="16354"/>
                  <a:pt x="8944" y="16486"/>
                </a:cubicBezTo>
                <a:cubicBezTo>
                  <a:pt x="8925" y="16619"/>
                  <a:pt x="8901" y="17311"/>
                  <a:pt x="8875" y="18450"/>
                </a:cubicBezTo>
                <a:cubicBezTo>
                  <a:pt x="8868" y="18738"/>
                  <a:pt x="8851" y="18986"/>
                  <a:pt x="8837" y="19003"/>
                </a:cubicBezTo>
                <a:cubicBezTo>
                  <a:pt x="8824" y="19021"/>
                  <a:pt x="8848" y="19082"/>
                  <a:pt x="8891" y="19139"/>
                </a:cubicBezTo>
                <a:cubicBezTo>
                  <a:pt x="8991" y="19270"/>
                  <a:pt x="8997" y="19432"/>
                  <a:pt x="8910" y="19677"/>
                </a:cubicBezTo>
                <a:cubicBezTo>
                  <a:pt x="8895" y="19720"/>
                  <a:pt x="8900" y="19794"/>
                  <a:pt x="8921" y="19843"/>
                </a:cubicBezTo>
                <a:cubicBezTo>
                  <a:pt x="8943" y="19892"/>
                  <a:pt x="8953" y="19974"/>
                  <a:pt x="8944" y="20022"/>
                </a:cubicBezTo>
                <a:cubicBezTo>
                  <a:pt x="8921" y="20142"/>
                  <a:pt x="8990" y="20242"/>
                  <a:pt x="9192" y="20381"/>
                </a:cubicBezTo>
                <a:cubicBezTo>
                  <a:pt x="9335" y="20479"/>
                  <a:pt x="9405" y="20495"/>
                  <a:pt x="9647" y="20488"/>
                </a:cubicBezTo>
                <a:cubicBezTo>
                  <a:pt x="9999" y="20479"/>
                  <a:pt x="10056" y="20430"/>
                  <a:pt x="10056" y="20144"/>
                </a:cubicBezTo>
                <a:cubicBezTo>
                  <a:pt x="10056" y="19952"/>
                  <a:pt x="10041" y="19915"/>
                  <a:pt x="9871" y="19720"/>
                </a:cubicBezTo>
                <a:cubicBezTo>
                  <a:pt x="9769" y="19602"/>
                  <a:pt x="9679" y="19475"/>
                  <a:pt x="9673" y="19437"/>
                </a:cubicBezTo>
                <a:cubicBezTo>
                  <a:pt x="9666" y="19398"/>
                  <a:pt x="9698" y="19304"/>
                  <a:pt x="9743" y="19227"/>
                </a:cubicBezTo>
                <a:cubicBezTo>
                  <a:pt x="9808" y="19114"/>
                  <a:pt x="9818" y="19051"/>
                  <a:pt x="9797" y="18902"/>
                </a:cubicBezTo>
                <a:cubicBezTo>
                  <a:pt x="9764" y="18666"/>
                  <a:pt x="9769" y="18409"/>
                  <a:pt x="9807" y="18333"/>
                </a:cubicBezTo>
                <a:cubicBezTo>
                  <a:pt x="9824" y="18300"/>
                  <a:pt x="9824" y="18206"/>
                  <a:pt x="9809" y="18124"/>
                </a:cubicBezTo>
                <a:cubicBezTo>
                  <a:pt x="9769" y="17908"/>
                  <a:pt x="9764" y="17578"/>
                  <a:pt x="9799" y="17551"/>
                </a:cubicBezTo>
                <a:cubicBezTo>
                  <a:pt x="9816" y="17538"/>
                  <a:pt x="9828" y="17367"/>
                  <a:pt x="9827" y="17170"/>
                </a:cubicBezTo>
                <a:cubicBezTo>
                  <a:pt x="9824" y="16752"/>
                  <a:pt x="9859" y="15865"/>
                  <a:pt x="9892" y="15465"/>
                </a:cubicBezTo>
                <a:cubicBezTo>
                  <a:pt x="9905" y="15312"/>
                  <a:pt x="9920" y="15040"/>
                  <a:pt x="9926" y="14861"/>
                </a:cubicBezTo>
                <a:cubicBezTo>
                  <a:pt x="9931" y="14682"/>
                  <a:pt x="9938" y="14526"/>
                  <a:pt x="9942" y="14514"/>
                </a:cubicBezTo>
                <a:cubicBezTo>
                  <a:pt x="9945" y="14501"/>
                  <a:pt x="9954" y="14385"/>
                  <a:pt x="9961" y="14258"/>
                </a:cubicBezTo>
                <a:cubicBezTo>
                  <a:pt x="9968" y="14130"/>
                  <a:pt x="9984" y="13963"/>
                  <a:pt x="9998" y="13886"/>
                </a:cubicBezTo>
                <a:cubicBezTo>
                  <a:pt x="10012" y="13810"/>
                  <a:pt x="10032" y="13653"/>
                  <a:pt x="10041" y="13538"/>
                </a:cubicBezTo>
                <a:cubicBezTo>
                  <a:pt x="10051" y="13423"/>
                  <a:pt x="10078" y="13224"/>
                  <a:pt x="10102" y="13096"/>
                </a:cubicBezTo>
                <a:cubicBezTo>
                  <a:pt x="10126" y="12968"/>
                  <a:pt x="10148" y="12660"/>
                  <a:pt x="10150" y="12411"/>
                </a:cubicBezTo>
                <a:cubicBezTo>
                  <a:pt x="10153" y="12133"/>
                  <a:pt x="10171" y="11937"/>
                  <a:pt x="10198" y="11904"/>
                </a:cubicBezTo>
                <a:cubicBezTo>
                  <a:pt x="10287" y="11795"/>
                  <a:pt x="10319" y="12097"/>
                  <a:pt x="10323" y="13107"/>
                </a:cubicBezTo>
                <a:cubicBezTo>
                  <a:pt x="10326" y="13663"/>
                  <a:pt x="10337" y="14138"/>
                  <a:pt x="10349" y="14162"/>
                </a:cubicBezTo>
                <a:cubicBezTo>
                  <a:pt x="10361" y="14185"/>
                  <a:pt x="10375" y="14258"/>
                  <a:pt x="10382" y="14324"/>
                </a:cubicBezTo>
                <a:cubicBezTo>
                  <a:pt x="10415" y="14671"/>
                  <a:pt x="10445" y="14841"/>
                  <a:pt x="10477" y="14865"/>
                </a:cubicBezTo>
                <a:cubicBezTo>
                  <a:pt x="10499" y="14882"/>
                  <a:pt x="10498" y="14916"/>
                  <a:pt x="10475" y="14951"/>
                </a:cubicBezTo>
                <a:cubicBezTo>
                  <a:pt x="10450" y="14988"/>
                  <a:pt x="10430" y="15685"/>
                  <a:pt x="10421" y="16863"/>
                </a:cubicBezTo>
                <a:cubicBezTo>
                  <a:pt x="10406" y="18710"/>
                  <a:pt x="10402" y="18799"/>
                  <a:pt x="10331" y="19016"/>
                </a:cubicBezTo>
                <a:cubicBezTo>
                  <a:pt x="10280" y="19175"/>
                  <a:pt x="10311" y="19283"/>
                  <a:pt x="10440" y="19396"/>
                </a:cubicBezTo>
                <a:cubicBezTo>
                  <a:pt x="10529" y="19474"/>
                  <a:pt x="10541" y="19505"/>
                  <a:pt x="10505" y="19559"/>
                </a:cubicBezTo>
                <a:cubicBezTo>
                  <a:pt x="10480" y="19595"/>
                  <a:pt x="10472" y="19638"/>
                  <a:pt x="10485" y="19654"/>
                </a:cubicBezTo>
                <a:cubicBezTo>
                  <a:pt x="10498" y="19671"/>
                  <a:pt x="10491" y="19710"/>
                  <a:pt x="10469" y="19742"/>
                </a:cubicBezTo>
                <a:cubicBezTo>
                  <a:pt x="10441" y="19784"/>
                  <a:pt x="10453" y="19819"/>
                  <a:pt x="10515" y="19873"/>
                </a:cubicBezTo>
                <a:cubicBezTo>
                  <a:pt x="10562" y="19914"/>
                  <a:pt x="10620" y="19948"/>
                  <a:pt x="10642" y="19948"/>
                </a:cubicBezTo>
                <a:cubicBezTo>
                  <a:pt x="10703" y="19948"/>
                  <a:pt x="10919" y="20093"/>
                  <a:pt x="11169" y="20303"/>
                </a:cubicBezTo>
                <a:cubicBezTo>
                  <a:pt x="11389" y="20487"/>
                  <a:pt x="11405" y="20493"/>
                  <a:pt x="11666" y="20481"/>
                </a:cubicBezTo>
                <a:cubicBezTo>
                  <a:pt x="11922" y="20469"/>
                  <a:pt x="12042" y="20416"/>
                  <a:pt x="12105" y="20286"/>
                </a:cubicBezTo>
                <a:cubicBezTo>
                  <a:pt x="12176" y="20141"/>
                  <a:pt x="11846" y="19715"/>
                  <a:pt x="11664" y="19715"/>
                </a:cubicBezTo>
                <a:cubicBezTo>
                  <a:pt x="11612" y="19715"/>
                  <a:pt x="11558" y="19693"/>
                  <a:pt x="11544" y="19665"/>
                </a:cubicBezTo>
                <a:cubicBezTo>
                  <a:pt x="11530" y="19638"/>
                  <a:pt x="11497" y="19627"/>
                  <a:pt x="11468" y="19640"/>
                </a:cubicBezTo>
                <a:cubicBezTo>
                  <a:pt x="11440" y="19654"/>
                  <a:pt x="11405" y="19646"/>
                  <a:pt x="11393" y="19621"/>
                </a:cubicBezTo>
                <a:cubicBezTo>
                  <a:pt x="11381" y="19596"/>
                  <a:pt x="11356" y="19586"/>
                  <a:pt x="11338" y="19600"/>
                </a:cubicBezTo>
                <a:cubicBezTo>
                  <a:pt x="11320" y="19614"/>
                  <a:pt x="11286" y="19581"/>
                  <a:pt x="11262" y="19527"/>
                </a:cubicBezTo>
                <a:cubicBezTo>
                  <a:pt x="11227" y="19446"/>
                  <a:pt x="11233" y="19410"/>
                  <a:pt x="11298" y="19325"/>
                </a:cubicBezTo>
                <a:cubicBezTo>
                  <a:pt x="11342" y="19268"/>
                  <a:pt x="11369" y="19212"/>
                  <a:pt x="11359" y="19200"/>
                </a:cubicBezTo>
                <a:cubicBezTo>
                  <a:pt x="11350" y="19189"/>
                  <a:pt x="11334" y="18500"/>
                  <a:pt x="11323" y="17671"/>
                </a:cubicBezTo>
                <a:cubicBezTo>
                  <a:pt x="11312" y="16841"/>
                  <a:pt x="11294" y="15935"/>
                  <a:pt x="11283" y="15658"/>
                </a:cubicBezTo>
                <a:cubicBezTo>
                  <a:pt x="11272" y="15381"/>
                  <a:pt x="11275" y="15131"/>
                  <a:pt x="11290" y="15103"/>
                </a:cubicBezTo>
                <a:cubicBezTo>
                  <a:pt x="11330" y="15022"/>
                  <a:pt x="11337" y="14842"/>
                  <a:pt x="11301" y="14814"/>
                </a:cubicBezTo>
                <a:cubicBezTo>
                  <a:pt x="11283" y="14800"/>
                  <a:pt x="11277" y="14742"/>
                  <a:pt x="11287" y="14686"/>
                </a:cubicBezTo>
                <a:cubicBezTo>
                  <a:pt x="11325" y="14472"/>
                  <a:pt x="11350" y="14251"/>
                  <a:pt x="11358" y="14049"/>
                </a:cubicBezTo>
                <a:cubicBezTo>
                  <a:pt x="11362" y="13934"/>
                  <a:pt x="11369" y="13828"/>
                  <a:pt x="11373" y="13816"/>
                </a:cubicBezTo>
                <a:cubicBezTo>
                  <a:pt x="11376" y="13803"/>
                  <a:pt x="11386" y="13260"/>
                  <a:pt x="11394" y="12608"/>
                </a:cubicBezTo>
                <a:cubicBezTo>
                  <a:pt x="11409" y="11355"/>
                  <a:pt x="11411" y="11342"/>
                  <a:pt x="11482" y="11182"/>
                </a:cubicBezTo>
                <a:cubicBezTo>
                  <a:pt x="11507" y="11126"/>
                  <a:pt x="11523" y="11053"/>
                  <a:pt x="11518" y="11022"/>
                </a:cubicBezTo>
                <a:cubicBezTo>
                  <a:pt x="11499" y="10914"/>
                  <a:pt x="11630" y="10931"/>
                  <a:pt x="11747" y="11052"/>
                </a:cubicBezTo>
                <a:cubicBezTo>
                  <a:pt x="11812" y="11119"/>
                  <a:pt x="11880" y="11164"/>
                  <a:pt x="11898" y="11150"/>
                </a:cubicBezTo>
                <a:cubicBezTo>
                  <a:pt x="11916" y="11137"/>
                  <a:pt x="11962" y="11152"/>
                  <a:pt x="11999" y="11186"/>
                </a:cubicBezTo>
                <a:cubicBezTo>
                  <a:pt x="12065" y="11245"/>
                  <a:pt x="12064" y="11255"/>
                  <a:pt x="11983" y="11417"/>
                </a:cubicBezTo>
                <a:cubicBezTo>
                  <a:pt x="11936" y="11510"/>
                  <a:pt x="11908" y="11587"/>
                  <a:pt x="11922" y="11587"/>
                </a:cubicBezTo>
                <a:cubicBezTo>
                  <a:pt x="11935" y="11587"/>
                  <a:pt x="11933" y="11613"/>
                  <a:pt x="11916" y="11645"/>
                </a:cubicBezTo>
                <a:cubicBezTo>
                  <a:pt x="11869" y="11738"/>
                  <a:pt x="11865" y="11833"/>
                  <a:pt x="11903" y="11971"/>
                </a:cubicBezTo>
                <a:cubicBezTo>
                  <a:pt x="11952" y="12150"/>
                  <a:pt x="11841" y="12294"/>
                  <a:pt x="11682" y="12254"/>
                </a:cubicBezTo>
                <a:cubicBezTo>
                  <a:pt x="11596" y="12233"/>
                  <a:pt x="11562" y="12247"/>
                  <a:pt x="11531" y="12320"/>
                </a:cubicBezTo>
                <a:cubicBezTo>
                  <a:pt x="11500" y="12391"/>
                  <a:pt x="11503" y="12427"/>
                  <a:pt x="11548" y="12472"/>
                </a:cubicBezTo>
                <a:cubicBezTo>
                  <a:pt x="11579" y="12504"/>
                  <a:pt x="11597" y="12557"/>
                  <a:pt x="11587" y="12591"/>
                </a:cubicBezTo>
                <a:cubicBezTo>
                  <a:pt x="11576" y="12625"/>
                  <a:pt x="11641" y="12726"/>
                  <a:pt x="11732" y="12817"/>
                </a:cubicBezTo>
                <a:cubicBezTo>
                  <a:pt x="11858" y="12945"/>
                  <a:pt x="11924" y="12978"/>
                  <a:pt x="12022" y="12969"/>
                </a:cubicBezTo>
                <a:cubicBezTo>
                  <a:pt x="12147" y="12956"/>
                  <a:pt x="12147" y="12957"/>
                  <a:pt x="12134" y="13142"/>
                </a:cubicBezTo>
                <a:cubicBezTo>
                  <a:pt x="12114" y="13416"/>
                  <a:pt x="12115" y="13711"/>
                  <a:pt x="12138" y="14025"/>
                </a:cubicBezTo>
                <a:cubicBezTo>
                  <a:pt x="12199" y="14832"/>
                  <a:pt x="12237" y="15009"/>
                  <a:pt x="12342" y="14959"/>
                </a:cubicBezTo>
                <a:cubicBezTo>
                  <a:pt x="12370" y="14946"/>
                  <a:pt x="12401" y="14955"/>
                  <a:pt x="12413" y="14979"/>
                </a:cubicBezTo>
                <a:cubicBezTo>
                  <a:pt x="12446" y="15045"/>
                  <a:pt x="12472" y="15343"/>
                  <a:pt x="12467" y="15604"/>
                </a:cubicBezTo>
                <a:cubicBezTo>
                  <a:pt x="12465" y="15732"/>
                  <a:pt x="12456" y="16861"/>
                  <a:pt x="12448" y="18113"/>
                </a:cubicBezTo>
                <a:cubicBezTo>
                  <a:pt x="12441" y="19365"/>
                  <a:pt x="12428" y="20429"/>
                  <a:pt x="12420" y="20479"/>
                </a:cubicBezTo>
                <a:cubicBezTo>
                  <a:pt x="12412" y="20528"/>
                  <a:pt x="12387" y="20579"/>
                  <a:pt x="12363" y="20589"/>
                </a:cubicBezTo>
                <a:cubicBezTo>
                  <a:pt x="12339" y="20598"/>
                  <a:pt x="12319" y="20634"/>
                  <a:pt x="12319" y="20669"/>
                </a:cubicBezTo>
                <a:cubicBezTo>
                  <a:pt x="12319" y="20747"/>
                  <a:pt x="12020" y="21109"/>
                  <a:pt x="11955" y="21109"/>
                </a:cubicBezTo>
                <a:cubicBezTo>
                  <a:pt x="11885" y="21109"/>
                  <a:pt x="11743" y="21381"/>
                  <a:pt x="11769" y="21464"/>
                </a:cubicBezTo>
                <a:cubicBezTo>
                  <a:pt x="11787" y="21523"/>
                  <a:pt x="11838" y="21532"/>
                  <a:pt x="12045" y="21514"/>
                </a:cubicBezTo>
                <a:cubicBezTo>
                  <a:pt x="12185" y="21502"/>
                  <a:pt x="12342" y="21479"/>
                  <a:pt x="12394" y="21464"/>
                </a:cubicBezTo>
                <a:cubicBezTo>
                  <a:pt x="12542" y="21421"/>
                  <a:pt x="12771" y="21285"/>
                  <a:pt x="12771" y="21241"/>
                </a:cubicBezTo>
                <a:cubicBezTo>
                  <a:pt x="12771" y="21218"/>
                  <a:pt x="12812" y="21180"/>
                  <a:pt x="12862" y="21157"/>
                </a:cubicBezTo>
                <a:cubicBezTo>
                  <a:pt x="12930" y="21125"/>
                  <a:pt x="12948" y="21090"/>
                  <a:pt x="12933" y="21019"/>
                </a:cubicBezTo>
                <a:cubicBezTo>
                  <a:pt x="12922" y="20966"/>
                  <a:pt x="12934" y="20891"/>
                  <a:pt x="12960" y="20852"/>
                </a:cubicBezTo>
                <a:cubicBezTo>
                  <a:pt x="12999" y="20795"/>
                  <a:pt x="12999" y="20746"/>
                  <a:pt x="12959" y="20599"/>
                </a:cubicBezTo>
                <a:cubicBezTo>
                  <a:pt x="12933" y="20499"/>
                  <a:pt x="12891" y="20408"/>
                  <a:pt x="12866" y="20396"/>
                </a:cubicBezTo>
                <a:cubicBezTo>
                  <a:pt x="12808" y="20369"/>
                  <a:pt x="12833" y="19902"/>
                  <a:pt x="12899" y="19769"/>
                </a:cubicBezTo>
                <a:cubicBezTo>
                  <a:pt x="12916" y="19735"/>
                  <a:pt x="12930" y="19621"/>
                  <a:pt x="12928" y="19516"/>
                </a:cubicBezTo>
                <a:cubicBezTo>
                  <a:pt x="12927" y="19411"/>
                  <a:pt x="12951" y="19196"/>
                  <a:pt x="12981" y="19037"/>
                </a:cubicBezTo>
                <a:cubicBezTo>
                  <a:pt x="13010" y="18879"/>
                  <a:pt x="13044" y="18596"/>
                  <a:pt x="13055" y="18408"/>
                </a:cubicBezTo>
                <a:cubicBezTo>
                  <a:pt x="13087" y="17875"/>
                  <a:pt x="13091" y="17837"/>
                  <a:pt x="13116" y="17787"/>
                </a:cubicBezTo>
                <a:cubicBezTo>
                  <a:pt x="13129" y="17762"/>
                  <a:pt x="13136" y="17651"/>
                  <a:pt x="13132" y="17541"/>
                </a:cubicBezTo>
                <a:cubicBezTo>
                  <a:pt x="13127" y="17431"/>
                  <a:pt x="13135" y="17333"/>
                  <a:pt x="13147" y="17324"/>
                </a:cubicBezTo>
                <a:cubicBezTo>
                  <a:pt x="13169" y="17307"/>
                  <a:pt x="13163" y="16691"/>
                  <a:pt x="13135" y="16079"/>
                </a:cubicBezTo>
                <a:cubicBezTo>
                  <a:pt x="13127" y="15906"/>
                  <a:pt x="13136" y="15752"/>
                  <a:pt x="13156" y="15737"/>
                </a:cubicBezTo>
                <a:cubicBezTo>
                  <a:pt x="13175" y="15723"/>
                  <a:pt x="13182" y="15684"/>
                  <a:pt x="13172" y="15650"/>
                </a:cubicBezTo>
                <a:cubicBezTo>
                  <a:pt x="13161" y="15617"/>
                  <a:pt x="13183" y="15488"/>
                  <a:pt x="13221" y="15365"/>
                </a:cubicBezTo>
                <a:cubicBezTo>
                  <a:pt x="13290" y="15141"/>
                  <a:pt x="13291" y="15140"/>
                  <a:pt x="13492" y="15114"/>
                </a:cubicBezTo>
                <a:cubicBezTo>
                  <a:pt x="13792" y="15076"/>
                  <a:pt x="13859" y="15104"/>
                  <a:pt x="13925" y="15296"/>
                </a:cubicBezTo>
                <a:cubicBezTo>
                  <a:pt x="13956" y="15389"/>
                  <a:pt x="13984" y="15523"/>
                  <a:pt x="13986" y="15595"/>
                </a:cubicBezTo>
                <a:cubicBezTo>
                  <a:pt x="13988" y="15666"/>
                  <a:pt x="14004" y="15736"/>
                  <a:pt x="14022" y="15749"/>
                </a:cubicBezTo>
                <a:cubicBezTo>
                  <a:pt x="14040" y="15763"/>
                  <a:pt x="14045" y="15791"/>
                  <a:pt x="14034" y="15813"/>
                </a:cubicBezTo>
                <a:cubicBezTo>
                  <a:pt x="14023" y="15835"/>
                  <a:pt x="14032" y="15866"/>
                  <a:pt x="14053" y="15882"/>
                </a:cubicBezTo>
                <a:cubicBezTo>
                  <a:pt x="14078" y="15901"/>
                  <a:pt x="14079" y="15941"/>
                  <a:pt x="14055" y="15996"/>
                </a:cubicBezTo>
                <a:cubicBezTo>
                  <a:pt x="14007" y="16105"/>
                  <a:pt x="14012" y="17617"/>
                  <a:pt x="14060" y="17653"/>
                </a:cubicBezTo>
                <a:cubicBezTo>
                  <a:pt x="14080" y="17668"/>
                  <a:pt x="14092" y="17768"/>
                  <a:pt x="14089" y="17874"/>
                </a:cubicBezTo>
                <a:cubicBezTo>
                  <a:pt x="14086" y="17980"/>
                  <a:pt x="14086" y="18077"/>
                  <a:pt x="14090" y="18090"/>
                </a:cubicBezTo>
                <a:cubicBezTo>
                  <a:pt x="14094" y="18103"/>
                  <a:pt x="14104" y="18236"/>
                  <a:pt x="14112" y="18386"/>
                </a:cubicBezTo>
                <a:cubicBezTo>
                  <a:pt x="14120" y="18536"/>
                  <a:pt x="14144" y="18685"/>
                  <a:pt x="14164" y="18715"/>
                </a:cubicBezTo>
                <a:cubicBezTo>
                  <a:pt x="14185" y="18745"/>
                  <a:pt x="14204" y="18883"/>
                  <a:pt x="14208" y="19022"/>
                </a:cubicBezTo>
                <a:cubicBezTo>
                  <a:pt x="14211" y="19161"/>
                  <a:pt x="14223" y="19294"/>
                  <a:pt x="14234" y="19318"/>
                </a:cubicBezTo>
                <a:cubicBezTo>
                  <a:pt x="14245" y="19342"/>
                  <a:pt x="14260" y="19405"/>
                  <a:pt x="14266" y="19457"/>
                </a:cubicBezTo>
                <a:cubicBezTo>
                  <a:pt x="14272" y="19510"/>
                  <a:pt x="14286" y="19626"/>
                  <a:pt x="14298" y="19715"/>
                </a:cubicBezTo>
                <a:cubicBezTo>
                  <a:pt x="14309" y="19805"/>
                  <a:pt x="14326" y="19969"/>
                  <a:pt x="14334" y="20080"/>
                </a:cubicBezTo>
                <a:cubicBezTo>
                  <a:pt x="14342" y="20191"/>
                  <a:pt x="14359" y="20293"/>
                  <a:pt x="14369" y="20307"/>
                </a:cubicBezTo>
                <a:cubicBezTo>
                  <a:pt x="14380" y="20320"/>
                  <a:pt x="14344" y="20402"/>
                  <a:pt x="14291" y="20488"/>
                </a:cubicBezTo>
                <a:cubicBezTo>
                  <a:pt x="14192" y="20647"/>
                  <a:pt x="14191" y="20663"/>
                  <a:pt x="14255" y="21061"/>
                </a:cubicBezTo>
                <a:cubicBezTo>
                  <a:pt x="14261" y="21098"/>
                  <a:pt x="14291" y="21136"/>
                  <a:pt x="14320" y="21147"/>
                </a:cubicBezTo>
                <a:cubicBezTo>
                  <a:pt x="14349" y="21158"/>
                  <a:pt x="14416" y="21214"/>
                  <a:pt x="14467" y="21272"/>
                </a:cubicBezTo>
                <a:cubicBezTo>
                  <a:pt x="14565" y="21381"/>
                  <a:pt x="14717" y="21460"/>
                  <a:pt x="14795" y="21442"/>
                </a:cubicBezTo>
                <a:cubicBezTo>
                  <a:pt x="14819" y="21436"/>
                  <a:pt x="14849" y="21454"/>
                  <a:pt x="14863" y="21480"/>
                </a:cubicBezTo>
                <a:cubicBezTo>
                  <a:pt x="14876" y="21506"/>
                  <a:pt x="14995" y="21527"/>
                  <a:pt x="15128" y="21527"/>
                </a:cubicBezTo>
                <a:cubicBezTo>
                  <a:pt x="15323" y="21527"/>
                  <a:pt x="15377" y="21511"/>
                  <a:pt x="15407" y="21442"/>
                </a:cubicBezTo>
                <a:cubicBezTo>
                  <a:pt x="15436" y="21375"/>
                  <a:pt x="15420" y="21326"/>
                  <a:pt x="15335" y="21210"/>
                </a:cubicBezTo>
                <a:cubicBezTo>
                  <a:pt x="15275" y="21129"/>
                  <a:pt x="15210" y="21063"/>
                  <a:pt x="15191" y="21063"/>
                </a:cubicBezTo>
                <a:cubicBezTo>
                  <a:pt x="15171" y="21063"/>
                  <a:pt x="15134" y="21032"/>
                  <a:pt x="15108" y="20994"/>
                </a:cubicBezTo>
                <a:cubicBezTo>
                  <a:pt x="15083" y="20956"/>
                  <a:pt x="15050" y="20934"/>
                  <a:pt x="15034" y="20946"/>
                </a:cubicBezTo>
                <a:cubicBezTo>
                  <a:pt x="15018" y="20958"/>
                  <a:pt x="14953" y="20863"/>
                  <a:pt x="14888" y="20734"/>
                </a:cubicBezTo>
                <a:cubicBezTo>
                  <a:pt x="14749" y="20458"/>
                  <a:pt x="14769" y="20433"/>
                  <a:pt x="15108" y="20471"/>
                </a:cubicBezTo>
                <a:cubicBezTo>
                  <a:pt x="15230" y="20485"/>
                  <a:pt x="15341" y="20482"/>
                  <a:pt x="15354" y="20466"/>
                </a:cubicBezTo>
                <a:cubicBezTo>
                  <a:pt x="15368" y="20449"/>
                  <a:pt x="15390" y="20434"/>
                  <a:pt x="15404" y="20432"/>
                </a:cubicBezTo>
                <a:cubicBezTo>
                  <a:pt x="15475" y="20421"/>
                  <a:pt x="15626" y="20320"/>
                  <a:pt x="15671" y="20254"/>
                </a:cubicBezTo>
                <a:cubicBezTo>
                  <a:pt x="15698" y="20213"/>
                  <a:pt x="15751" y="20180"/>
                  <a:pt x="15789" y="20180"/>
                </a:cubicBezTo>
                <a:cubicBezTo>
                  <a:pt x="15885" y="20180"/>
                  <a:pt x="15911" y="20109"/>
                  <a:pt x="15922" y="19819"/>
                </a:cubicBezTo>
                <a:cubicBezTo>
                  <a:pt x="15929" y="19636"/>
                  <a:pt x="15954" y="19537"/>
                  <a:pt x="16013" y="19461"/>
                </a:cubicBezTo>
                <a:cubicBezTo>
                  <a:pt x="16081" y="19371"/>
                  <a:pt x="16089" y="19324"/>
                  <a:pt x="16066" y="19153"/>
                </a:cubicBezTo>
                <a:cubicBezTo>
                  <a:pt x="16029" y="18880"/>
                  <a:pt x="16043" y="17377"/>
                  <a:pt x="16084" y="17244"/>
                </a:cubicBezTo>
                <a:cubicBezTo>
                  <a:pt x="16102" y="17186"/>
                  <a:pt x="16120" y="16991"/>
                  <a:pt x="16124" y="16812"/>
                </a:cubicBezTo>
                <a:cubicBezTo>
                  <a:pt x="16128" y="16633"/>
                  <a:pt x="16137" y="16278"/>
                  <a:pt x="16144" y="16022"/>
                </a:cubicBezTo>
                <a:cubicBezTo>
                  <a:pt x="16159" y="15523"/>
                  <a:pt x="16164" y="15181"/>
                  <a:pt x="16158" y="15070"/>
                </a:cubicBezTo>
                <a:cubicBezTo>
                  <a:pt x="16157" y="15032"/>
                  <a:pt x="16167" y="14937"/>
                  <a:pt x="16181" y="14861"/>
                </a:cubicBezTo>
                <a:cubicBezTo>
                  <a:pt x="16196" y="14784"/>
                  <a:pt x="16211" y="14689"/>
                  <a:pt x="16216" y="14651"/>
                </a:cubicBezTo>
                <a:cubicBezTo>
                  <a:pt x="16220" y="14612"/>
                  <a:pt x="16234" y="14560"/>
                  <a:pt x="16246" y="14535"/>
                </a:cubicBezTo>
                <a:cubicBezTo>
                  <a:pt x="16258" y="14510"/>
                  <a:pt x="16268" y="14427"/>
                  <a:pt x="16271" y="14350"/>
                </a:cubicBezTo>
                <a:cubicBezTo>
                  <a:pt x="16273" y="14274"/>
                  <a:pt x="16286" y="14148"/>
                  <a:pt x="16297" y="14071"/>
                </a:cubicBezTo>
                <a:cubicBezTo>
                  <a:pt x="16309" y="13995"/>
                  <a:pt x="16325" y="13879"/>
                  <a:pt x="16333" y="13816"/>
                </a:cubicBezTo>
                <a:cubicBezTo>
                  <a:pt x="16340" y="13752"/>
                  <a:pt x="16350" y="13700"/>
                  <a:pt x="16354" y="13700"/>
                </a:cubicBezTo>
                <a:cubicBezTo>
                  <a:pt x="16363" y="13700"/>
                  <a:pt x="16388" y="13279"/>
                  <a:pt x="16401" y="12911"/>
                </a:cubicBezTo>
                <a:cubicBezTo>
                  <a:pt x="16406" y="12758"/>
                  <a:pt x="16421" y="12611"/>
                  <a:pt x="16434" y="12585"/>
                </a:cubicBezTo>
                <a:cubicBezTo>
                  <a:pt x="16447" y="12560"/>
                  <a:pt x="16455" y="12428"/>
                  <a:pt x="16451" y="12293"/>
                </a:cubicBezTo>
                <a:cubicBezTo>
                  <a:pt x="16446" y="12108"/>
                  <a:pt x="16461" y="12027"/>
                  <a:pt x="16511" y="11971"/>
                </a:cubicBezTo>
                <a:cubicBezTo>
                  <a:pt x="16548" y="11930"/>
                  <a:pt x="16581" y="11905"/>
                  <a:pt x="16584" y="11916"/>
                </a:cubicBezTo>
                <a:cubicBezTo>
                  <a:pt x="16599" y="11977"/>
                  <a:pt x="16617" y="12221"/>
                  <a:pt x="16636" y="12608"/>
                </a:cubicBezTo>
                <a:cubicBezTo>
                  <a:pt x="16667" y="13260"/>
                  <a:pt x="16679" y="13410"/>
                  <a:pt x="16707" y="13538"/>
                </a:cubicBezTo>
                <a:cubicBezTo>
                  <a:pt x="16720" y="13602"/>
                  <a:pt x="16734" y="13754"/>
                  <a:pt x="16737" y="13877"/>
                </a:cubicBezTo>
                <a:cubicBezTo>
                  <a:pt x="16740" y="13999"/>
                  <a:pt x="16756" y="14109"/>
                  <a:pt x="16772" y="14122"/>
                </a:cubicBezTo>
                <a:cubicBezTo>
                  <a:pt x="16788" y="14134"/>
                  <a:pt x="16791" y="14175"/>
                  <a:pt x="16779" y="14213"/>
                </a:cubicBezTo>
                <a:cubicBezTo>
                  <a:pt x="16767" y="14251"/>
                  <a:pt x="16775" y="14308"/>
                  <a:pt x="16795" y="14339"/>
                </a:cubicBezTo>
                <a:cubicBezTo>
                  <a:pt x="16815" y="14371"/>
                  <a:pt x="16833" y="14428"/>
                  <a:pt x="16835" y="14467"/>
                </a:cubicBezTo>
                <a:cubicBezTo>
                  <a:pt x="16838" y="14547"/>
                  <a:pt x="16871" y="14804"/>
                  <a:pt x="16882" y="14838"/>
                </a:cubicBezTo>
                <a:cubicBezTo>
                  <a:pt x="16887" y="14851"/>
                  <a:pt x="16895" y="15019"/>
                  <a:pt x="16900" y="15210"/>
                </a:cubicBezTo>
                <a:cubicBezTo>
                  <a:pt x="16905" y="15402"/>
                  <a:pt x="16920" y="15653"/>
                  <a:pt x="16933" y="15768"/>
                </a:cubicBezTo>
                <a:cubicBezTo>
                  <a:pt x="16946" y="15883"/>
                  <a:pt x="16961" y="16253"/>
                  <a:pt x="16968" y="16592"/>
                </a:cubicBezTo>
                <a:cubicBezTo>
                  <a:pt x="16975" y="16931"/>
                  <a:pt x="16990" y="17219"/>
                  <a:pt x="17000" y="17232"/>
                </a:cubicBezTo>
                <a:cubicBezTo>
                  <a:pt x="17010" y="17245"/>
                  <a:pt x="17013" y="17383"/>
                  <a:pt x="17007" y="17541"/>
                </a:cubicBezTo>
                <a:cubicBezTo>
                  <a:pt x="17001" y="17699"/>
                  <a:pt x="17014" y="17855"/>
                  <a:pt x="17035" y="17887"/>
                </a:cubicBezTo>
                <a:cubicBezTo>
                  <a:pt x="17057" y="17920"/>
                  <a:pt x="17066" y="17964"/>
                  <a:pt x="17056" y="17984"/>
                </a:cubicBezTo>
                <a:cubicBezTo>
                  <a:pt x="17045" y="18005"/>
                  <a:pt x="17050" y="18153"/>
                  <a:pt x="17065" y="18314"/>
                </a:cubicBezTo>
                <a:cubicBezTo>
                  <a:pt x="17090" y="18568"/>
                  <a:pt x="17081" y="18713"/>
                  <a:pt x="17013" y="19235"/>
                </a:cubicBezTo>
                <a:cubicBezTo>
                  <a:pt x="17005" y="19296"/>
                  <a:pt x="17036" y="19376"/>
                  <a:pt x="17088" y="19437"/>
                </a:cubicBezTo>
                <a:cubicBezTo>
                  <a:pt x="17152" y="19510"/>
                  <a:pt x="17176" y="19592"/>
                  <a:pt x="17177" y="19732"/>
                </a:cubicBezTo>
                <a:cubicBezTo>
                  <a:pt x="17180" y="20067"/>
                  <a:pt x="17229" y="20253"/>
                  <a:pt x="17302" y="20198"/>
                </a:cubicBezTo>
                <a:cubicBezTo>
                  <a:pt x="17325" y="20181"/>
                  <a:pt x="17363" y="20196"/>
                  <a:pt x="17385" y="20233"/>
                </a:cubicBezTo>
                <a:cubicBezTo>
                  <a:pt x="17426" y="20297"/>
                  <a:pt x="17595" y="20409"/>
                  <a:pt x="17709" y="20447"/>
                </a:cubicBezTo>
                <a:cubicBezTo>
                  <a:pt x="17740" y="20458"/>
                  <a:pt x="17893" y="20462"/>
                  <a:pt x="18048" y="20458"/>
                </a:cubicBezTo>
                <a:cubicBezTo>
                  <a:pt x="18253" y="20453"/>
                  <a:pt x="18351" y="20431"/>
                  <a:pt x="18401" y="20375"/>
                </a:cubicBezTo>
                <a:cubicBezTo>
                  <a:pt x="18466" y="20303"/>
                  <a:pt x="18473" y="20303"/>
                  <a:pt x="18520" y="20382"/>
                </a:cubicBezTo>
                <a:cubicBezTo>
                  <a:pt x="18557" y="20446"/>
                  <a:pt x="18560" y="20501"/>
                  <a:pt x="18529" y="20614"/>
                </a:cubicBezTo>
                <a:cubicBezTo>
                  <a:pt x="18425" y="21001"/>
                  <a:pt x="18499" y="21435"/>
                  <a:pt x="18671" y="21435"/>
                </a:cubicBezTo>
                <a:cubicBezTo>
                  <a:pt x="18720" y="21435"/>
                  <a:pt x="18770" y="21452"/>
                  <a:pt x="18780" y="21474"/>
                </a:cubicBezTo>
                <a:cubicBezTo>
                  <a:pt x="18791" y="21495"/>
                  <a:pt x="18871" y="21515"/>
                  <a:pt x="18958" y="21519"/>
                </a:cubicBezTo>
                <a:cubicBezTo>
                  <a:pt x="19045" y="21524"/>
                  <a:pt x="19125" y="21537"/>
                  <a:pt x="19136" y="21550"/>
                </a:cubicBezTo>
                <a:cubicBezTo>
                  <a:pt x="19170" y="21592"/>
                  <a:pt x="19237" y="21575"/>
                  <a:pt x="19322" y="21502"/>
                </a:cubicBezTo>
                <a:cubicBezTo>
                  <a:pt x="19368" y="21462"/>
                  <a:pt x="19405" y="21441"/>
                  <a:pt x="19405" y="21456"/>
                </a:cubicBezTo>
                <a:cubicBezTo>
                  <a:pt x="19405" y="21471"/>
                  <a:pt x="19448" y="21448"/>
                  <a:pt x="19501" y="21405"/>
                </a:cubicBezTo>
                <a:cubicBezTo>
                  <a:pt x="19585" y="21337"/>
                  <a:pt x="19597" y="21299"/>
                  <a:pt x="19590" y="21086"/>
                </a:cubicBezTo>
                <a:cubicBezTo>
                  <a:pt x="19582" y="20838"/>
                  <a:pt x="19497" y="20645"/>
                  <a:pt x="19397" y="20645"/>
                </a:cubicBezTo>
                <a:cubicBezTo>
                  <a:pt x="19368" y="20645"/>
                  <a:pt x="19312" y="20615"/>
                  <a:pt x="19273" y="20580"/>
                </a:cubicBezTo>
                <a:cubicBezTo>
                  <a:pt x="19208" y="20522"/>
                  <a:pt x="19206" y="20503"/>
                  <a:pt x="19253" y="20383"/>
                </a:cubicBezTo>
                <a:cubicBezTo>
                  <a:pt x="19282" y="20310"/>
                  <a:pt x="19303" y="20233"/>
                  <a:pt x="19298" y="20211"/>
                </a:cubicBezTo>
                <a:cubicBezTo>
                  <a:pt x="19294" y="20189"/>
                  <a:pt x="19307" y="20144"/>
                  <a:pt x="19328" y="20113"/>
                </a:cubicBezTo>
                <a:cubicBezTo>
                  <a:pt x="19350" y="20081"/>
                  <a:pt x="19359" y="20046"/>
                  <a:pt x="19350" y="20034"/>
                </a:cubicBezTo>
                <a:cubicBezTo>
                  <a:pt x="19340" y="20022"/>
                  <a:pt x="19348" y="19836"/>
                  <a:pt x="19368" y="19622"/>
                </a:cubicBezTo>
                <a:cubicBezTo>
                  <a:pt x="19396" y="19320"/>
                  <a:pt x="19393" y="19211"/>
                  <a:pt x="19355" y="19137"/>
                </a:cubicBezTo>
                <a:cubicBezTo>
                  <a:pt x="19325" y="19080"/>
                  <a:pt x="19316" y="18987"/>
                  <a:pt x="19330" y="18903"/>
                </a:cubicBezTo>
                <a:cubicBezTo>
                  <a:pt x="19343" y="18827"/>
                  <a:pt x="19358" y="18502"/>
                  <a:pt x="19362" y="18183"/>
                </a:cubicBezTo>
                <a:cubicBezTo>
                  <a:pt x="19366" y="17863"/>
                  <a:pt x="19385" y="17487"/>
                  <a:pt x="19403" y="17346"/>
                </a:cubicBezTo>
                <a:cubicBezTo>
                  <a:pt x="19422" y="17206"/>
                  <a:pt x="19439" y="17018"/>
                  <a:pt x="19441" y="16928"/>
                </a:cubicBezTo>
                <a:cubicBezTo>
                  <a:pt x="19443" y="16839"/>
                  <a:pt x="19451" y="16470"/>
                  <a:pt x="19459" y="16108"/>
                </a:cubicBezTo>
                <a:cubicBezTo>
                  <a:pt x="19467" y="15747"/>
                  <a:pt x="19492" y="15381"/>
                  <a:pt x="19515" y="15294"/>
                </a:cubicBezTo>
                <a:cubicBezTo>
                  <a:pt x="19538" y="15208"/>
                  <a:pt x="19557" y="15086"/>
                  <a:pt x="19556" y="15023"/>
                </a:cubicBezTo>
                <a:cubicBezTo>
                  <a:pt x="19555" y="14729"/>
                  <a:pt x="19603" y="14208"/>
                  <a:pt x="19635" y="14160"/>
                </a:cubicBezTo>
                <a:cubicBezTo>
                  <a:pt x="19655" y="14130"/>
                  <a:pt x="19670" y="14047"/>
                  <a:pt x="19670" y="13973"/>
                </a:cubicBezTo>
                <a:cubicBezTo>
                  <a:pt x="19668" y="13736"/>
                  <a:pt x="19706" y="13098"/>
                  <a:pt x="19726" y="13033"/>
                </a:cubicBezTo>
                <a:cubicBezTo>
                  <a:pt x="19741" y="12983"/>
                  <a:pt x="19758" y="12981"/>
                  <a:pt x="19800" y="13025"/>
                </a:cubicBezTo>
                <a:cubicBezTo>
                  <a:pt x="19841" y="13067"/>
                  <a:pt x="19854" y="13189"/>
                  <a:pt x="19852" y="13506"/>
                </a:cubicBezTo>
                <a:cubicBezTo>
                  <a:pt x="19847" y="14197"/>
                  <a:pt x="19865" y="14905"/>
                  <a:pt x="19888" y="14952"/>
                </a:cubicBezTo>
                <a:cubicBezTo>
                  <a:pt x="19900" y="14977"/>
                  <a:pt x="19913" y="15039"/>
                  <a:pt x="19917" y="15092"/>
                </a:cubicBezTo>
                <a:cubicBezTo>
                  <a:pt x="19921" y="15144"/>
                  <a:pt x="19938" y="15312"/>
                  <a:pt x="19953" y="15465"/>
                </a:cubicBezTo>
                <a:cubicBezTo>
                  <a:pt x="19969" y="15618"/>
                  <a:pt x="19980" y="15828"/>
                  <a:pt x="19978" y="15930"/>
                </a:cubicBezTo>
                <a:cubicBezTo>
                  <a:pt x="19976" y="16032"/>
                  <a:pt x="19978" y="16209"/>
                  <a:pt x="19982" y="16324"/>
                </a:cubicBezTo>
                <a:cubicBezTo>
                  <a:pt x="19988" y="16549"/>
                  <a:pt x="19988" y="16554"/>
                  <a:pt x="19980" y="18322"/>
                </a:cubicBezTo>
                <a:cubicBezTo>
                  <a:pt x="19973" y="19819"/>
                  <a:pt x="19973" y="19814"/>
                  <a:pt x="19942" y="19874"/>
                </a:cubicBezTo>
                <a:cubicBezTo>
                  <a:pt x="19927" y="19902"/>
                  <a:pt x="19913" y="19961"/>
                  <a:pt x="19910" y="20006"/>
                </a:cubicBezTo>
                <a:cubicBezTo>
                  <a:pt x="19907" y="20051"/>
                  <a:pt x="19901" y="20102"/>
                  <a:pt x="19896" y="20122"/>
                </a:cubicBezTo>
                <a:cubicBezTo>
                  <a:pt x="19874" y="20206"/>
                  <a:pt x="19878" y="20300"/>
                  <a:pt x="19905" y="20348"/>
                </a:cubicBezTo>
                <a:cubicBezTo>
                  <a:pt x="19929" y="20391"/>
                  <a:pt x="19919" y="20621"/>
                  <a:pt x="19893" y="20621"/>
                </a:cubicBezTo>
                <a:cubicBezTo>
                  <a:pt x="19889" y="20621"/>
                  <a:pt x="19882" y="20668"/>
                  <a:pt x="19877" y="20725"/>
                </a:cubicBezTo>
                <a:cubicBezTo>
                  <a:pt x="19870" y="20806"/>
                  <a:pt x="19905" y="20849"/>
                  <a:pt x="20042" y="20930"/>
                </a:cubicBezTo>
                <a:cubicBezTo>
                  <a:pt x="20137" y="20987"/>
                  <a:pt x="20317" y="21118"/>
                  <a:pt x="20441" y="21222"/>
                </a:cubicBezTo>
                <a:cubicBezTo>
                  <a:pt x="20646" y="21394"/>
                  <a:pt x="20694" y="21413"/>
                  <a:pt x="20964" y="21435"/>
                </a:cubicBezTo>
                <a:cubicBezTo>
                  <a:pt x="21127" y="21447"/>
                  <a:pt x="21268" y="21443"/>
                  <a:pt x="21277" y="21425"/>
                </a:cubicBezTo>
                <a:cubicBezTo>
                  <a:pt x="21286" y="21407"/>
                  <a:pt x="21315" y="21402"/>
                  <a:pt x="21341" y="21415"/>
                </a:cubicBezTo>
                <a:cubicBezTo>
                  <a:pt x="21367" y="21427"/>
                  <a:pt x="21426" y="21387"/>
                  <a:pt x="21473" y="21326"/>
                </a:cubicBezTo>
                <a:cubicBezTo>
                  <a:pt x="21556" y="21217"/>
                  <a:pt x="21556" y="21213"/>
                  <a:pt x="21490" y="21070"/>
                </a:cubicBezTo>
                <a:cubicBezTo>
                  <a:pt x="21453" y="20990"/>
                  <a:pt x="21403" y="20923"/>
                  <a:pt x="21379" y="20923"/>
                </a:cubicBezTo>
                <a:cubicBezTo>
                  <a:pt x="21356" y="20923"/>
                  <a:pt x="21316" y="20892"/>
                  <a:pt x="21290" y="20853"/>
                </a:cubicBezTo>
                <a:cubicBezTo>
                  <a:pt x="21264" y="20814"/>
                  <a:pt x="21234" y="20792"/>
                  <a:pt x="21224" y="20803"/>
                </a:cubicBezTo>
                <a:cubicBezTo>
                  <a:pt x="21215" y="20815"/>
                  <a:pt x="21131" y="20773"/>
                  <a:pt x="21037" y="20712"/>
                </a:cubicBezTo>
                <a:cubicBezTo>
                  <a:pt x="20943" y="20650"/>
                  <a:pt x="20852" y="20612"/>
                  <a:pt x="20834" y="20626"/>
                </a:cubicBezTo>
                <a:cubicBezTo>
                  <a:pt x="20762" y="20680"/>
                  <a:pt x="20752" y="20492"/>
                  <a:pt x="20823" y="20427"/>
                </a:cubicBezTo>
                <a:cubicBezTo>
                  <a:pt x="20879" y="20377"/>
                  <a:pt x="20893" y="20309"/>
                  <a:pt x="20890" y="20120"/>
                </a:cubicBezTo>
                <a:cubicBezTo>
                  <a:pt x="20870" y="18811"/>
                  <a:pt x="20867" y="16006"/>
                  <a:pt x="20887" y="15967"/>
                </a:cubicBezTo>
                <a:cubicBezTo>
                  <a:pt x="20901" y="15939"/>
                  <a:pt x="20887" y="15891"/>
                  <a:pt x="20857" y="15860"/>
                </a:cubicBezTo>
                <a:cubicBezTo>
                  <a:pt x="20816" y="15818"/>
                  <a:pt x="20812" y="15781"/>
                  <a:pt x="20841" y="15715"/>
                </a:cubicBezTo>
                <a:cubicBezTo>
                  <a:pt x="20862" y="15667"/>
                  <a:pt x="20867" y="15628"/>
                  <a:pt x="20853" y="15628"/>
                </a:cubicBezTo>
                <a:cubicBezTo>
                  <a:pt x="20840" y="15628"/>
                  <a:pt x="20849" y="15598"/>
                  <a:pt x="20874" y="15561"/>
                </a:cubicBezTo>
                <a:cubicBezTo>
                  <a:pt x="20898" y="15524"/>
                  <a:pt x="20916" y="15445"/>
                  <a:pt x="20912" y="15387"/>
                </a:cubicBezTo>
                <a:cubicBezTo>
                  <a:pt x="20908" y="15328"/>
                  <a:pt x="20907" y="15132"/>
                  <a:pt x="20909" y="14951"/>
                </a:cubicBezTo>
                <a:lnTo>
                  <a:pt x="20913" y="14622"/>
                </a:lnTo>
                <a:lnTo>
                  <a:pt x="21149" y="14390"/>
                </a:lnTo>
                <a:cubicBezTo>
                  <a:pt x="21279" y="14262"/>
                  <a:pt x="21404" y="14106"/>
                  <a:pt x="21428" y="14044"/>
                </a:cubicBezTo>
                <a:cubicBezTo>
                  <a:pt x="21586" y="13633"/>
                  <a:pt x="21598" y="13574"/>
                  <a:pt x="21578" y="13267"/>
                </a:cubicBezTo>
                <a:cubicBezTo>
                  <a:pt x="21567" y="13096"/>
                  <a:pt x="21556" y="12922"/>
                  <a:pt x="21553" y="12879"/>
                </a:cubicBezTo>
                <a:cubicBezTo>
                  <a:pt x="21551" y="12836"/>
                  <a:pt x="21508" y="12766"/>
                  <a:pt x="21458" y="12726"/>
                </a:cubicBezTo>
                <a:cubicBezTo>
                  <a:pt x="21379" y="12663"/>
                  <a:pt x="21373" y="12640"/>
                  <a:pt x="21412" y="12563"/>
                </a:cubicBezTo>
                <a:cubicBezTo>
                  <a:pt x="21448" y="12492"/>
                  <a:pt x="21447" y="12438"/>
                  <a:pt x="21411" y="12315"/>
                </a:cubicBezTo>
                <a:cubicBezTo>
                  <a:pt x="21386" y="12229"/>
                  <a:pt x="21364" y="11957"/>
                  <a:pt x="21362" y="11710"/>
                </a:cubicBezTo>
                <a:cubicBezTo>
                  <a:pt x="21361" y="11463"/>
                  <a:pt x="21347" y="11253"/>
                  <a:pt x="21331" y="11241"/>
                </a:cubicBezTo>
                <a:cubicBezTo>
                  <a:pt x="21287" y="11207"/>
                  <a:pt x="21307" y="11051"/>
                  <a:pt x="21372" y="10929"/>
                </a:cubicBezTo>
                <a:cubicBezTo>
                  <a:pt x="21412" y="10855"/>
                  <a:pt x="21420" y="10786"/>
                  <a:pt x="21399" y="10717"/>
                </a:cubicBezTo>
                <a:cubicBezTo>
                  <a:pt x="21382" y="10658"/>
                  <a:pt x="21384" y="10602"/>
                  <a:pt x="21405" y="10586"/>
                </a:cubicBezTo>
                <a:cubicBezTo>
                  <a:pt x="21478" y="10530"/>
                  <a:pt x="21443" y="10347"/>
                  <a:pt x="21347" y="10294"/>
                </a:cubicBezTo>
                <a:cubicBezTo>
                  <a:pt x="21267" y="10249"/>
                  <a:pt x="21252" y="10210"/>
                  <a:pt x="21255" y="10042"/>
                </a:cubicBezTo>
                <a:cubicBezTo>
                  <a:pt x="21260" y="9664"/>
                  <a:pt x="21219" y="9035"/>
                  <a:pt x="21184" y="8952"/>
                </a:cubicBezTo>
                <a:cubicBezTo>
                  <a:pt x="21164" y="8907"/>
                  <a:pt x="21138" y="8651"/>
                  <a:pt x="21126" y="8385"/>
                </a:cubicBezTo>
                <a:cubicBezTo>
                  <a:pt x="21115" y="8119"/>
                  <a:pt x="21087" y="7880"/>
                  <a:pt x="21065" y="7854"/>
                </a:cubicBezTo>
                <a:cubicBezTo>
                  <a:pt x="21044" y="7827"/>
                  <a:pt x="21026" y="7748"/>
                  <a:pt x="21026" y="7677"/>
                </a:cubicBezTo>
                <a:cubicBezTo>
                  <a:pt x="21026" y="7589"/>
                  <a:pt x="20992" y="7517"/>
                  <a:pt x="20917" y="7449"/>
                </a:cubicBezTo>
                <a:cubicBezTo>
                  <a:pt x="20857" y="7394"/>
                  <a:pt x="20797" y="7350"/>
                  <a:pt x="20784" y="7354"/>
                </a:cubicBezTo>
                <a:cubicBezTo>
                  <a:pt x="20750" y="7364"/>
                  <a:pt x="20527" y="7219"/>
                  <a:pt x="20452" y="7137"/>
                </a:cubicBezTo>
                <a:cubicBezTo>
                  <a:pt x="20416" y="7098"/>
                  <a:pt x="20386" y="7080"/>
                  <a:pt x="20386" y="7096"/>
                </a:cubicBezTo>
                <a:cubicBezTo>
                  <a:pt x="20386" y="7156"/>
                  <a:pt x="20167" y="6960"/>
                  <a:pt x="20063" y="6808"/>
                </a:cubicBezTo>
                <a:lnTo>
                  <a:pt x="19956" y="6651"/>
                </a:lnTo>
                <a:lnTo>
                  <a:pt x="20086" y="6514"/>
                </a:lnTo>
                <a:cubicBezTo>
                  <a:pt x="20358" y="6226"/>
                  <a:pt x="20399" y="6171"/>
                  <a:pt x="20473" y="5967"/>
                </a:cubicBezTo>
                <a:cubicBezTo>
                  <a:pt x="20515" y="5852"/>
                  <a:pt x="20553" y="5741"/>
                  <a:pt x="20557" y="5722"/>
                </a:cubicBezTo>
                <a:cubicBezTo>
                  <a:pt x="20561" y="5703"/>
                  <a:pt x="20568" y="5682"/>
                  <a:pt x="20572" y="5675"/>
                </a:cubicBezTo>
                <a:cubicBezTo>
                  <a:pt x="20591" y="5647"/>
                  <a:pt x="20646" y="5046"/>
                  <a:pt x="20648" y="4840"/>
                </a:cubicBezTo>
                <a:cubicBezTo>
                  <a:pt x="20649" y="4719"/>
                  <a:pt x="20682" y="4623"/>
                  <a:pt x="20757" y="4516"/>
                </a:cubicBezTo>
                <a:cubicBezTo>
                  <a:pt x="20816" y="4432"/>
                  <a:pt x="20858" y="4340"/>
                  <a:pt x="20850" y="4310"/>
                </a:cubicBezTo>
                <a:cubicBezTo>
                  <a:pt x="20841" y="4280"/>
                  <a:pt x="20852" y="4242"/>
                  <a:pt x="20874" y="4225"/>
                </a:cubicBezTo>
                <a:cubicBezTo>
                  <a:pt x="20924" y="4186"/>
                  <a:pt x="20925" y="3890"/>
                  <a:pt x="20874" y="3852"/>
                </a:cubicBezTo>
                <a:cubicBezTo>
                  <a:pt x="20853" y="3836"/>
                  <a:pt x="20846" y="3805"/>
                  <a:pt x="20857" y="3783"/>
                </a:cubicBezTo>
                <a:cubicBezTo>
                  <a:pt x="20868" y="3761"/>
                  <a:pt x="20827" y="3700"/>
                  <a:pt x="20767" y="3647"/>
                </a:cubicBezTo>
                <a:cubicBezTo>
                  <a:pt x="20682" y="3573"/>
                  <a:pt x="20635" y="3559"/>
                  <a:pt x="20566" y="3591"/>
                </a:cubicBezTo>
                <a:cubicBezTo>
                  <a:pt x="20457" y="3643"/>
                  <a:pt x="20348" y="3580"/>
                  <a:pt x="20348" y="3465"/>
                </a:cubicBezTo>
                <a:cubicBezTo>
                  <a:pt x="20348" y="3421"/>
                  <a:pt x="20271" y="3231"/>
                  <a:pt x="20178" y="3045"/>
                </a:cubicBezTo>
                <a:cubicBezTo>
                  <a:pt x="20085" y="2858"/>
                  <a:pt x="20008" y="2696"/>
                  <a:pt x="20008" y="2683"/>
                </a:cubicBezTo>
                <a:cubicBezTo>
                  <a:pt x="20008" y="2671"/>
                  <a:pt x="19920" y="2556"/>
                  <a:pt x="19811" y="2428"/>
                </a:cubicBezTo>
                <a:cubicBezTo>
                  <a:pt x="19639" y="2225"/>
                  <a:pt x="19241" y="1936"/>
                  <a:pt x="19067" y="1888"/>
                </a:cubicBezTo>
                <a:cubicBezTo>
                  <a:pt x="18926" y="1848"/>
                  <a:pt x="18742" y="1850"/>
                  <a:pt x="18699" y="1891"/>
                </a:cubicBezTo>
                <a:cubicBezTo>
                  <a:pt x="18673" y="1915"/>
                  <a:pt x="18651" y="1923"/>
                  <a:pt x="18651" y="1907"/>
                </a:cubicBezTo>
                <a:cubicBezTo>
                  <a:pt x="18651" y="1892"/>
                  <a:pt x="18590" y="1923"/>
                  <a:pt x="18514" y="1975"/>
                </a:cubicBezTo>
                <a:cubicBezTo>
                  <a:pt x="18439" y="2027"/>
                  <a:pt x="18352" y="2057"/>
                  <a:pt x="18321" y="2042"/>
                </a:cubicBezTo>
                <a:cubicBezTo>
                  <a:pt x="18289" y="2027"/>
                  <a:pt x="18274" y="2003"/>
                  <a:pt x="18285" y="1989"/>
                </a:cubicBezTo>
                <a:cubicBezTo>
                  <a:pt x="18307" y="1963"/>
                  <a:pt x="18283" y="1928"/>
                  <a:pt x="18055" y="1626"/>
                </a:cubicBezTo>
                <a:cubicBezTo>
                  <a:pt x="17955" y="1495"/>
                  <a:pt x="17915" y="1469"/>
                  <a:pt x="17862" y="1504"/>
                </a:cubicBezTo>
                <a:cubicBezTo>
                  <a:pt x="17815" y="1535"/>
                  <a:pt x="17774" y="1528"/>
                  <a:pt x="17724" y="1481"/>
                </a:cubicBezTo>
                <a:cubicBezTo>
                  <a:pt x="17655" y="1416"/>
                  <a:pt x="17656" y="1414"/>
                  <a:pt x="17735" y="1387"/>
                </a:cubicBezTo>
                <a:cubicBezTo>
                  <a:pt x="17865" y="1342"/>
                  <a:pt x="17777" y="1177"/>
                  <a:pt x="17527" y="996"/>
                </a:cubicBezTo>
                <a:cubicBezTo>
                  <a:pt x="17409" y="911"/>
                  <a:pt x="17271" y="808"/>
                  <a:pt x="17219" y="768"/>
                </a:cubicBezTo>
                <a:cubicBezTo>
                  <a:pt x="17167" y="729"/>
                  <a:pt x="17116" y="694"/>
                  <a:pt x="17106" y="691"/>
                </a:cubicBezTo>
                <a:cubicBezTo>
                  <a:pt x="17096" y="688"/>
                  <a:pt x="17062" y="673"/>
                  <a:pt x="17031" y="657"/>
                </a:cubicBezTo>
                <a:cubicBezTo>
                  <a:pt x="16857" y="570"/>
                  <a:pt x="16484" y="541"/>
                  <a:pt x="16182" y="590"/>
                </a:cubicBezTo>
                <a:cubicBezTo>
                  <a:pt x="15808" y="650"/>
                  <a:pt x="15735" y="668"/>
                  <a:pt x="15697" y="715"/>
                </a:cubicBezTo>
                <a:cubicBezTo>
                  <a:pt x="15676" y="741"/>
                  <a:pt x="15636" y="763"/>
                  <a:pt x="15609" y="763"/>
                </a:cubicBezTo>
                <a:cubicBezTo>
                  <a:pt x="15581" y="763"/>
                  <a:pt x="15476" y="837"/>
                  <a:pt x="15373" y="926"/>
                </a:cubicBezTo>
                <a:cubicBezTo>
                  <a:pt x="15269" y="1016"/>
                  <a:pt x="15171" y="1088"/>
                  <a:pt x="15153" y="1088"/>
                </a:cubicBezTo>
                <a:cubicBezTo>
                  <a:pt x="15100" y="1088"/>
                  <a:pt x="14798" y="1706"/>
                  <a:pt x="14779" y="1854"/>
                </a:cubicBezTo>
                <a:cubicBezTo>
                  <a:pt x="14770" y="1930"/>
                  <a:pt x="14747" y="2029"/>
                  <a:pt x="14728" y="2072"/>
                </a:cubicBezTo>
                <a:cubicBezTo>
                  <a:pt x="14681" y="2179"/>
                  <a:pt x="14685" y="2637"/>
                  <a:pt x="14734" y="2696"/>
                </a:cubicBezTo>
                <a:cubicBezTo>
                  <a:pt x="14761" y="2730"/>
                  <a:pt x="14754" y="2765"/>
                  <a:pt x="14712" y="2808"/>
                </a:cubicBezTo>
                <a:cubicBezTo>
                  <a:pt x="14661" y="2860"/>
                  <a:pt x="14637" y="2845"/>
                  <a:pt x="14543" y="2710"/>
                </a:cubicBezTo>
                <a:cubicBezTo>
                  <a:pt x="14482" y="2622"/>
                  <a:pt x="14422" y="2516"/>
                  <a:pt x="14409" y="2471"/>
                </a:cubicBezTo>
                <a:cubicBezTo>
                  <a:pt x="14397" y="2426"/>
                  <a:pt x="14365" y="2389"/>
                  <a:pt x="14338" y="2389"/>
                </a:cubicBezTo>
                <a:cubicBezTo>
                  <a:pt x="14312" y="2389"/>
                  <a:pt x="14260" y="2346"/>
                  <a:pt x="14222" y="2294"/>
                </a:cubicBezTo>
                <a:cubicBezTo>
                  <a:pt x="14097" y="2125"/>
                  <a:pt x="13828" y="2007"/>
                  <a:pt x="13572" y="2010"/>
                </a:cubicBezTo>
                <a:cubicBezTo>
                  <a:pt x="13442" y="2011"/>
                  <a:pt x="13321" y="2024"/>
                  <a:pt x="13301" y="2039"/>
                </a:cubicBezTo>
                <a:cubicBezTo>
                  <a:pt x="13282" y="2054"/>
                  <a:pt x="13256" y="2045"/>
                  <a:pt x="13243" y="2019"/>
                </a:cubicBezTo>
                <a:cubicBezTo>
                  <a:pt x="13230" y="1994"/>
                  <a:pt x="13112" y="1979"/>
                  <a:pt x="12977" y="1988"/>
                </a:cubicBezTo>
                <a:cubicBezTo>
                  <a:pt x="12767" y="2001"/>
                  <a:pt x="12706" y="2028"/>
                  <a:pt x="12522" y="2185"/>
                </a:cubicBezTo>
                <a:cubicBezTo>
                  <a:pt x="12405" y="2285"/>
                  <a:pt x="12277" y="2386"/>
                  <a:pt x="12238" y="2411"/>
                </a:cubicBezTo>
                <a:cubicBezTo>
                  <a:pt x="12200" y="2436"/>
                  <a:pt x="12168" y="2474"/>
                  <a:pt x="12168" y="2496"/>
                </a:cubicBezTo>
                <a:cubicBezTo>
                  <a:pt x="12168" y="2518"/>
                  <a:pt x="12110" y="2620"/>
                  <a:pt x="12038" y="2723"/>
                </a:cubicBezTo>
                <a:cubicBezTo>
                  <a:pt x="11967" y="2825"/>
                  <a:pt x="11882" y="2981"/>
                  <a:pt x="11848" y="3068"/>
                </a:cubicBezTo>
                <a:cubicBezTo>
                  <a:pt x="11789" y="3221"/>
                  <a:pt x="11785" y="3222"/>
                  <a:pt x="11694" y="3149"/>
                </a:cubicBezTo>
                <a:cubicBezTo>
                  <a:pt x="11643" y="3108"/>
                  <a:pt x="11568" y="3086"/>
                  <a:pt x="11527" y="3099"/>
                </a:cubicBezTo>
                <a:cubicBezTo>
                  <a:pt x="11485" y="3113"/>
                  <a:pt x="11439" y="3099"/>
                  <a:pt x="11424" y="3070"/>
                </a:cubicBezTo>
                <a:cubicBezTo>
                  <a:pt x="11409" y="3040"/>
                  <a:pt x="11395" y="2722"/>
                  <a:pt x="11393" y="2363"/>
                </a:cubicBezTo>
                <a:cubicBezTo>
                  <a:pt x="11391" y="2004"/>
                  <a:pt x="11378" y="1688"/>
                  <a:pt x="11365" y="1661"/>
                </a:cubicBezTo>
                <a:cubicBezTo>
                  <a:pt x="11351" y="1634"/>
                  <a:pt x="11390" y="1518"/>
                  <a:pt x="11450" y="1402"/>
                </a:cubicBezTo>
                <a:cubicBezTo>
                  <a:pt x="11510" y="1286"/>
                  <a:pt x="11547" y="1175"/>
                  <a:pt x="11533" y="1158"/>
                </a:cubicBezTo>
                <a:cubicBezTo>
                  <a:pt x="11519" y="1141"/>
                  <a:pt x="11508" y="1113"/>
                  <a:pt x="11508" y="1096"/>
                </a:cubicBezTo>
                <a:cubicBezTo>
                  <a:pt x="11507" y="1028"/>
                  <a:pt x="11267" y="549"/>
                  <a:pt x="11192" y="466"/>
                </a:cubicBezTo>
                <a:cubicBezTo>
                  <a:pt x="11148" y="417"/>
                  <a:pt x="11113" y="389"/>
                  <a:pt x="11113" y="405"/>
                </a:cubicBezTo>
                <a:cubicBezTo>
                  <a:pt x="11113" y="420"/>
                  <a:pt x="11024" y="385"/>
                  <a:pt x="10915" y="325"/>
                </a:cubicBezTo>
                <a:cubicBezTo>
                  <a:pt x="10806" y="266"/>
                  <a:pt x="10683" y="201"/>
                  <a:pt x="10642" y="182"/>
                </a:cubicBezTo>
                <a:cubicBezTo>
                  <a:pt x="10544" y="135"/>
                  <a:pt x="9936" y="116"/>
                  <a:pt x="9887" y="158"/>
                </a:cubicBezTo>
                <a:cubicBezTo>
                  <a:pt x="9866" y="175"/>
                  <a:pt x="9808" y="191"/>
                  <a:pt x="9758" y="195"/>
                </a:cubicBezTo>
                <a:cubicBezTo>
                  <a:pt x="9497" y="212"/>
                  <a:pt x="9105" y="597"/>
                  <a:pt x="9105" y="837"/>
                </a:cubicBezTo>
                <a:cubicBezTo>
                  <a:pt x="9105" y="902"/>
                  <a:pt x="9082" y="967"/>
                  <a:pt x="9053" y="981"/>
                </a:cubicBezTo>
                <a:cubicBezTo>
                  <a:pt x="9025" y="994"/>
                  <a:pt x="9001" y="1033"/>
                  <a:pt x="9001" y="1068"/>
                </a:cubicBezTo>
                <a:cubicBezTo>
                  <a:pt x="9001" y="1102"/>
                  <a:pt x="8975" y="1148"/>
                  <a:pt x="8944" y="1170"/>
                </a:cubicBezTo>
                <a:cubicBezTo>
                  <a:pt x="8894" y="1204"/>
                  <a:pt x="8901" y="1231"/>
                  <a:pt x="8990" y="1346"/>
                </a:cubicBezTo>
                <a:cubicBezTo>
                  <a:pt x="9047" y="1422"/>
                  <a:pt x="9088" y="1504"/>
                  <a:pt x="9081" y="1529"/>
                </a:cubicBezTo>
                <a:cubicBezTo>
                  <a:pt x="9067" y="1576"/>
                  <a:pt x="9056" y="1647"/>
                  <a:pt x="9020" y="1901"/>
                </a:cubicBezTo>
                <a:cubicBezTo>
                  <a:pt x="9009" y="1977"/>
                  <a:pt x="8993" y="2191"/>
                  <a:pt x="8985" y="2374"/>
                </a:cubicBezTo>
                <a:cubicBezTo>
                  <a:pt x="8970" y="2727"/>
                  <a:pt x="8948" y="2814"/>
                  <a:pt x="8875" y="2803"/>
                </a:cubicBezTo>
                <a:cubicBezTo>
                  <a:pt x="8710" y="2778"/>
                  <a:pt x="8631" y="2815"/>
                  <a:pt x="8592" y="2935"/>
                </a:cubicBezTo>
                <a:cubicBezTo>
                  <a:pt x="8553" y="3054"/>
                  <a:pt x="8539" y="3263"/>
                  <a:pt x="8555" y="3478"/>
                </a:cubicBezTo>
                <a:cubicBezTo>
                  <a:pt x="8561" y="3566"/>
                  <a:pt x="8851" y="4115"/>
                  <a:pt x="8851" y="4039"/>
                </a:cubicBezTo>
                <a:cubicBezTo>
                  <a:pt x="8851" y="4018"/>
                  <a:pt x="8882" y="4036"/>
                  <a:pt x="8921" y="4079"/>
                </a:cubicBezTo>
                <a:cubicBezTo>
                  <a:pt x="8969" y="4132"/>
                  <a:pt x="8992" y="4224"/>
                  <a:pt x="8993" y="4355"/>
                </a:cubicBezTo>
                <a:cubicBezTo>
                  <a:pt x="8994" y="4462"/>
                  <a:pt x="8999" y="4564"/>
                  <a:pt x="9003" y="4583"/>
                </a:cubicBezTo>
                <a:cubicBezTo>
                  <a:pt x="9007" y="4602"/>
                  <a:pt x="9014" y="4639"/>
                  <a:pt x="9020" y="4665"/>
                </a:cubicBezTo>
                <a:cubicBezTo>
                  <a:pt x="9025" y="4690"/>
                  <a:pt x="9034" y="4727"/>
                  <a:pt x="9039" y="4747"/>
                </a:cubicBezTo>
                <a:cubicBezTo>
                  <a:pt x="9044" y="4766"/>
                  <a:pt x="9047" y="4794"/>
                  <a:pt x="9045" y="4810"/>
                </a:cubicBezTo>
                <a:cubicBezTo>
                  <a:pt x="9038" y="4880"/>
                  <a:pt x="9320" y="5228"/>
                  <a:pt x="9509" y="5383"/>
                </a:cubicBezTo>
                <a:lnTo>
                  <a:pt x="9718" y="5553"/>
                </a:lnTo>
                <a:lnTo>
                  <a:pt x="9620" y="5713"/>
                </a:lnTo>
                <a:cubicBezTo>
                  <a:pt x="9565" y="5801"/>
                  <a:pt x="9503" y="5872"/>
                  <a:pt x="9484" y="5872"/>
                </a:cubicBezTo>
                <a:cubicBezTo>
                  <a:pt x="9445" y="5872"/>
                  <a:pt x="9079" y="6074"/>
                  <a:pt x="8926" y="6178"/>
                </a:cubicBezTo>
                <a:cubicBezTo>
                  <a:pt x="8874" y="6214"/>
                  <a:pt x="8787" y="6264"/>
                  <a:pt x="8733" y="6291"/>
                </a:cubicBezTo>
                <a:cubicBezTo>
                  <a:pt x="8634" y="6342"/>
                  <a:pt x="8531" y="6544"/>
                  <a:pt x="8568" y="6617"/>
                </a:cubicBezTo>
                <a:cubicBezTo>
                  <a:pt x="8579" y="6639"/>
                  <a:pt x="8572" y="6668"/>
                  <a:pt x="8553" y="6682"/>
                </a:cubicBezTo>
                <a:cubicBezTo>
                  <a:pt x="8534" y="6697"/>
                  <a:pt x="8528" y="6753"/>
                  <a:pt x="8539" y="6805"/>
                </a:cubicBezTo>
                <a:cubicBezTo>
                  <a:pt x="8550" y="6858"/>
                  <a:pt x="8538" y="6951"/>
                  <a:pt x="8511" y="7011"/>
                </a:cubicBezTo>
                <a:cubicBezTo>
                  <a:pt x="8485" y="7072"/>
                  <a:pt x="8473" y="7153"/>
                  <a:pt x="8486" y="7192"/>
                </a:cubicBezTo>
                <a:cubicBezTo>
                  <a:pt x="8498" y="7231"/>
                  <a:pt x="8494" y="7275"/>
                  <a:pt x="8477" y="7288"/>
                </a:cubicBezTo>
                <a:cubicBezTo>
                  <a:pt x="8460" y="7301"/>
                  <a:pt x="8444" y="7431"/>
                  <a:pt x="8441" y="7577"/>
                </a:cubicBezTo>
                <a:cubicBezTo>
                  <a:pt x="8433" y="8016"/>
                  <a:pt x="8370" y="8025"/>
                  <a:pt x="8139" y="7623"/>
                </a:cubicBezTo>
                <a:cubicBezTo>
                  <a:pt x="7946" y="7287"/>
                  <a:pt x="7759" y="7119"/>
                  <a:pt x="7512" y="7060"/>
                </a:cubicBezTo>
                <a:cubicBezTo>
                  <a:pt x="7360" y="7024"/>
                  <a:pt x="7162" y="6895"/>
                  <a:pt x="7000" y="6728"/>
                </a:cubicBezTo>
                <a:cubicBezTo>
                  <a:pt x="6821" y="6544"/>
                  <a:pt x="6795" y="6470"/>
                  <a:pt x="6901" y="6450"/>
                </a:cubicBezTo>
                <a:cubicBezTo>
                  <a:pt x="7017" y="6429"/>
                  <a:pt x="7287" y="6104"/>
                  <a:pt x="7543" y="5675"/>
                </a:cubicBezTo>
                <a:cubicBezTo>
                  <a:pt x="7625" y="5539"/>
                  <a:pt x="7674" y="5501"/>
                  <a:pt x="7765" y="5501"/>
                </a:cubicBezTo>
                <a:cubicBezTo>
                  <a:pt x="8009" y="5501"/>
                  <a:pt x="8267" y="4980"/>
                  <a:pt x="8127" y="4772"/>
                </a:cubicBezTo>
                <a:cubicBezTo>
                  <a:pt x="8105" y="4739"/>
                  <a:pt x="8101" y="4712"/>
                  <a:pt x="8117" y="4712"/>
                </a:cubicBezTo>
                <a:cubicBezTo>
                  <a:pt x="8133" y="4712"/>
                  <a:pt x="8121" y="4675"/>
                  <a:pt x="8090" y="4630"/>
                </a:cubicBezTo>
                <a:cubicBezTo>
                  <a:pt x="8012" y="4519"/>
                  <a:pt x="7980" y="4394"/>
                  <a:pt x="8021" y="4363"/>
                </a:cubicBezTo>
                <a:cubicBezTo>
                  <a:pt x="8066" y="4329"/>
                  <a:pt x="8064" y="3049"/>
                  <a:pt x="8018" y="3014"/>
                </a:cubicBezTo>
                <a:cubicBezTo>
                  <a:pt x="7998" y="2999"/>
                  <a:pt x="7992" y="2965"/>
                  <a:pt x="8005" y="2940"/>
                </a:cubicBezTo>
                <a:cubicBezTo>
                  <a:pt x="8017" y="2915"/>
                  <a:pt x="8008" y="2866"/>
                  <a:pt x="7984" y="2830"/>
                </a:cubicBezTo>
                <a:cubicBezTo>
                  <a:pt x="7959" y="2794"/>
                  <a:pt x="7950" y="2743"/>
                  <a:pt x="7963" y="2716"/>
                </a:cubicBezTo>
                <a:cubicBezTo>
                  <a:pt x="7977" y="2689"/>
                  <a:pt x="7970" y="2668"/>
                  <a:pt x="7947" y="2668"/>
                </a:cubicBezTo>
                <a:cubicBezTo>
                  <a:pt x="7925" y="2668"/>
                  <a:pt x="7887" y="2616"/>
                  <a:pt x="7863" y="2552"/>
                </a:cubicBezTo>
                <a:cubicBezTo>
                  <a:pt x="7840" y="2488"/>
                  <a:pt x="7746" y="2337"/>
                  <a:pt x="7655" y="2215"/>
                </a:cubicBezTo>
                <a:cubicBezTo>
                  <a:pt x="7485" y="1989"/>
                  <a:pt x="7485" y="1983"/>
                  <a:pt x="7542" y="1645"/>
                </a:cubicBezTo>
                <a:cubicBezTo>
                  <a:pt x="7556" y="1558"/>
                  <a:pt x="7478" y="773"/>
                  <a:pt x="7446" y="687"/>
                </a:cubicBezTo>
                <a:cubicBezTo>
                  <a:pt x="7397" y="553"/>
                  <a:pt x="7381" y="566"/>
                  <a:pt x="7211" y="882"/>
                </a:cubicBezTo>
                <a:cubicBezTo>
                  <a:pt x="7054" y="1173"/>
                  <a:pt x="7041" y="1171"/>
                  <a:pt x="6849" y="827"/>
                </a:cubicBezTo>
                <a:cubicBezTo>
                  <a:pt x="6711" y="580"/>
                  <a:pt x="6333" y="93"/>
                  <a:pt x="6225" y="26"/>
                </a:cubicBezTo>
                <a:cubicBezTo>
                  <a:pt x="6206" y="14"/>
                  <a:pt x="6191" y="5"/>
                  <a:pt x="6180" y="2"/>
                </a:cubicBezTo>
                <a:close/>
                <a:moveTo>
                  <a:pt x="11478" y="4220"/>
                </a:moveTo>
                <a:cubicBezTo>
                  <a:pt x="11500" y="4217"/>
                  <a:pt x="11517" y="4218"/>
                  <a:pt x="11521" y="4224"/>
                </a:cubicBezTo>
                <a:cubicBezTo>
                  <a:pt x="11531" y="4235"/>
                  <a:pt x="11542" y="4418"/>
                  <a:pt x="11548" y="4629"/>
                </a:cubicBezTo>
                <a:cubicBezTo>
                  <a:pt x="11563" y="5242"/>
                  <a:pt x="11809" y="5901"/>
                  <a:pt x="12074" y="6038"/>
                </a:cubicBezTo>
                <a:cubicBezTo>
                  <a:pt x="12146" y="6075"/>
                  <a:pt x="12205" y="6127"/>
                  <a:pt x="12205" y="6151"/>
                </a:cubicBezTo>
                <a:cubicBezTo>
                  <a:pt x="12205" y="6227"/>
                  <a:pt x="12669" y="6810"/>
                  <a:pt x="12765" y="6855"/>
                </a:cubicBezTo>
                <a:cubicBezTo>
                  <a:pt x="12853" y="6896"/>
                  <a:pt x="12854" y="6901"/>
                  <a:pt x="12791" y="6987"/>
                </a:cubicBezTo>
                <a:cubicBezTo>
                  <a:pt x="12709" y="7098"/>
                  <a:pt x="12415" y="7242"/>
                  <a:pt x="12358" y="7198"/>
                </a:cubicBezTo>
                <a:cubicBezTo>
                  <a:pt x="12335" y="7181"/>
                  <a:pt x="12196" y="7311"/>
                  <a:pt x="12040" y="7497"/>
                </a:cubicBezTo>
                <a:cubicBezTo>
                  <a:pt x="11829" y="7748"/>
                  <a:pt x="11754" y="7812"/>
                  <a:pt x="11725" y="7767"/>
                </a:cubicBezTo>
                <a:cubicBezTo>
                  <a:pt x="11704" y="7734"/>
                  <a:pt x="11632" y="7426"/>
                  <a:pt x="11564" y="7080"/>
                </a:cubicBezTo>
                <a:lnTo>
                  <a:pt x="11440" y="6450"/>
                </a:lnTo>
                <a:lnTo>
                  <a:pt x="11062" y="6220"/>
                </a:lnTo>
                <a:cubicBezTo>
                  <a:pt x="10682" y="5987"/>
                  <a:pt x="10290" y="5599"/>
                  <a:pt x="10338" y="5503"/>
                </a:cubicBezTo>
                <a:cubicBezTo>
                  <a:pt x="10352" y="5477"/>
                  <a:pt x="10410" y="5454"/>
                  <a:pt x="10468" y="5454"/>
                </a:cubicBezTo>
                <a:cubicBezTo>
                  <a:pt x="10525" y="5454"/>
                  <a:pt x="10664" y="5397"/>
                  <a:pt x="10776" y="5327"/>
                </a:cubicBezTo>
                <a:cubicBezTo>
                  <a:pt x="11012" y="5179"/>
                  <a:pt x="11154" y="4933"/>
                  <a:pt x="11237" y="4528"/>
                </a:cubicBezTo>
                <a:cubicBezTo>
                  <a:pt x="11282" y="4312"/>
                  <a:pt x="11305" y="4269"/>
                  <a:pt x="11397" y="4239"/>
                </a:cubicBezTo>
                <a:cubicBezTo>
                  <a:pt x="11426" y="4229"/>
                  <a:pt x="11455" y="4222"/>
                  <a:pt x="11478" y="4220"/>
                </a:cubicBezTo>
                <a:close/>
                <a:moveTo>
                  <a:pt x="15252" y="4688"/>
                </a:moveTo>
                <a:cubicBezTo>
                  <a:pt x="15284" y="4690"/>
                  <a:pt x="15331" y="4753"/>
                  <a:pt x="15394" y="4876"/>
                </a:cubicBezTo>
                <a:cubicBezTo>
                  <a:pt x="15520" y="5122"/>
                  <a:pt x="15748" y="5324"/>
                  <a:pt x="16026" y="5435"/>
                </a:cubicBezTo>
                <a:cubicBezTo>
                  <a:pt x="16093" y="5462"/>
                  <a:pt x="16144" y="5484"/>
                  <a:pt x="16181" y="5503"/>
                </a:cubicBezTo>
                <a:cubicBezTo>
                  <a:pt x="16181" y="5503"/>
                  <a:pt x="16181" y="5503"/>
                  <a:pt x="16181" y="5503"/>
                </a:cubicBezTo>
                <a:cubicBezTo>
                  <a:pt x="16217" y="5523"/>
                  <a:pt x="16238" y="5541"/>
                  <a:pt x="16245" y="5558"/>
                </a:cubicBezTo>
                <a:cubicBezTo>
                  <a:pt x="16249" y="5566"/>
                  <a:pt x="16248" y="5574"/>
                  <a:pt x="16244" y="5583"/>
                </a:cubicBezTo>
                <a:cubicBezTo>
                  <a:pt x="16233" y="5609"/>
                  <a:pt x="16190" y="5637"/>
                  <a:pt x="16120" y="5675"/>
                </a:cubicBezTo>
                <a:cubicBezTo>
                  <a:pt x="16030" y="5725"/>
                  <a:pt x="15924" y="5811"/>
                  <a:pt x="15884" y="5866"/>
                </a:cubicBezTo>
                <a:cubicBezTo>
                  <a:pt x="15845" y="5921"/>
                  <a:pt x="15640" y="6070"/>
                  <a:pt x="15428" y="6198"/>
                </a:cubicBezTo>
                <a:cubicBezTo>
                  <a:pt x="15217" y="6326"/>
                  <a:pt x="14950" y="6532"/>
                  <a:pt x="14835" y="6656"/>
                </a:cubicBezTo>
                <a:cubicBezTo>
                  <a:pt x="14720" y="6780"/>
                  <a:pt x="14575" y="6926"/>
                  <a:pt x="14513" y="6981"/>
                </a:cubicBezTo>
                <a:cubicBezTo>
                  <a:pt x="14450" y="7035"/>
                  <a:pt x="14382" y="7080"/>
                  <a:pt x="14360" y="7080"/>
                </a:cubicBezTo>
                <a:cubicBezTo>
                  <a:pt x="14347" y="7080"/>
                  <a:pt x="14335" y="7075"/>
                  <a:pt x="14323" y="7064"/>
                </a:cubicBezTo>
                <a:cubicBezTo>
                  <a:pt x="14312" y="7054"/>
                  <a:pt x="14301" y="7038"/>
                  <a:pt x="14292" y="7019"/>
                </a:cubicBezTo>
                <a:cubicBezTo>
                  <a:pt x="14274" y="6981"/>
                  <a:pt x="14262" y="6928"/>
                  <a:pt x="14261" y="6871"/>
                </a:cubicBezTo>
                <a:cubicBezTo>
                  <a:pt x="14261" y="6839"/>
                  <a:pt x="14246" y="6806"/>
                  <a:pt x="14213" y="6769"/>
                </a:cubicBezTo>
                <a:cubicBezTo>
                  <a:pt x="14180" y="6733"/>
                  <a:pt x="14130" y="6693"/>
                  <a:pt x="14063" y="6649"/>
                </a:cubicBezTo>
                <a:cubicBezTo>
                  <a:pt x="13954" y="6577"/>
                  <a:pt x="13865" y="6498"/>
                  <a:pt x="13865" y="6474"/>
                </a:cubicBezTo>
                <a:cubicBezTo>
                  <a:pt x="13865" y="6463"/>
                  <a:pt x="13885" y="6439"/>
                  <a:pt x="13919" y="6410"/>
                </a:cubicBezTo>
                <a:cubicBezTo>
                  <a:pt x="13952" y="6381"/>
                  <a:pt x="14001" y="6346"/>
                  <a:pt x="14052" y="6314"/>
                </a:cubicBezTo>
                <a:cubicBezTo>
                  <a:pt x="14103" y="6282"/>
                  <a:pt x="14164" y="6238"/>
                  <a:pt x="14222" y="6191"/>
                </a:cubicBezTo>
                <a:cubicBezTo>
                  <a:pt x="14279" y="6145"/>
                  <a:pt x="14333" y="6095"/>
                  <a:pt x="14369" y="6056"/>
                </a:cubicBezTo>
                <a:cubicBezTo>
                  <a:pt x="14431" y="5990"/>
                  <a:pt x="14472" y="5956"/>
                  <a:pt x="14499" y="5959"/>
                </a:cubicBezTo>
                <a:cubicBezTo>
                  <a:pt x="14508" y="5961"/>
                  <a:pt x="14516" y="5966"/>
                  <a:pt x="14521" y="5977"/>
                </a:cubicBezTo>
                <a:cubicBezTo>
                  <a:pt x="14533" y="5997"/>
                  <a:pt x="14539" y="6036"/>
                  <a:pt x="14539" y="6097"/>
                </a:cubicBezTo>
                <a:cubicBezTo>
                  <a:pt x="14539" y="6157"/>
                  <a:pt x="14535" y="6238"/>
                  <a:pt x="14527" y="6342"/>
                </a:cubicBezTo>
                <a:cubicBezTo>
                  <a:pt x="14503" y="6643"/>
                  <a:pt x="14505" y="6662"/>
                  <a:pt x="14577" y="6662"/>
                </a:cubicBezTo>
                <a:cubicBezTo>
                  <a:pt x="14624" y="6662"/>
                  <a:pt x="14666" y="6623"/>
                  <a:pt x="14715" y="6511"/>
                </a:cubicBezTo>
                <a:cubicBezTo>
                  <a:pt x="14715" y="6511"/>
                  <a:pt x="14715" y="6511"/>
                  <a:pt x="14715" y="6510"/>
                </a:cubicBezTo>
                <a:cubicBezTo>
                  <a:pt x="14764" y="6398"/>
                  <a:pt x="14822" y="6213"/>
                  <a:pt x="14904" y="5919"/>
                </a:cubicBezTo>
                <a:cubicBezTo>
                  <a:pt x="14963" y="5709"/>
                  <a:pt x="15015" y="5563"/>
                  <a:pt x="15054" y="5499"/>
                </a:cubicBezTo>
                <a:cubicBezTo>
                  <a:pt x="15066" y="5478"/>
                  <a:pt x="15077" y="5465"/>
                  <a:pt x="15086" y="5463"/>
                </a:cubicBezTo>
                <a:cubicBezTo>
                  <a:pt x="15119" y="5455"/>
                  <a:pt x="15137" y="5428"/>
                  <a:pt x="15124" y="5403"/>
                </a:cubicBezTo>
                <a:cubicBezTo>
                  <a:pt x="15112" y="5378"/>
                  <a:pt x="15121" y="5328"/>
                  <a:pt x="15145" y="5292"/>
                </a:cubicBezTo>
                <a:cubicBezTo>
                  <a:pt x="15155" y="5278"/>
                  <a:pt x="15164" y="5268"/>
                  <a:pt x="15174" y="5262"/>
                </a:cubicBezTo>
                <a:cubicBezTo>
                  <a:pt x="15203" y="5243"/>
                  <a:pt x="15240" y="5259"/>
                  <a:pt x="15328" y="5317"/>
                </a:cubicBezTo>
                <a:cubicBezTo>
                  <a:pt x="15436" y="5389"/>
                  <a:pt x="15493" y="5416"/>
                  <a:pt x="15499" y="5399"/>
                </a:cubicBezTo>
                <a:cubicBezTo>
                  <a:pt x="15502" y="5390"/>
                  <a:pt x="15492" y="5370"/>
                  <a:pt x="15469" y="5340"/>
                </a:cubicBezTo>
                <a:cubicBezTo>
                  <a:pt x="15446" y="5310"/>
                  <a:pt x="15410" y="5268"/>
                  <a:pt x="15361" y="5216"/>
                </a:cubicBezTo>
                <a:cubicBezTo>
                  <a:pt x="15281" y="5131"/>
                  <a:pt x="15235" y="5079"/>
                  <a:pt x="15212" y="5030"/>
                </a:cubicBezTo>
                <a:cubicBezTo>
                  <a:pt x="15212" y="5029"/>
                  <a:pt x="15212" y="5029"/>
                  <a:pt x="15212" y="5029"/>
                </a:cubicBezTo>
                <a:cubicBezTo>
                  <a:pt x="15189" y="4979"/>
                  <a:pt x="15186" y="4933"/>
                  <a:pt x="15191" y="4860"/>
                </a:cubicBezTo>
                <a:cubicBezTo>
                  <a:pt x="15200" y="4742"/>
                  <a:pt x="15219" y="4685"/>
                  <a:pt x="15252" y="4688"/>
                </a:cubicBezTo>
                <a:close/>
                <a:moveTo>
                  <a:pt x="14745" y="8204"/>
                </a:moveTo>
                <a:cubicBezTo>
                  <a:pt x="14759" y="8207"/>
                  <a:pt x="14778" y="8235"/>
                  <a:pt x="14813" y="8291"/>
                </a:cubicBezTo>
                <a:cubicBezTo>
                  <a:pt x="14853" y="8354"/>
                  <a:pt x="15048" y="8608"/>
                  <a:pt x="15245" y="8856"/>
                </a:cubicBezTo>
                <a:lnTo>
                  <a:pt x="15604" y="9309"/>
                </a:lnTo>
                <a:lnTo>
                  <a:pt x="15526" y="9431"/>
                </a:lnTo>
                <a:cubicBezTo>
                  <a:pt x="15484" y="9499"/>
                  <a:pt x="15457" y="9570"/>
                  <a:pt x="15467" y="9590"/>
                </a:cubicBezTo>
                <a:cubicBezTo>
                  <a:pt x="15478" y="9611"/>
                  <a:pt x="15469" y="9642"/>
                  <a:pt x="15448" y="9658"/>
                </a:cubicBezTo>
                <a:cubicBezTo>
                  <a:pt x="15427" y="9674"/>
                  <a:pt x="15410" y="9727"/>
                  <a:pt x="15410" y="9775"/>
                </a:cubicBezTo>
                <a:cubicBezTo>
                  <a:pt x="15410" y="9823"/>
                  <a:pt x="15397" y="9872"/>
                  <a:pt x="15381" y="9883"/>
                </a:cubicBezTo>
                <a:cubicBezTo>
                  <a:pt x="15332" y="9919"/>
                  <a:pt x="15188" y="9829"/>
                  <a:pt x="15138" y="9731"/>
                </a:cubicBezTo>
                <a:cubicBezTo>
                  <a:pt x="15112" y="9678"/>
                  <a:pt x="15073" y="9635"/>
                  <a:pt x="15052" y="9635"/>
                </a:cubicBezTo>
                <a:cubicBezTo>
                  <a:pt x="15031" y="9635"/>
                  <a:pt x="14957" y="9560"/>
                  <a:pt x="14888" y="9467"/>
                </a:cubicBezTo>
                <a:cubicBezTo>
                  <a:pt x="14776" y="9317"/>
                  <a:pt x="14765" y="9281"/>
                  <a:pt x="14791" y="9131"/>
                </a:cubicBezTo>
                <a:cubicBezTo>
                  <a:pt x="14833" y="8888"/>
                  <a:pt x="14820" y="8752"/>
                  <a:pt x="14734" y="8548"/>
                </a:cubicBezTo>
                <a:cubicBezTo>
                  <a:pt x="14675" y="8406"/>
                  <a:pt x="14667" y="8348"/>
                  <a:pt x="14700" y="8273"/>
                </a:cubicBezTo>
                <a:cubicBezTo>
                  <a:pt x="14720" y="8226"/>
                  <a:pt x="14731" y="8202"/>
                  <a:pt x="14745" y="8204"/>
                </a:cubicBezTo>
                <a:close/>
                <a:moveTo>
                  <a:pt x="12354" y="8237"/>
                </a:moveTo>
                <a:cubicBezTo>
                  <a:pt x="12367" y="8239"/>
                  <a:pt x="12377" y="8249"/>
                  <a:pt x="12389" y="8264"/>
                </a:cubicBezTo>
                <a:cubicBezTo>
                  <a:pt x="12437" y="8323"/>
                  <a:pt x="12437" y="8350"/>
                  <a:pt x="12392" y="8461"/>
                </a:cubicBezTo>
                <a:cubicBezTo>
                  <a:pt x="12353" y="8557"/>
                  <a:pt x="12340" y="8803"/>
                  <a:pt x="12339" y="9414"/>
                </a:cubicBezTo>
                <a:lnTo>
                  <a:pt x="12338" y="10239"/>
                </a:lnTo>
                <a:lnTo>
                  <a:pt x="12456" y="10239"/>
                </a:lnTo>
                <a:cubicBezTo>
                  <a:pt x="12650" y="10239"/>
                  <a:pt x="12679" y="10334"/>
                  <a:pt x="12578" y="10634"/>
                </a:cubicBezTo>
                <a:cubicBezTo>
                  <a:pt x="12531" y="10777"/>
                  <a:pt x="12474" y="10912"/>
                  <a:pt x="12452" y="10935"/>
                </a:cubicBezTo>
                <a:cubicBezTo>
                  <a:pt x="12410" y="10978"/>
                  <a:pt x="11716" y="10316"/>
                  <a:pt x="11687" y="10205"/>
                </a:cubicBezTo>
                <a:cubicBezTo>
                  <a:pt x="11679" y="10174"/>
                  <a:pt x="11716" y="10126"/>
                  <a:pt x="11770" y="10101"/>
                </a:cubicBezTo>
                <a:cubicBezTo>
                  <a:pt x="11823" y="10076"/>
                  <a:pt x="11886" y="9997"/>
                  <a:pt x="11908" y="9927"/>
                </a:cubicBezTo>
                <a:cubicBezTo>
                  <a:pt x="11931" y="9856"/>
                  <a:pt x="11966" y="9760"/>
                  <a:pt x="11986" y="9713"/>
                </a:cubicBezTo>
                <a:cubicBezTo>
                  <a:pt x="12010" y="9656"/>
                  <a:pt x="12007" y="9607"/>
                  <a:pt x="11977" y="9563"/>
                </a:cubicBezTo>
                <a:cubicBezTo>
                  <a:pt x="11953" y="9527"/>
                  <a:pt x="11944" y="9463"/>
                  <a:pt x="11957" y="9422"/>
                </a:cubicBezTo>
                <a:cubicBezTo>
                  <a:pt x="11970" y="9380"/>
                  <a:pt x="11961" y="9211"/>
                  <a:pt x="11938" y="9045"/>
                </a:cubicBezTo>
                <a:lnTo>
                  <a:pt x="11894" y="8744"/>
                </a:lnTo>
                <a:lnTo>
                  <a:pt x="12115" y="8470"/>
                </a:lnTo>
                <a:cubicBezTo>
                  <a:pt x="12260" y="8290"/>
                  <a:pt x="12315" y="8230"/>
                  <a:pt x="12354" y="8237"/>
                </a:cubicBezTo>
                <a:close/>
                <a:moveTo>
                  <a:pt x="5393" y="9283"/>
                </a:moveTo>
                <a:cubicBezTo>
                  <a:pt x="5433" y="9266"/>
                  <a:pt x="5475" y="9437"/>
                  <a:pt x="5538" y="9847"/>
                </a:cubicBezTo>
                <a:cubicBezTo>
                  <a:pt x="5626" y="10421"/>
                  <a:pt x="5623" y="10452"/>
                  <a:pt x="5437" y="11374"/>
                </a:cubicBezTo>
                <a:cubicBezTo>
                  <a:pt x="5365" y="11729"/>
                  <a:pt x="5307" y="12106"/>
                  <a:pt x="5307" y="12212"/>
                </a:cubicBezTo>
                <a:cubicBezTo>
                  <a:pt x="5307" y="12318"/>
                  <a:pt x="5287" y="12429"/>
                  <a:pt x="5263" y="12459"/>
                </a:cubicBezTo>
                <a:cubicBezTo>
                  <a:pt x="5229" y="12501"/>
                  <a:pt x="5233" y="12534"/>
                  <a:pt x="5281" y="12600"/>
                </a:cubicBezTo>
                <a:cubicBezTo>
                  <a:pt x="5328" y="12663"/>
                  <a:pt x="5345" y="12771"/>
                  <a:pt x="5345" y="13015"/>
                </a:cubicBezTo>
                <a:cubicBezTo>
                  <a:pt x="5345" y="13197"/>
                  <a:pt x="5329" y="13357"/>
                  <a:pt x="5310" y="13371"/>
                </a:cubicBezTo>
                <a:cubicBezTo>
                  <a:pt x="5292" y="13386"/>
                  <a:pt x="5242" y="13330"/>
                  <a:pt x="5199" y="13247"/>
                </a:cubicBezTo>
                <a:cubicBezTo>
                  <a:pt x="5156" y="13164"/>
                  <a:pt x="5097" y="13055"/>
                  <a:pt x="5067" y="13003"/>
                </a:cubicBezTo>
                <a:cubicBezTo>
                  <a:pt x="5024" y="12928"/>
                  <a:pt x="5022" y="12857"/>
                  <a:pt x="5055" y="12620"/>
                </a:cubicBezTo>
                <a:cubicBezTo>
                  <a:pt x="5082" y="12425"/>
                  <a:pt x="5084" y="12241"/>
                  <a:pt x="5059" y="12060"/>
                </a:cubicBezTo>
                <a:cubicBezTo>
                  <a:pt x="4993" y="11563"/>
                  <a:pt x="5163" y="9994"/>
                  <a:pt x="5352" y="9362"/>
                </a:cubicBezTo>
                <a:cubicBezTo>
                  <a:pt x="5366" y="9316"/>
                  <a:pt x="5379" y="9289"/>
                  <a:pt x="5393" y="9283"/>
                </a:cubicBezTo>
                <a:close/>
                <a:moveTo>
                  <a:pt x="17706" y="11432"/>
                </a:moveTo>
                <a:cubicBezTo>
                  <a:pt x="17724" y="11411"/>
                  <a:pt x="17763" y="11435"/>
                  <a:pt x="17793" y="11488"/>
                </a:cubicBezTo>
                <a:cubicBezTo>
                  <a:pt x="17856" y="11599"/>
                  <a:pt x="18080" y="11725"/>
                  <a:pt x="18215" y="11725"/>
                </a:cubicBezTo>
                <a:cubicBezTo>
                  <a:pt x="18331" y="11725"/>
                  <a:pt x="18348" y="11760"/>
                  <a:pt x="18376" y="12054"/>
                </a:cubicBezTo>
                <a:cubicBezTo>
                  <a:pt x="18395" y="12253"/>
                  <a:pt x="18382" y="12333"/>
                  <a:pt x="18294" y="12560"/>
                </a:cubicBezTo>
                <a:cubicBezTo>
                  <a:pt x="18219" y="12753"/>
                  <a:pt x="18196" y="12866"/>
                  <a:pt x="18215" y="12956"/>
                </a:cubicBezTo>
                <a:cubicBezTo>
                  <a:pt x="18238" y="13072"/>
                  <a:pt x="18252" y="13080"/>
                  <a:pt x="18418" y="13066"/>
                </a:cubicBezTo>
                <a:lnTo>
                  <a:pt x="18596" y="13050"/>
                </a:lnTo>
                <a:lnTo>
                  <a:pt x="18619" y="14374"/>
                </a:lnTo>
                <a:cubicBezTo>
                  <a:pt x="18639" y="15461"/>
                  <a:pt x="18635" y="15707"/>
                  <a:pt x="18593" y="15748"/>
                </a:cubicBezTo>
                <a:cubicBezTo>
                  <a:pt x="18550" y="15790"/>
                  <a:pt x="18551" y="15815"/>
                  <a:pt x="18602" y="15904"/>
                </a:cubicBezTo>
                <a:cubicBezTo>
                  <a:pt x="18657" y="16001"/>
                  <a:pt x="18657" y="16064"/>
                  <a:pt x="18600" y="16644"/>
                </a:cubicBezTo>
                <a:cubicBezTo>
                  <a:pt x="18513" y="17530"/>
                  <a:pt x="18464" y="18458"/>
                  <a:pt x="18462" y="19274"/>
                </a:cubicBezTo>
                <a:cubicBezTo>
                  <a:pt x="18460" y="19923"/>
                  <a:pt x="18455" y="19980"/>
                  <a:pt x="18377" y="20096"/>
                </a:cubicBezTo>
                <a:lnTo>
                  <a:pt x="18294" y="20223"/>
                </a:lnTo>
                <a:lnTo>
                  <a:pt x="18105" y="20066"/>
                </a:lnTo>
                <a:cubicBezTo>
                  <a:pt x="18001" y="19980"/>
                  <a:pt x="17883" y="19832"/>
                  <a:pt x="17842" y="19737"/>
                </a:cubicBezTo>
                <a:lnTo>
                  <a:pt x="17768" y="19566"/>
                </a:lnTo>
                <a:lnTo>
                  <a:pt x="17852" y="19481"/>
                </a:lnTo>
                <a:cubicBezTo>
                  <a:pt x="17898" y="19435"/>
                  <a:pt x="17954" y="19390"/>
                  <a:pt x="17977" y="19381"/>
                </a:cubicBezTo>
                <a:cubicBezTo>
                  <a:pt x="18006" y="19369"/>
                  <a:pt x="18007" y="19222"/>
                  <a:pt x="17977" y="18854"/>
                </a:cubicBezTo>
                <a:cubicBezTo>
                  <a:pt x="17954" y="18574"/>
                  <a:pt x="17910" y="17896"/>
                  <a:pt x="17879" y="17346"/>
                </a:cubicBezTo>
                <a:cubicBezTo>
                  <a:pt x="17848" y="16797"/>
                  <a:pt x="17804" y="16097"/>
                  <a:pt x="17782" y="15791"/>
                </a:cubicBezTo>
                <a:cubicBezTo>
                  <a:pt x="17760" y="15484"/>
                  <a:pt x="17744" y="14753"/>
                  <a:pt x="17745" y="14165"/>
                </a:cubicBezTo>
                <a:cubicBezTo>
                  <a:pt x="17747" y="13577"/>
                  <a:pt x="17731" y="12731"/>
                  <a:pt x="17711" y="12284"/>
                </a:cubicBezTo>
                <a:cubicBezTo>
                  <a:pt x="17691" y="11837"/>
                  <a:pt x="17689" y="11454"/>
                  <a:pt x="17706" y="11432"/>
                </a:cubicBezTo>
                <a:close/>
                <a:moveTo>
                  <a:pt x="14874" y="12638"/>
                </a:moveTo>
                <a:cubicBezTo>
                  <a:pt x="14890" y="12625"/>
                  <a:pt x="14993" y="12654"/>
                  <a:pt x="15104" y="12700"/>
                </a:cubicBezTo>
                <a:lnTo>
                  <a:pt x="15305" y="12784"/>
                </a:lnTo>
                <a:lnTo>
                  <a:pt x="15321" y="13754"/>
                </a:lnTo>
                <a:cubicBezTo>
                  <a:pt x="15331" y="14287"/>
                  <a:pt x="15337" y="14754"/>
                  <a:pt x="15335" y="14792"/>
                </a:cubicBezTo>
                <a:cubicBezTo>
                  <a:pt x="15334" y="14831"/>
                  <a:pt x="15334" y="14925"/>
                  <a:pt x="15335" y="15001"/>
                </a:cubicBezTo>
                <a:cubicBezTo>
                  <a:pt x="15337" y="15078"/>
                  <a:pt x="15311" y="15568"/>
                  <a:pt x="15279" y="16092"/>
                </a:cubicBezTo>
                <a:cubicBezTo>
                  <a:pt x="15247" y="16616"/>
                  <a:pt x="15195" y="17534"/>
                  <a:pt x="15163" y="18132"/>
                </a:cubicBezTo>
                <a:cubicBezTo>
                  <a:pt x="15131" y="18730"/>
                  <a:pt x="15096" y="19237"/>
                  <a:pt x="15084" y="19259"/>
                </a:cubicBezTo>
                <a:cubicBezTo>
                  <a:pt x="15073" y="19281"/>
                  <a:pt x="15125" y="19363"/>
                  <a:pt x="15197" y="19442"/>
                </a:cubicBezTo>
                <a:lnTo>
                  <a:pt x="15328" y="19586"/>
                </a:lnTo>
                <a:lnTo>
                  <a:pt x="15254" y="19738"/>
                </a:lnTo>
                <a:cubicBezTo>
                  <a:pt x="15214" y="19822"/>
                  <a:pt x="15088" y="19976"/>
                  <a:pt x="14974" y="20081"/>
                </a:cubicBezTo>
                <a:cubicBezTo>
                  <a:pt x="14860" y="20187"/>
                  <a:pt x="14759" y="20273"/>
                  <a:pt x="14750" y="20273"/>
                </a:cubicBezTo>
                <a:cubicBezTo>
                  <a:pt x="14694" y="20273"/>
                  <a:pt x="14687" y="19975"/>
                  <a:pt x="14699" y="18375"/>
                </a:cubicBezTo>
                <a:cubicBezTo>
                  <a:pt x="14707" y="17387"/>
                  <a:pt x="14698" y="16265"/>
                  <a:pt x="14680" y="15880"/>
                </a:cubicBezTo>
                <a:cubicBezTo>
                  <a:pt x="14651" y="15282"/>
                  <a:pt x="14655" y="15157"/>
                  <a:pt x="14705" y="15021"/>
                </a:cubicBezTo>
                <a:cubicBezTo>
                  <a:pt x="14776" y="14830"/>
                  <a:pt x="14844" y="13934"/>
                  <a:pt x="14844" y="13195"/>
                </a:cubicBezTo>
                <a:cubicBezTo>
                  <a:pt x="14844" y="12901"/>
                  <a:pt x="14858" y="12650"/>
                  <a:pt x="14874" y="12638"/>
                </a:cubicBez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7566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Terapi 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83966" y="-1"/>
            <a:ext cx="6576068" cy="6858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74890046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00"/>
            <a:ext cx="9144000" cy="672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37670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Stange kommune">
  <a:themeElements>
    <a:clrScheme name="kommune_internt_presentasjonsm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mmune_internt_presentasjonsm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ommune_internt_presentasjonsm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mmune_internt_presentasjonsm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mmune_internt_presentasjonsm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mmune_internt_presentasjonsm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mmune_internt_presentasjonsm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mmune_internt_presentasjonsm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mmune_internt_presentasjonsm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mmune_internt_presentasjonsm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mmune_internt_presentasjonsm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mmune_internt_presentasjonsm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mmune_internt_presentasjonsm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mmune_internt_presentasjonsm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1651</TotalTime>
  <Words>152</Words>
  <Application>Microsoft Office PowerPoint</Application>
  <PresentationFormat>On-screen Show (4:3)</PresentationFormat>
  <Paragraphs>34</Paragraphs>
  <Slides>30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Stange kommune</vt:lpstr>
      <vt:lpstr>How to create an  outcome-focused service  Birgit Valla Leader and psychologist Stangehelp</vt:lpstr>
      <vt:lpstr>Why do we need to be outcome focused?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We help more people</vt:lpstr>
      <vt:lpstr>People seeking help 2014 - 2016</vt:lpstr>
      <vt:lpstr>2. We help more people with more problems</vt:lpstr>
      <vt:lpstr>3. We help more efficient and effectively</vt:lpstr>
      <vt:lpstr>Referrals 2008 - 2014</vt:lpstr>
      <vt:lpstr>Active clients 2008 - 2014</vt:lpstr>
      <vt:lpstr>People seeking help 2014 - 2016</vt:lpstr>
      <vt:lpstr>Active clients 2014 - 2016</vt:lpstr>
      <vt:lpstr>But are we actually helping?</vt:lpstr>
      <vt:lpstr>PowerPoint Presentation</vt:lpstr>
      <vt:lpstr>Results FIT 2016</vt:lpstr>
      <vt:lpstr>Challenges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Birgit Valla</dc:creator>
  <cp:lastModifiedBy>Rebecca Neale</cp:lastModifiedBy>
  <cp:revision>36</cp:revision>
  <dcterms:created xsi:type="dcterms:W3CDTF">2010-02-26T13:09:10Z</dcterms:created>
  <dcterms:modified xsi:type="dcterms:W3CDTF">2017-04-11T14:33:26Z</dcterms:modified>
</cp:coreProperties>
</file>