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5"/>
  </p:notesMasterIdLst>
  <p:handoutMasterIdLst>
    <p:handoutMasterId r:id="rId16"/>
  </p:handoutMasterIdLst>
  <p:sldIdLst>
    <p:sldId id="256" r:id="rId2"/>
    <p:sldId id="312" r:id="rId3"/>
    <p:sldId id="257" r:id="rId4"/>
    <p:sldId id="313" r:id="rId5"/>
    <p:sldId id="316" r:id="rId6"/>
    <p:sldId id="318" r:id="rId7"/>
    <p:sldId id="314" r:id="rId8"/>
    <p:sldId id="320" r:id="rId9"/>
    <p:sldId id="322" r:id="rId10"/>
    <p:sldId id="323" r:id="rId11"/>
    <p:sldId id="324" r:id="rId12"/>
    <p:sldId id="264" r:id="rId13"/>
    <p:sldId id="265"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20016" autoAdjust="0"/>
    <p:restoredTop sz="94660"/>
  </p:normalViewPr>
  <p:slideViewPr>
    <p:cSldViewPr snapToGrid="0" snapToObjects="1">
      <p:cViewPr varScale="1">
        <p:scale>
          <a:sx n="119" d="100"/>
          <a:sy n="119" d="100"/>
        </p:scale>
        <p:origin x="1122" y="84"/>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33D1CA-6CA1-1E43-A945-7EEBC0D5E56F}" type="datetimeFigureOut">
              <a:rPr lang="en-US" smtClean="0"/>
              <a:pPr/>
              <a:t>11/20/2017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410421F-D350-F141-AAC0-C78A68756E34}" type="slidenum">
              <a:rPr lang="en-US" smtClean="0"/>
              <a:pPr/>
              <a:t>‹#›</a:t>
            </a:fld>
            <a:endParaRPr lang="en-US"/>
          </a:p>
        </p:txBody>
      </p:sp>
    </p:spTree>
    <p:extLst>
      <p:ext uri="{BB962C8B-B14F-4D97-AF65-F5344CB8AC3E}">
        <p14:creationId xmlns:p14="http://schemas.microsoft.com/office/powerpoint/2010/main" val="42583652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E4270B-C58D-DD43-8329-B73C1477BA7E}" type="datetimeFigureOut">
              <a:rPr lang="en-US" smtClean="0"/>
              <a:pPr/>
              <a:t>11/20/2017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F2082C-31B8-AB44-8099-091513F65D26}" type="slidenum">
              <a:rPr lang="en-US" smtClean="0"/>
              <a:pPr/>
              <a:t>‹#›</a:t>
            </a:fld>
            <a:endParaRPr lang="en-US"/>
          </a:p>
        </p:txBody>
      </p:sp>
    </p:spTree>
    <p:extLst>
      <p:ext uri="{BB962C8B-B14F-4D97-AF65-F5344CB8AC3E}">
        <p14:creationId xmlns:p14="http://schemas.microsoft.com/office/powerpoint/2010/main" val="320157604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6F2082C-31B8-AB44-8099-091513F65D26}" type="slidenum">
              <a:rPr lang="en-US" smtClean="0"/>
              <a:pPr/>
              <a:t>1</a:t>
            </a:fld>
            <a:endParaRPr lang="en-US"/>
          </a:p>
        </p:txBody>
      </p:sp>
    </p:spTree>
    <p:extLst>
      <p:ext uri="{BB962C8B-B14F-4D97-AF65-F5344CB8AC3E}">
        <p14:creationId xmlns:p14="http://schemas.microsoft.com/office/powerpoint/2010/main" val="2978139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6F2082C-31B8-AB44-8099-091513F65D26}" type="slidenum">
              <a:rPr lang="en-US" smtClean="0"/>
              <a:pPr/>
              <a:t>5</a:t>
            </a:fld>
            <a:endParaRPr lang="en-US"/>
          </a:p>
        </p:txBody>
      </p:sp>
    </p:spTree>
    <p:extLst>
      <p:ext uri="{BB962C8B-B14F-4D97-AF65-F5344CB8AC3E}">
        <p14:creationId xmlns:p14="http://schemas.microsoft.com/office/powerpoint/2010/main" val="13379784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6F2082C-31B8-AB44-8099-091513F65D26}" type="slidenum">
              <a:rPr lang="en-US" smtClean="0"/>
              <a:pPr/>
              <a:t>6</a:t>
            </a:fld>
            <a:endParaRPr lang="en-US"/>
          </a:p>
        </p:txBody>
      </p:sp>
    </p:spTree>
    <p:extLst>
      <p:ext uri="{BB962C8B-B14F-4D97-AF65-F5344CB8AC3E}">
        <p14:creationId xmlns:p14="http://schemas.microsoft.com/office/powerpoint/2010/main" val="2531387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6F2082C-31B8-AB44-8099-091513F65D26}" type="slidenum">
              <a:rPr lang="en-US" smtClean="0"/>
              <a:pPr/>
              <a:t>8</a:t>
            </a:fld>
            <a:endParaRPr lang="en-US"/>
          </a:p>
        </p:txBody>
      </p:sp>
    </p:spTree>
    <p:extLst>
      <p:ext uri="{BB962C8B-B14F-4D97-AF65-F5344CB8AC3E}">
        <p14:creationId xmlns:p14="http://schemas.microsoft.com/office/powerpoint/2010/main" val="32283176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6F2082C-31B8-AB44-8099-091513F65D26}" type="slidenum">
              <a:rPr lang="en-US" smtClean="0"/>
              <a:pPr/>
              <a:t>10</a:t>
            </a:fld>
            <a:endParaRPr lang="en-US"/>
          </a:p>
        </p:txBody>
      </p:sp>
    </p:spTree>
    <p:extLst>
      <p:ext uri="{BB962C8B-B14F-4D97-AF65-F5344CB8AC3E}">
        <p14:creationId xmlns:p14="http://schemas.microsoft.com/office/powerpoint/2010/main" val="9880709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6F2082C-31B8-AB44-8099-091513F65D26}" type="slidenum">
              <a:rPr lang="en-US" smtClean="0"/>
              <a:pPr/>
              <a:t>11</a:t>
            </a:fld>
            <a:endParaRPr lang="en-US"/>
          </a:p>
        </p:txBody>
      </p:sp>
    </p:spTree>
    <p:extLst>
      <p:ext uri="{BB962C8B-B14F-4D97-AF65-F5344CB8AC3E}">
        <p14:creationId xmlns:p14="http://schemas.microsoft.com/office/powerpoint/2010/main" val="250205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userDrawn="1">
            <p:ph type="ctrTitle"/>
          </p:nvPr>
        </p:nvSpPr>
        <p:spPr>
          <a:xfrm>
            <a:off x="4597573" y="1722318"/>
            <a:ext cx="4280492" cy="1612762"/>
          </a:xfrm>
        </p:spPr>
        <p:txBody>
          <a:bodyPr/>
          <a:lstStyle>
            <a:lvl1pPr>
              <a:defRPr sz="3200"/>
            </a:lvl1pPr>
          </a:lstStyle>
          <a:p>
            <a:r>
              <a:rPr lang="en-US"/>
              <a:t>Click to edit Master title style</a:t>
            </a:r>
            <a:endParaRPr lang="en-US" dirty="0"/>
          </a:p>
        </p:txBody>
      </p:sp>
      <p:sp>
        <p:nvSpPr>
          <p:cNvPr id="3" name="Subtitle 2"/>
          <p:cNvSpPr>
            <a:spLocks noGrp="1"/>
          </p:cNvSpPr>
          <p:nvPr userDrawn="1">
            <p:ph type="subTitle" idx="1"/>
          </p:nvPr>
        </p:nvSpPr>
        <p:spPr>
          <a:xfrm>
            <a:off x="4597573" y="3497885"/>
            <a:ext cx="4280492" cy="1752600"/>
          </a:xfrm>
        </p:spPr>
        <p:txBody>
          <a:bodyPr/>
          <a:lstStyle>
            <a:lvl1pPr marL="0" indent="0" algn="l">
              <a:buNone/>
              <a:defRPr>
                <a:solidFill>
                  <a:schemeClr val="tx1">
                    <a:tint val="75000"/>
                  </a:schemeClr>
                </a:solidFill>
                <a:latin typeface="+mn-lt"/>
                <a:cs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cxnSp>
        <p:nvCxnSpPr>
          <p:cNvPr id="14" name="Straight Connector 13"/>
          <p:cNvCxnSpPr/>
          <p:nvPr userDrawn="1"/>
        </p:nvCxnSpPr>
        <p:spPr>
          <a:xfrm>
            <a:off x="357813" y="490643"/>
            <a:ext cx="8467909" cy="1588"/>
          </a:xfrm>
          <a:prstGeom prst="line">
            <a:avLst/>
          </a:prstGeom>
          <a:ln w="12700" cap="flat" cmpd="sng" algn="ctr">
            <a:solidFill>
              <a:srgbClr val="FFFFFF"/>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userDrawn="1"/>
        </p:nvSpPr>
        <p:spPr>
          <a:xfrm>
            <a:off x="280512" y="202720"/>
            <a:ext cx="4092709" cy="230832"/>
          </a:xfrm>
          <a:prstGeom prst="rect">
            <a:avLst/>
          </a:prstGeom>
          <a:noFill/>
        </p:spPr>
        <p:txBody>
          <a:bodyPr wrap="square" rtlCol="0">
            <a:spAutoFit/>
          </a:bodyPr>
          <a:lstStyle/>
          <a:p>
            <a:r>
              <a:rPr lang="en-US" sz="900" b="1" dirty="0">
                <a:latin typeface="+mn-lt"/>
                <a:cs typeface="Verdana"/>
              </a:rPr>
              <a:t>Evidence Based Practice Unit (EBPU)</a:t>
            </a:r>
          </a:p>
        </p:txBody>
      </p:sp>
      <p:sp>
        <p:nvSpPr>
          <p:cNvPr id="10" name="Content Placeholder 12"/>
          <p:cNvSpPr>
            <a:spLocks noGrp="1"/>
          </p:cNvSpPr>
          <p:nvPr userDrawn="1">
            <p:ph sz="quarter" idx="11" hasCustomPrompt="1"/>
          </p:nvPr>
        </p:nvSpPr>
        <p:spPr>
          <a:xfrm>
            <a:off x="4597573" y="1300163"/>
            <a:ext cx="3385026" cy="365125"/>
          </a:xfrm>
        </p:spPr>
        <p:txBody>
          <a:bodyPr anchor="t" anchorCtr="0">
            <a:normAutofit/>
          </a:bodyPr>
          <a:lstStyle>
            <a:lvl1pPr marL="0" indent="0">
              <a:defRPr sz="1200">
                <a:latin typeface="+mn-lt"/>
                <a:cs typeface="Verdana"/>
              </a:defRPr>
            </a:lvl1pPr>
          </a:lstStyle>
          <a:p>
            <a:pPr lvl="0"/>
            <a:r>
              <a:rPr lang="en-GB" dirty="0"/>
              <a:t>Date</a:t>
            </a:r>
            <a:endParaRPr lang="en-US" dirty="0"/>
          </a:p>
        </p:txBody>
      </p:sp>
      <p:pic>
        <p:nvPicPr>
          <p:cNvPr id="16" name="Picture 15" descr="EBPU-Partnership-Lock-up-RGB+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7813" y="1861440"/>
            <a:ext cx="3510150" cy="2150041"/>
          </a:xfrm>
          <a:prstGeom prst="rect">
            <a:avLst/>
          </a:prstGeom>
        </p:spPr>
      </p:pic>
      <p:cxnSp>
        <p:nvCxnSpPr>
          <p:cNvPr id="5" name="Straight Connector 4"/>
          <p:cNvCxnSpPr/>
          <p:nvPr userDrawn="1"/>
        </p:nvCxnSpPr>
        <p:spPr>
          <a:xfrm>
            <a:off x="4704688" y="3387818"/>
            <a:ext cx="4121034" cy="0"/>
          </a:xfrm>
          <a:prstGeom prst="line">
            <a:avLst/>
          </a:prstGeom>
          <a:ln w="12700" cap="rnd"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 pull-out stats + image">
    <p:spTree>
      <p:nvGrpSpPr>
        <p:cNvPr id="1" name=""/>
        <p:cNvGrpSpPr/>
        <p:nvPr/>
      </p:nvGrpSpPr>
      <p:grpSpPr>
        <a:xfrm>
          <a:off x="0" y="0"/>
          <a:ext cx="0" cy="0"/>
          <a:chOff x="0" y="0"/>
          <a:chExt cx="0" cy="0"/>
        </a:xfrm>
      </p:grpSpPr>
      <p:sp>
        <p:nvSpPr>
          <p:cNvPr id="40" name="Text Placeholder 39"/>
          <p:cNvSpPr>
            <a:spLocks noGrp="1"/>
          </p:cNvSpPr>
          <p:nvPr>
            <p:ph type="body" sz="quarter" idx="25"/>
          </p:nvPr>
        </p:nvSpPr>
        <p:spPr>
          <a:xfrm>
            <a:off x="4713288" y="1392238"/>
            <a:ext cx="1962150" cy="2147887"/>
          </a:xfrm>
          <a:solidFill>
            <a:schemeClr val="tx2"/>
          </a:solidFill>
        </p:spPr>
        <p:txBody>
          <a:bodyPr/>
          <a:lstStyle>
            <a:lvl1pPr>
              <a:defRPr>
                <a:noFill/>
              </a:defRPr>
            </a:lvl1pPr>
          </a:lstStyle>
          <a:p>
            <a:pPr lvl="0"/>
            <a:r>
              <a:rPr lang="en-US"/>
              <a:t>Click to edit Master text styles</a:t>
            </a:r>
          </a:p>
        </p:txBody>
      </p:sp>
      <p:sp>
        <p:nvSpPr>
          <p:cNvPr id="42" name="Text Placeholder 39"/>
          <p:cNvSpPr>
            <a:spLocks noGrp="1"/>
          </p:cNvSpPr>
          <p:nvPr>
            <p:ph type="body" sz="quarter" idx="26"/>
          </p:nvPr>
        </p:nvSpPr>
        <p:spPr>
          <a:xfrm>
            <a:off x="6864350" y="1392238"/>
            <a:ext cx="1962150" cy="2147887"/>
          </a:xfrm>
          <a:solidFill>
            <a:schemeClr val="accent2"/>
          </a:solidFill>
        </p:spPr>
        <p:txBody>
          <a:bodyPr/>
          <a:lstStyle>
            <a:lvl1pPr>
              <a:defRPr>
                <a:noFill/>
              </a:defRPr>
            </a:lvl1pPr>
          </a:lstStyle>
          <a:p>
            <a:pPr lvl="0"/>
            <a:r>
              <a:rPr lang="en-US"/>
              <a:t>Click to edit Master text styles</a:t>
            </a:r>
          </a:p>
        </p:txBody>
      </p:sp>
      <p:sp>
        <p:nvSpPr>
          <p:cNvPr id="2" name="Title 1"/>
          <p:cNvSpPr>
            <a:spLocks noGrp="1"/>
          </p:cNvSpPr>
          <p:nvPr>
            <p:ph type="title"/>
          </p:nvPr>
        </p:nvSpPr>
        <p:spPr/>
        <p:txBody>
          <a:bodyPr/>
          <a:lstStyle/>
          <a:p>
            <a:r>
              <a:rPr lang="en-US"/>
              <a:t>Click to edit Master title style</a:t>
            </a:r>
            <a:endParaRPr lang="en-US" dirty="0"/>
          </a:p>
        </p:txBody>
      </p:sp>
      <p:cxnSp>
        <p:nvCxnSpPr>
          <p:cNvPr id="8" name="Straight Connector 7"/>
          <p:cNvCxnSpPr/>
          <p:nvPr userDrawn="1"/>
        </p:nvCxnSpPr>
        <p:spPr>
          <a:xfrm>
            <a:off x="357813" y="491437"/>
            <a:ext cx="4112365" cy="1588"/>
          </a:xfrm>
          <a:prstGeom prst="line">
            <a:avLst/>
          </a:prstGeom>
          <a:ln w="12700" cap="flat" cmpd="sng" algn="ctr">
            <a:solidFill>
              <a:schemeClr val="accent5">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4714011" y="491437"/>
            <a:ext cx="4112365" cy="1588"/>
          </a:xfrm>
          <a:prstGeom prst="line">
            <a:avLst/>
          </a:prstGeom>
          <a:ln w="12700" cap="flat" cmpd="sng" algn="ctr">
            <a:solidFill>
              <a:schemeClr val="accent5">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0" name="Footer Placeholder 4"/>
          <p:cNvSpPr>
            <a:spLocks noGrp="1"/>
          </p:cNvSpPr>
          <p:nvPr>
            <p:ph type="ftr" sz="quarter" idx="3"/>
          </p:nvPr>
        </p:nvSpPr>
        <p:spPr>
          <a:xfrm>
            <a:off x="4636056" y="202721"/>
            <a:ext cx="3525075" cy="230832"/>
          </a:xfrm>
          <a:prstGeom prst="rect">
            <a:avLst/>
          </a:prstGeom>
        </p:spPr>
        <p:txBody>
          <a:bodyPr vert="horz" lIns="91440" tIns="45720" rIns="91440" bIns="45720" rtlCol="0" anchor="t" anchorCtr="0"/>
          <a:lstStyle>
            <a:lvl1pPr algn="l">
              <a:defRPr sz="800">
                <a:solidFill>
                  <a:schemeClr val="tx1">
                    <a:tint val="75000"/>
                  </a:schemeClr>
                </a:solidFill>
                <a:latin typeface="+mn-lt"/>
                <a:cs typeface="Verdana"/>
              </a:defRPr>
            </a:lvl1pPr>
          </a:lstStyle>
          <a:p>
            <a:r>
              <a:rPr lang="en-US" dirty="0"/>
              <a:t>Presentation or section title here</a:t>
            </a:r>
          </a:p>
        </p:txBody>
      </p:sp>
      <p:sp>
        <p:nvSpPr>
          <p:cNvPr id="11" name="Slide Number Placeholder 5"/>
          <p:cNvSpPr>
            <a:spLocks noGrp="1"/>
          </p:cNvSpPr>
          <p:nvPr>
            <p:ph type="sldNum" sz="quarter" idx="4"/>
          </p:nvPr>
        </p:nvSpPr>
        <p:spPr>
          <a:xfrm>
            <a:off x="8348870" y="202721"/>
            <a:ext cx="529195" cy="230832"/>
          </a:xfrm>
          <a:prstGeom prst="rect">
            <a:avLst/>
          </a:prstGeom>
        </p:spPr>
        <p:txBody>
          <a:bodyPr vert="horz" lIns="91440" tIns="45720" rIns="91440" bIns="45720" rtlCol="0" anchor="t" anchorCtr="0"/>
          <a:lstStyle>
            <a:lvl1pPr algn="r">
              <a:defRPr sz="900" b="1">
                <a:solidFill>
                  <a:schemeClr val="tx1">
                    <a:tint val="75000"/>
                  </a:schemeClr>
                </a:solidFill>
                <a:latin typeface="+mn-lt"/>
                <a:cs typeface="Verdana"/>
              </a:defRPr>
            </a:lvl1pPr>
          </a:lstStyle>
          <a:p>
            <a:fld id="{462AC695-DD95-4246-9D7F-71FDA65D9A0C}" type="slidenum">
              <a:rPr lang="en-US" smtClean="0"/>
              <a:pPr/>
              <a:t>‹#›</a:t>
            </a:fld>
            <a:endParaRPr lang="en-US" dirty="0"/>
          </a:p>
        </p:txBody>
      </p:sp>
      <p:sp>
        <p:nvSpPr>
          <p:cNvPr id="12" name="TextBox 11"/>
          <p:cNvSpPr txBox="1"/>
          <p:nvPr userDrawn="1"/>
        </p:nvSpPr>
        <p:spPr>
          <a:xfrm>
            <a:off x="280512" y="202720"/>
            <a:ext cx="4092709" cy="230832"/>
          </a:xfrm>
          <a:prstGeom prst="rect">
            <a:avLst/>
          </a:prstGeom>
          <a:noFill/>
        </p:spPr>
        <p:txBody>
          <a:bodyPr wrap="square"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b="1" dirty="0">
                <a:latin typeface="+mn-lt"/>
                <a:cs typeface="Verdana"/>
              </a:rPr>
              <a:t>Evidence Based Practice Unit (EBPU)</a:t>
            </a:r>
          </a:p>
        </p:txBody>
      </p:sp>
      <p:sp>
        <p:nvSpPr>
          <p:cNvPr id="14" name="Content Placeholder 13"/>
          <p:cNvSpPr>
            <a:spLocks noGrp="1"/>
          </p:cNvSpPr>
          <p:nvPr>
            <p:ph sz="quarter" idx="10"/>
          </p:nvPr>
        </p:nvSpPr>
        <p:spPr>
          <a:xfrm>
            <a:off x="258426" y="1395685"/>
            <a:ext cx="4115137" cy="48527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23" name="Straight Connector 22"/>
          <p:cNvCxnSpPr/>
          <p:nvPr userDrawn="1"/>
        </p:nvCxnSpPr>
        <p:spPr>
          <a:xfrm>
            <a:off x="4859849" y="2101428"/>
            <a:ext cx="1635227" cy="1588"/>
          </a:xfrm>
          <a:prstGeom prst="line">
            <a:avLst/>
          </a:prstGeom>
          <a:ln>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userDrawn="1"/>
        </p:nvCxnSpPr>
        <p:spPr>
          <a:xfrm>
            <a:off x="7030691" y="2101428"/>
            <a:ext cx="1635227" cy="1588"/>
          </a:xfrm>
          <a:prstGeom prst="line">
            <a:avLst/>
          </a:prstGeom>
          <a:ln>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24" name="Content Placeholder 3"/>
          <p:cNvSpPr>
            <a:spLocks noGrp="1"/>
          </p:cNvSpPr>
          <p:nvPr>
            <p:ph sz="quarter" idx="17" hasCustomPrompt="1"/>
          </p:nvPr>
        </p:nvSpPr>
        <p:spPr>
          <a:xfrm>
            <a:off x="4713288" y="3858611"/>
            <a:ext cx="4113212" cy="2389790"/>
          </a:xfrm>
        </p:spPr>
        <p:txBody>
          <a:bodyPr/>
          <a:lstStyle>
            <a:lvl1pPr marL="0" marR="0" indent="0" algn="l" defTabSz="457200" rtl="0" eaLnBrk="1" fontAlgn="auto" latinLnBrk="0" hangingPunct="1">
              <a:lnSpc>
                <a:spcPct val="100000"/>
              </a:lnSpc>
              <a:spcBef>
                <a:spcPts val="0"/>
              </a:spcBef>
              <a:spcAft>
                <a:spcPts val="1200"/>
              </a:spcAft>
              <a:buClrTx/>
              <a:buSzTx/>
              <a:buFont typeface="Arial"/>
              <a:buNone/>
              <a:tabLst/>
              <a:defRPr/>
            </a:lvl1pPr>
          </a:lstStyle>
          <a:p>
            <a:pPr marL="0" marR="0" lvl="0" indent="0" algn="l" defTabSz="457200" rtl="0" eaLnBrk="1" fontAlgn="auto" latinLnBrk="0" hangingPunct="1">
              <a:lnSpc>
                <a:spcPct val="100000"/>
              </a:lnSpc>
              <a:spcBef>
                <a:spcPts val="0"/>
              </a:spcBef>
              <a:spcAft>
                <a:spcPts val="1200"/>
              </a:spcAft>
              <a:buClrTx/>
              <a:buSzTx/>
              <a:buFont typeface="Arial"/>
              <a:buNone/>
              <a:tabLst/>
              <a:defRPr/>
            </a:pPr>
            <a:r>
              <a:rPr lang="en-US" dirty="0"/>
              <a:t>Object or image</a:t>
            </a:r>
          </a:p>
        </p:txBody>
      </p:sp>
      <p:sp>
        <p:nvSpPr>
          <p:cNvPr id="6" name="Text Placeholder 5"/>
          <p:cNvSpPr>
            <a:spLocks noGrp="1"/>
          </p:cNvSpPr>
          <p:nvPr>
            <p:ph type="body" sz="quarter" idx="18" hasCustomPrompt="1"/>
          </p:nvPr>
        </p:nvSpPr>
        <p:spPr>
          <a:xfrm>
            <a:off x="4781551" y="1405505"/>
            <a:ext cx="1713526" cy="509588"/>
          </a:xfrm>
        </p:spPr>
        <p:txBody>
          <a:bodyPr>
            <a:noAutofit/>
          </a:bodyPr>
          <a:lstStyle>
            <a:lvl1pPr>
              <a:defRPr sz="3600" b="1">
                <a:solidFill>
                  <a:schemeClr val="bg1"/>
                </a:solidFill>
              </a:defRPr>
            </a:lvl1pPr>
          </a:lstStyle>
          <a:p>
            <a:pPr lvl="0"/>
            <a:r>
              <a:rPr lang="en-GB" dirty="0"/>
              <a:t>0.0%</a:t>
            </a:r>
            <a:endParaRPr lang="en-US" dirty="0"/>
          </a:p>
        </p:txBody>
      </p:sp>
      <p:sp>
        <p:nvSpPr>
          <p:cNvPr id="30" name="Text Placeholder 5"/>
          <p:cNvSpPr>
            <a:spLocks noGrp="1"/>
          </p:cNvSpPr>
          <p:nvPr>
            <p:ph type="body" sz="quarter" idx="19" hasCustomPrompt="1"/>
          </p:nvPr>
        </p:nvSpPr>
        <p:spPr>
          <a:xfrm>
            <a:off x="6934201" y="1405505"/>
            <a:ext cx="1717654" cy="509588"/>
          </a:xfrm>
        </p:spPr>
        <p:txBody>
          <a:bodyPr>
            <a:noAutofit/>
          </a:bodyPr>
          <a:lstStyle>
            <a:lvl1pPr>
              <a:defRPr sz="3600" b="1">
                <a:solidFill>
                  <a:schemeClr val="bg1"/>
                </a:solidFill>
              </a:defRPr>
            </a:lvl1pPr>
          </a:lstStyle>
          <a:p>
            <a:pPr lvl="0"/>
            <a:r>
              <a:rPr lang="en-GB" dirty="0"/>
              <a:t>0.0%</a:t>
            </a:r>
            <a:endParaRPr lang="en-US" dirty="0"/>
          </a:p>
        </p:txBody>
      </p:sp>
      <p:sp>
        <p:nvSpPr>
          <p:cNvPr id="17" name="Text Placeholder 16"/>
          <p:cNvSpPr>
            <a:spLocks noGrp="1"/>
          </p:cNvSpPr>
          <p:nvPr>
            <p:ph type="body" sz="quarter" idx="20"/>
          </p:nvPr>
        </p:nvSpPr>
        <p:spPr>
          <a:xfrm>
            <a:off x="4781551" y="2170917"/>
            <a:ext cx="1713526" cy="1289834"/>
          </a:xfrm>
        </p:spPr>
        <p:txBody>
          <a:bodyPr>
            <a:normAutofit/>
          </a:bodyPr>
          <a:lstStyle>
            <a:lvl1pPr>
              <a:defRPr sz="1400">
                <a:solidFill>
                  <a:srgbClr val="FFFFFF"/>
                </a:solidFill>
              </a:defRPr>
            </a:lvl1pPr>
          </a:lstStyle>
          <a:p>
            <a:pPr lvl="0"/>
            <a:r>
              <a:rPr lang="en-US"/>
              <a:t>Click to edit Master text styles</a:t>
            </a:r>
          </a:p>
        </p:txBody>
      </p:sp>
      <p:sp>
        <p:nvSpPr>
          <p:cNvPr id="31" name="Text Placeholder 16"/>
          <p:cNvSpPr>
            <a:spLocks noGrp="1"/>
          </p:cNvSpPr>
          <p:nvPr>
            <p:ph type="body" sz="quarter" idx="21"/>
          </p:nvPr>
        </p:nvSpPr>
        <p:spPr>
          <a:xfrm>
            <a:off x="6948265" y="2170917"/>
            <a:ext cx="1717654" cy="1289834"/>
          </a:xfrm>
        </p:spPr>
        <p:txBody>
          <a:bodyPr>
            <a:normAutofit/>
          </a:bodyPr>
          <a:lstStyle>
            <a:lvl1pPr>
              <a:defRPr sz="1400">
                <a:solidFill>
                  <a:srgbClr val="FFFFFF"/>
                </a:solidFill>
              </a:defRPr>
            </a:lvl1pPr>
          </a:lstStyle>
          <a:p>
            <a:pPr lvl="0"/>
            <a:r>
              <a:rPr lang="en-US"/>
              <a:t>Click to edit Master text styles</a:t>
            </a:r>
          </a:p>
        </p:txBody>
      </p:sp>
      <p:pic>
        <p:nvPicPr>
          <p:cNvPr id="20" name="Picture 19" descr="EBPU-Partnership-Lock-up-Horizontal-Greyscal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1045" y="6196016"/>
            <a:ext cx="3892137" cy="669044"/>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 image + pull-out sta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cxnSp>
        <p:nvCxnSpPr>
          <p:cNvPr id="8" name="Straight Connector 7"/>
          <p:cNvCxnSpPr/>
          <p:nvPr userDrawn="1"/>
        </p:nvCxnSpPr>
        <p:spPr>
          <a:xfrm>
            <a:off x="357813" y="491437"/>
            <a:ext cx="4112365" cy="1588"/>
          </a:xfrm>
          <a:prstGeom prst="line">
            <a:avLst/>
          </a:prstGeom>
          <a:ln w="12700" cap="flat" cmpd="sng" algn="ctr">
            <a:solidFill>
              <a:schemeClr val="accent5">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4714011" y="491437"/>
            <a:ext cx="4112365" cy="1588"/>
          </a:xfrm>
          <a:prstGeom prst="line">
            <a:avLst/>
          </a:prstGeom>
          <a:ln w="12700" cap="flat" cmpd="sng" algn="ctr">
            <a:solidFill>
              <a:schemeClr val="accent5">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0" name="Footer Placeholder 4"/>
          <p:cNvSpPr>
            <a:spLocks noGrp="1"/>
          </p:cNvSpPr>
          <p:nvPr>
            <p:ph type="ftr" sz="quarter" idx="3"/>
          </p:nvPr>
        </p:nvSpPr>
        <p:spPr>
          <a:xfrm>
            <a:off x="4636056" y="202721"/>
            <a:ext cx="3525075" cy="230832"/>
          </a:xfrm>
          <a:prstGeom prst="rect">
            <a:avLst/>
          </a:prstGeom>
        </p:spPr>
        <p:txBody>
          <a:bodyPr vert="horz" lIns="91440" tIns="45720" rIns="91440" bIns="45720" rtlCol="0" anchor="t" anchorCtr="0"/>
          <a:lstStyle>
            <a:lvl1pPr algn="l">
              <a:defRPr sz="800">
                <a:solidFill>
                  <a:schemeClr val="tx1">
                    <a:tint val="75000"/>
                  </a:schemeClr>
                </a:solidFill>
                <a:latin typeface="+mn-lt"/>
                <a:cs typeface="Verdana"/>
              </a:defRPr>
            </a:lvl1pPr>
          </a:lstStyle>
          <a:p>
            <a:r>
              <a:rPr lang="en-US" dirty="0"/>
              <a:t>Presentation or section title here</a:t>
            </a:r>
          </a:p>
        </p:txBody>
      </p:sp>
      <p:sp>
        <p:nvSpPr>
          <p:cNvPr id="11" name="Slide Number Placeholder 5"/>
          <p:cNvSpPr>
            <a:spLocks noGrp="1"/>
          </p:cNvSpPr>
          <p:nvPr>
            <p:ph type="sldNum" sz="quarter" idx="4"/>
          </p:nvPr>
        </p:nvSpPr>
        <p:spPr>
          <a:xfrm>
            <a:off x="8348870" y="202721"/>
            <a:ext cx="529195" cy="230832"/>
          </a:xfrm>
          <a:prstGeom prst="rect">
            <a:avLst/>
          </a:prstGeom>
        </p:spPr>
        <p:txBody>
          <a:bodyPr vert="horz" lIns="91440" tIns="45720" rIns="91440" bIns="45720" rtlCol="0" anchor="t" anchorCtr="0"/>
          <a:lstStyle>
            <a:lvl1pPr algn="r">
              <a:defRPr sz="900" b="1">
                <a:solidFill>
                  <a:schemeClr val="tx1">
                    <a:tint val="75000"/>
                  </a:schemeClr>
                </a:solidFill>
                <a:latin typeface="+mn-lt"/>
                <a:cs typeface="Verdana"/>
              </a:defRPr>
            </a:lvl1pPr>
          </a:lstStyle>
          <a:p>
            <a:fld id="{462AC695-DD95-4246-9D7F-71FDA65D9A0C}" type="slidenum">
              <a:rPr lang="en-US" smtClean="0"/>
              <a:pPr/>
              <a:t>‹#›</a:t>
            </a:fld>
            <a:endParaRPr lang="en-US" dirty="0"/>
          </a:p>
        </p:txBody>
      </p:sp>
      <p:sp>
        <p:nvSpPr>
          <p:cNvPr id="12" name="TextBox 11"/>
          <p:cNvSpPr txBox="1"/>
          <p:nvPr userDrawn="1"/>
        </p:nvSpPr>
        <p:spPr>
          <a:xfrm>
            <a:off x="280512" y="202720"/>
            <a:ext cx="4092709" cy="230832"/>
          </a:xfrm>
          <a:prstGeom prst="rect">
            <a:avLst/>
          </a:prstGeom>
          <a:noFill/>
        </p:spPr>
        <p:txBody>
          <a:bodyPr wrap="square"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b="1" dirty="0">
                <a:latin typeface="+mn-lt"/>
                <a:cs typeface="Verdana"/>
              </a:rPr>
              <a:t>Evidence Based Practice Unit (EBPU)</a:t>
            </a:r>
          </a:p>
        </p:txBody>
      </p:sp>
      <p:sp>
        <p:nvSpPr>
          <p:cNvPr id="14" name="Content Placeholder 13"/>
          <p:cNvSpPr>
            <a:spLocks noGrp="1"/>
          </p:cNvSpPr>
          <p:nvPr>
            <p:ph sz="quarter" idx="10"/>
          </p:nvPr>
        </p:nvSpPr>
        <p:spPr>
          <a:xfrm>
            <a:off x="258426" y="1395685"/>
            <a:ext cx="4115137" cy="4733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Content Placeholder 20"/>
          <p:cNvSpPr>
            <a:spLocks noGrp="1"/>
          </p:cNvSpPr>
          <p:nvPr>
            <p:ph sz="quarter" idx="17" hasCustomPrompt="1"/>
          </p:nvPr>
        </p:nvSpPr>
        <p:spPr>
          <a:xfrm>
            <a:off x="6589978" y="4114800"/>
            <a:ext cx="2236522" cy="577582"/>
          </a:xfrm>
        </p:spPr>
        <p:txBody>
          <a:bodyPr>
            <a:noAutofit/>
          </a:bodyPr>
          <a:lstStyle>
            <a:lvl1pPr marL="0" indent="0">
              <a:spcBef>
                <a:spcPts val="0"/>
              </a:spcBef>
              <a:defRPr sz="4000" b="1">
                <a:solidFill>
                  <a:schemeClr val="tx2"/>
                </a:solidFill>
              </a:defRPr>
            </a:lvl1pPr>
          </a:lstStyle>
          <a:p>
            <a:pPr lvl="0"/>
            <a:r>
              <a:rPr lang="en-GB" dirty="0"/>
              <a:t>0.0%</a:t>
            </a:r>
          </a:p>
        </p:txBody>
      </p:sp>
      <p:sp>
        <p:nvSpPr>
          <p:cNvPr id="20" name="Content Placeholder 24"/>
          <p:cNvSpPr>
            <a:spLocks noGrp="1"/>
          </p:cNvSpPr>
          <p:nvPr>
            <p:ph sz="quarter" idx="18" hasCustomPrompt="1"/>
          </p:nvPr>
        </p:nvSpPr>
        <p:spPr>
          <a:xfrm>
            <a:off x="6593739" y="4822166"/>
            <a:ext cx="2217177" cy="1289050"/>
          </a:xfrm>
        </p:spPr>
        <p:txBody>
          <a:bodyPr>
            <a:normAutofit/>
          </a:bodyPr>
          <a:lstStyle>
            <a:lvl1pPr marL="0" indent="0">
              <a:defRPr sz="1400">
                <a:solidFill>
                  <a:srgbClr val="108399"/>
                </a:solidFill>
              </a:defRPr>
            </a:lvl1pPr>
          </a:lstStyle>
          <a:p>
            <a:pPr lvl="0"/>
            <a:r>
              <a:rPr lang="en-GB" dirty="0"/>
              <a:t>Click to edit Master text styles=</a:t>
            </a:r>
            <a:endParaRPr lang="en-US" dirty="0"/>
          </a:p>
        </p:txBody>
      </p:sp>
      <p:sp>
        <p:nvSpPr>
          <p:cNvPr id="16" name="Content Placeholder 3"/>
          <p:cNvSpPr>
            <a:spLocks noGrp="1"/>
          </p:cNvSpPr>
          <p:nvPr>
            <p:ph sz="quarter" idx="19" hasCustomPrompt="1"/>
          </p:nvPr>
        </p:nvSpPr>
        <p:spPr>
          <a:xfrm>
            <a:off x="4713288" y="1395685"/>
            <a:ext cx="4097337" cy="2442891"/>
          </a:xfrm>
        </p:spPr>
        <p:txBody>
          <a:bodyPr/>
          <a:lstStyle>
            <a:lvl1pPr marL="0" marR="0" indent="0" algn="l" defTabSz="457200" rtl="0" eaLnBrk="1" fontAlgn="auto" latinLnBrk="0" hangingPunct="1">
              <a:lnSpc>
                <a:spcPct val="100000"/>
              </a:lnSpc>
              <a:spcBef>
                <a:spcPts val="0"/>
              </a:spcBef>
              <a:spcAft>
                <a:spcPts val="1200"/>
              </a:spcAft>
              <a:buClrTx/>
              <a:buSzTx/>
              <a:buFont typeface="Arial"/>
              <a:buNone/>
              <a:tabLst/>
              <a:defRPr/>
            </a:lvl1pPr>
          </a:lstStyle>
          <a:p>
            <a:pPr marL="0" marR="0" lvl="0" indent="0" algn="l" defTabSz="457200" rtl="0" eaLnBrk="1" fontAlgn="auto" latinLnBrk="0" hangingPunct="1">
              <a:lnSpc>
                <a:spcPct val="100000"/>
              </a:lnSpc>
              <a:spcBef>
                <a:spcPts val="0"/>
              </a:spcBef>
              <a:spcAft>
                <a:spcPts val="1200"/>
              </a:spcAft>
              <a:buClrTx/>
              <a:buSzTx/>
              <a:buFont typeface="Arial"/>
              <a:buNone/>
              <a:tabLst/>
              <a:defRPr/>
            </a:pPr>
            <a:r>
              <a:rPr lang="en-US" dirty="0"/>
              <a:t>Object or image</a:t>
            </a:r>
          </a:p>
        </p:txBody>
      </p:sp>
      <p:pic>
        <p:nvPicPr>
          <p:cNvPr id="15" name="Picture 14" descr="EBPU-Partnership-Lock-up-Horizontal-Greyscal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1045" y="6196016"/>
            <a:ext cx="3892137" cy="669044"/>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 large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cxnSp>
        <p:nvCxnSpPr>
          <p:cNvPr id="8" name="Straight Connector 7"/>
          <p:cNvCxnSpPr/>
          <p:nvPr userDrawn="1"/>
        </p:nvCxnSpPr>
        <p:spPr>
          <a:xfrm>
            <a:off x="357813" y="491437"/>
            <a:ext cx="4112365" cy="1588"/>
          </a:xfrm>
          <a:prstGeom prst="line">
            <a:avLst/>
          </a:prstGeom>
          <a:ln w="12700" cap="flat" cmpd="sng" algn="ctr">
            <a:solidFill>
              <a:schemeClr val="accent5">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4714011" y="491437"/>
            <a:ext cx="4112365" cy="1588"/>
          </a:xfrm>
          <a:prstGeom prst="line">
            <a:avLst/>
          </a:prstGeom>
          <a:ln w="12700" cap="flat" cmpd="sng" algn="ctr">
            <a:solidFill>
              <a:schemeClr val="accent5">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0" name="Footer Placeholder 4"/>
          <p:cNvSpPr>
            <a:spLocks noGrp="1"/>
          </p:cNvSpPr>
          <p:nvPr>
            <p:ph type="ftr" sz="quarter" idx="3"/>
          </p:nvPr>
        </p:nvSpPr>
        <p:spPr>
          <a:xfrm>
            <a:off x="4636056" y="202721"/>
            <a:ext cx="3525075" cy="230832"/>
          </a:xfrm>
          <a:prstGeom prst="rect">
            <a:avLst/>
          </a:prstGeom>
        </p:spPr>
        <p:txBody>
          <a:bodyPr vert="horz" lIns="91440" tIns="45720" rIns="91440" bIns="45720" rtlCol="0" anchor="t" anchorCtr="0"/>
          <a:lstStyle>
            <a:lvl1pPr algn="l">
              <a:defRPr sz="800">
                <a:solidFill>
                  <a:schemeClr val="tx1">
                    <a:tint val="75000"/>
                  </a:schemeClr>
                </a:solidFill>
                <a:latin typeface="+mn-lt"/>
                <a:cs typeface="Verdana"/>
              </a:defRPr>
            </a:lvl1pPr>
          </a:lstStyle>
          <a:p>
            <a:r>
              <a:rPr lang="en-US" dirty="0"/>
              <a:t>Presentation or section title here</a:t>
            </a:r>
          </a:p>
        </p:txBody>
      </p:sp>
      <p:sp>
        <p:nvSpPr>
          <p:cNvPr id="11" name="Slide Number Placeholder 5"/>
          <p:cNvSpPr>
            <a:spLocks noGrp="1"/>
          </p:cNvSpPr>
          <p:nvPr>
            <p:ph type="sldNum" sz="quarter" idx="4"/>
          </p:nvPr>
        </p:nvSpPr>
        <p:spPr>
          <a:xfrm>
            <a:off x="8348870" y="202721"/>
            <a:ext cx="529195" cy="230832"/>
          </a:xfrm>
          <a:prstGeom prst="rect">
            <a:avLst/>
          </a:prstGeom>
        </p:spPr>
        <p:txBody>
          <a:bodyPr vert="horz" lIns="91440" tIns="45720" rIns="91440" bIns="45720" rtlCol="0" anchor="t" anchorCtr="0"/>
          <a:lstStyle>
            <a:lvl1pPr algn="r">
              <a:defRPr sz="900" b="1">
                <a:solidFill>
                  <a:schemeClr val="tx1">
                    <a:tint val="75000"/>
                  </a:schemeClr>
                </a:solidFill>
                <a:latin typeface="+mn-lt"/>
                <a:cs typeface="Verdana"/>
              </a:defRPr>
            </a:lvl1pPr>
          </a:lstStyle>
          <a:p>
            <a:fld id="{462AC695-DD95-4246-9D7F-71FDA65D9A0C}" type="slidenum">
              <a:rPr lang="en-US" smtClean="0"/>
              <a:pPr/>
              <a:t>‹#›</a:t>
            </a:fld>
            <a:endParaRPr lang="en-US" dirty="0"/>
          </a:p>
        </p:txBody>
      </p:sp>
      <p:sp>
        <p:nvSpPr>
          <p:cNvPr id="12" name="TextBox 11"/>
          <p:cNvSpPr txBox="1"/>
          <p:nvPr userDrawn="1"/>
        </p:nvSpPr>
        <p:spPr>
          <a:xfrm>
            <a:off x="280512" y="202720"/>
            <a:ext cx="4092709" cy="230832"/>
          </a:xfrm>
          <a:prstGeom prst="rect">
            <a:avLst/>
          </a:prstGeom>
          <a:noFill/>
        </p:spPr>
        <p:txBody>
          <a:bodyPr wrap="square"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b="1" dirty="0">
                <a:latin typeface="+mn-lt"/>
                <a:cs typeface="Verdana"/>
              </a:rPr>
              <a:t>Evidence Based Practice Unit (EBPU)</a:t>
            </a:r>
          </a:p>
        </p:txBody>
      </p:sp>
      <p:sp>
        <p:nvSpPr>
          <p:cNvPr id="14" name="Content Placeholder 13"/>
          <p:cNvSpPr>
            <a:spLocks noGrp="1"/>
          </p:cNvSpPr>
          <p:nvPr>
            <p:ph sz="quarter" idx="10"/>
          </p:nvPr>
        </p:nvSpPr>
        <p:spPr>
          <a:xfrm>
            <a:off x="258426" y="1415600"/>
            <a:ext cx="8567950" cy="474530"/>
          </a:xfrm>
        </p:spPr>
        <p:txBody>
          <a:bodyPr/>
          <a:lstStyle>
            <a:lvl1pPr>
              <a:defRPr baseline="0"/>
            </a:lvl1pPr>
          </a:lstStyle>
          <a:p>
            <a:pPr lvl="0"/>
            <a:r>
              <a:rPr lang="en-US"/>
              <a:t>Click to edit Master text styles</a:t>
            </a:r>
          </a:p>
        </p:txBody>
      </p:sp>
      <p:sp>
        <p:nvSpPr>
          <p:cNvPr id="6" name="Content Placeholder 5"/>
          <p:cNvSpPr>
            <a:spLocks noGrp="1"/>
          </p:cNvSpPr>
          <p:nvPr>
            <p:ph sz="quarter" idx="11" hasCustomPrompt="1"/>
          </p:nvPr>
        </p:nvSpPr>
        <p:spPr>
          <a:xfrm>
            <a:off x="258426" y="1948695"/>
            <a:ext cx="8568073" cy="4188239"/>
          </a:xfrm>
        </p:spPr>
        <p:txBody>
          <a:bodyPr/>
          <a:lstStyle>
            <a:lvl1pPr marL="0" marR="0" indent="0" algn="l" defTabSz="457200" rtl="0" eaLnBrk="1" fontAlgn="auto" latinLnBrk="0" hangingPunct="1">
              <a:lnSpc>
                <a:spcPct val="100000"/>
              </a:lnSpc>
              <a:spcBef>
                <a:spcPts val="0"/>
              </a:spcBef>
              <a:spcAft>
                <a:spcPts val="1200"/>
              </a:spcAft>
              <a:buClrTx/>
              <a:buSzTx/>
              <a:buFont typeface="Arial"/>
              <a:buNone/>
              <a:tabLst/>
              <a:defRPr/>
            </a:lvl1pPr>
          </a:lstStyle>
          <a:p>
            <a:pPr marL="0" marR="0" lvl="0" indent="0" algn="l" defTabSz="457200" rtl="0" eaLnBrk="1" fontAlgn="auto" latinLnBrk="0" hangingPunct="1">
              <a:lnSpc>
                <a:spcPct val="100000"/>
              </a:lnSpc>
              <a:spcBef>
                <a:spcPts val="0"/>
              </a:spcBef>
              <a:spcAft>
                <a:spcPts val="1200"/>
              </a:spcAft>
              <a:buClrTx/>
              <a:buSzTx/>
              <a:buFont typeface="Arial"/>
              <a:buNone/>
              <a:tabLst/>
              <a:defRPr/>
            </a:pPr>
            <a:r>
              <a:rPr lang="en-US" dirty="0"/>
              <a:t>Object or image</a:t>
            </a:r>
          </a:p>
        </p:txBody>
      </p:sp>
      <p:pic>
        <p:nvPicPr>
          <p:cNvPr id="15" name="Picture 14" descr="EBPU-Partnership-Lock-up-Horizontal-Greyscal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1045" y="6196016"/>
            <a:ext cx="3892137" cy="669044"/>
          </a:xfrm>
          <a:prstGeom prst="rect">
            <a:avLst/>
          </a:prstGeom>
        </p:spPr>
      </p:pic>
    </p:spTree>
    <p:extLst>
      <p:ext uri="{BB962C8B-B14F-4D97-AF65-F5344CB8AC3E}">
        <p14:creationId xmlns:p14="http://schemas.microsoft.com/office/powerpoint/2010/main" val="3299771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cxnSp>
        <p:nvCxnSpPr>
          <p:cNvPr id="8" name="Straight Connector 7"/>
          <p:cNvCxnSpPr/>
          <p:nvPr userDrawn="1"/>
        </p:nvCxnSpPr>
        <p:spPr>
          <a:xfrm>
            <a:off x="357813" y="491437"/>
            <a:ext cx="4112365" cy="1588"/>
          </a:xfrm>
          <a:prstGeom prst="line">
            <a:avLst/>
          </a:prstGeom>
          <a:ln w="12700" cap="flat" cmpd="sng" algn="ctr">
            <a:solidFill>
              <a:schemeClr val="accent5">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4714011" y="491437"/>
            <a:ext cx="4112365" cy="1588"/>
          </a:xfrm>
          <a:prstGeom prst="line">
            <a:avLst/>
          </a:prstGeom>
          <a:ln w="12700" cap="flat" cmpd="sng" algn="ctr">
            <a:solidFill>
              <a:schemeClr val="accent5">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0" name="Footer Placeholder 4"/>
          <p:cNvSpPr>
            <a:spLocks noGrp="1"/>
          </p:cNvSpPr>
          <p:nvPr>
            <p:ph type="ftr" sz="quarter" idx="3"/>
          </p:nvPr>
        </p:nvSpPr>
        <p:spPr>
          <a:xfrm>
            <a:off x="4636056" y="202721"/>
            <a:ext cx="3525075" cy="230832"/>
          </a:xfrm>
          <a:prstGeom prst="rect">
            <a:avLst/>
          </a:prstGeom>
        </p:spPr>
        <p:txBody>
          <a:bodyPr vert="horz" lIns="91440" tIns="45720" rIns="91440" bIns="45720" rtlCol="0" anchor="t" anchorCtr="0"/>
          <a:lstStyle>
            <a:lvl1pPr algn="l">
              <a:defRPr sz="800">
                <a:solidFill>
                  <a:schemeClr val="tx1">
                    <a:tint val="75000"/>
                  </a:schemeClr>
                </a:solidFill>
                <a:latin typeface="+mn-lt"/>
                <a:cs typeface="Verdana"/>
              </a:defRPr>
            </a:lvl1pPr>
          </a:lstStyle>
          <a:p>
            <a:r>
              <a:rPr lang="en-US" dirty="0"/>
              <a:t>Presentation or section title here</a:t>
            </a:r>
          </a:p>
        </p:txBody>
      </p:sp>
      <p:sp>
        <p:nvSpPr>
          <p:cNvPr id="11" name="Slide Number Placeholder 5"/>
          <p:cNvSpPr>
            <a:spLocks noGrp="1"/>
          </p:cNvSpPr>
          <p:nvPr>
            <p:ph type="sldNum" sz="quarter" idx="4"/>
          </p:nvPr>
        </p:nvSpPr>
        <p:spPr>
          <a:xfrm>
            <a:off x="8348870" y="202721"/>
            <a:ext cx="529195" cy="230832"/>
          </a:xfrm>
          <a:prstGeom prst="rect">
            <a:avLst/>
          </a:prstGeom>
        </p:spPr>
        <p:txBody>
          <a:bodyPr vert="horz" lIns="91440" tIns="45720" rIns="91440" bIns="45720" rtlCol="0" anchor="t" anchorCtr="0"/>
          <a:lstStyle>
            <a:lvl1pPr algn="r">
              <a:defRPr sz="900" b="1">
                <a:solidFill>
                  <a:schemeClr val="tx1">
                    <a:tint val="75000"/>
                  </a:schemeClr>
                </a:solidFill>
                <a:latin typeface="+mn-lt"/>
                <a:cs typeface="Verdana"/>
              </a:defRPr>
            </a:lvl1pPr>
          </a:lstStyle>
          <a:p>
            <a:fld id="{462AC695-DD95-4246-9D7F-71FDA65D9A0C}" type="slidenum">
              <a:rPr lang="en-US" smtClean="0"/>
              <a:pPr/>
              <a:t>‹#›</a:t>
            </a:fld>
            <a:endParaRPr lang="en-US" dirty="0"/>
          </a:p>
        </p:txBody>
      </p:sp>
      <p:sp>
        <p:nvSpPr>
          <p:cNvPr id="12" name="TextBox 11"/>
          <p:cNvSpPr txBox="1"/>
          <p:nvPr userDrawn="1"/>
        </p:nvSpPr>
        <p:spPr>
          <a:xfrm>
            <a:off x="280512" y="202720"/>
            <a:ext cx="4092709" cy="230832"/>
          </a:xfrm>
          <a:prstGeom prst="rect">
            <a:avLst/>
          </a:prstGeom>
          <a:noFill/>
        </p:spPr>
        <p:txBody>
          <a:bodyPr wrap="square"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b="1" dirty="0">
                <a:latin typeface="+mn-lt"/>
                <a:cs typeface="Verdana"/>
              </a:rPr>
              <a:t>Evidence Based Practice Unit (EBPU)</a:t>
            </a:r>
          </a:p>
        </p:txBody>
      </p:sp>
      <p:pic>
        <p:nvPicPr>
          <p:cNvPr id="14" name="Picture 13" descr="EBPU-Partnership-Lock-up-Horizontal-Greyscal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1045" y="6196016"/>
            <a:ext cx="3892137" cy="669044"/>
          </a:xfrm>
          <a:prstGeom prst="rect">
            <a:avLst/>
          </a:prstGeom>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nd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45729" y="1215161"/>
            <a:ext cx="4280492" cy="1145005"/>
          </a:xfrm>
        </p:spPr>
        <p:txBody>
          <a:bodyPr/>
          <a:lstStyle>
            <a:lvl1pPr>
              <a:defRPr sz="3200"/>
            </a:lvl1pPr>
          </a:lstStyle>
          <a:p>
            <a:r>
              <a:rPr lang="en-US"/>
              <a:t>Click to edit Master title style</a:t>
            </a:r>
            <a:endParaRPr lang="en-US" dirty="0"/>
          </a:p>
        </p:txBody>
      </p:sp>
      <p:cxnSp>
        <p:nvCxnSpPr>
          <p:cNvPr id="14" name="Straight Connector 13"/>
          <p:cNvCxnSpPr/>
          <p:nvPr userDrawn="1"/>
        </p:nvCxnSpPr>
        <p:spPr>
          <a:xfrm>
            <a:off x="357813" y="490643"/>
            <a:ext cx="8467909" cy="1588"/>
          </a:xfrm>
          <a:prstGeom prst="line">
            <a:avLst/>
          </a:prstGeom>
          <a:ln w="12700" cap="flat" cmpd="sng" algn="ctr">
            <a:solidFill>
              <a:srgbClr val="FFFFFF"/>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userDrawn="1"/>
        </p:nvSpPr>
        <p:spPr>
          <a:xfrm>
            <a:off x="280512" y="202720"/>
            <a:ext cx="4092709" cy="230832"/>
          </a:xfrm>
          <a:prstGeom prst="rect">
            <a:avLst/>
          </a:prstGeom>
          <a:noFill/>
        </p:spPr>
        <p:txBody>
          <a:bodyPr wrap="square"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b="1" dirty="0">
                <a:latin typeface="+mn-lt"/>
                <a:cs typeface="Verdana"/>
              </a:rPr>
              <a:t>Evidence Based Practice Unit (EBPU)</a:t>
            </a:r>
          </a:p>
        </p:txBody>
      </p:sp>
      <p:sp>
        <p:nvSpPr>
          <p:cNvPr id="12" name="Text Placeholder 10"/>
          <p:cNvSpPr>
            <a:spLocks noGrp="1"/>
          </p:cNvSpPr>
          <p:nvPr>
            <p:ph type="body" sz="quarter" idx="11"/>
          </p:nvPr>
        </p:nvSpPr>
        <p:spPr>
          <a:xfrm>
            <a:off x="245556" y="2629743"/>
            <a:ext cx="4279900" cy="1752600"/>
          </a:xfrm>
        </p:spPr>
        <p:txBody>
          <a:bodyPr/>
          <a:lstStyle>
            <a:lvl2pPr>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Box 6"/>
          <p:cNvSpPr txBox="1"/>
          <p:nvPr userDrawn="1"/>
        </p:nvSpPr>
        <p:spPr>
          <a:xfrm>
            <a:off x="4373221" y="6220060"/>
            <a:ext cx="4671414" cy="338554"/>
          </a:xfrm>
          <a:prstGeom prst="rect">
            <a:avLst/>
          </a:prstGeom>
          <a:noFill/>
        </p:spPr>
        <p:txBody>
          <a:bodyPr wrap="square" rtlCol="0">
            <a:spAutoFit/>
          </a:bodyPr>
          <a:lstStyle/>
          <a:p>
            <a:pPr rtl="0"/>
            <a:r>
              <a:rPr lang="en-GB" sz="800" b="0" i="0" u="none" strike="noStrike" kern="1200" baseline="0" dirty="0">
                <a:solidFill>
                  <a:schemeClr val="tx1"/>
                </a:solidFill>
                <a:latin typeface="+mn-lt"/>
                <a:ea typeface="+mn-ea"/>
                <a:cs typeface="+mn-cs"/>
              </a:rPr>
              <a:t>Anna Freud National Centre for Children and Families is a company limited by guarantee, company number 03819888, and a registered charity, number 1077106.</a:t>
            </a:r>
          </a:p>
        </p:txBody>
      </p:sp>
      <p:sp>
        <p:nvSpPr>
          <p:cNvPr id="8" name="TextBox 7"/>
          <p:cNvSpPr txBox="1"/>
          <p:nvPr userDrawn="1"/>
        </p:nvSpPr>
        <p:spPr>
          <a:xfrm>
            <a:off x="4373221" y="5850728"/>
            <a:ext cx="4092709" cy="369332"/>
          </a:xfrm>
          <a:prstGeom prst="rect">
            <a:avLst/>
          </a:prstGeom>
          <a:noFill/>
        </p:spPr>
        <p:txBody>
          <a:bodyPr wrap="square" rtlCol="0">
            <a:spAutoFit/>
          </a:bodyPr>
          <a:lstStyle/>
          <a:p>
            <a:r>
              <a:rPr lang="en-US" sz="900" b="1" dirty="0">
                <a:latin typeface="+mn-lt"/>
                <a:cs typeface="Verdana"/>
              </a:rPr>
              <a:t>EBPU is a partnership of</a:t>
            </a:r>
            <a:r>
              <a:rPr lang="en-US" sz="900" b="1" baseline="0" dirty="0">
                <a:latin typeface="+mn-lt"/>
                <a:cs typeface="Verdana"/>
              </a:rPr>
              <a:t> UCL and Anna Freud National Centre for Children and Families</a:t>
            </a:r>
            <a:r>
              <a:rPr lang="en-US" sz="900" b="1" dirty="0">
                <a:latin typeface="+mn-lt"/>
                <a:cs typeface="Verdana"/>
              </a:rPr>
              <a:t> </a:t>
            </a:r>
          </a:p>
        </p:txBody>
      </p:sp>
      <p:pic>
        <p:nvPicPr>
          <p:cNvPr id="17" name="Picture 16" descr="EBPU-Partnership-Lock-up-Horizontal-RGB+White.png"/>
          <p:cNvPicPr>
            <a:picLocks noChangeAspect="1"/>
          </p:cNvPicPr>
          <p:nvPr userDrawn="1"/>
        </p:nvPicPr>
        <p:blipFill rotWithShape="1">
          <a:blip r:embed="rId2">
            <a:extLst>
              <a:ext uri="{28A0092B-C50C-407E-A947-70E740481C1C}">
                <a14:useLocalDpi xmlns:a14="http://schemas.microsoft.com/office/drawing/2010/main" val="0"/>
              </a:ext>
            </a:extLst>
          </a:blip>
          <a:srcRect l="5317" t="23368" b="4402"/>
          <a:stretch/>
        </p:blipFill>
        <p:spPr>
          <a:xfrm>
            <a:off x="-1" y="5089875"/>
            <a:ext cx="3279877" cy="1768125"/>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258426" y="1395686"/>
            <a:ext cx="8229600" cy="4789723"/>
          </a:xfrm>
        </p:spPr>
        <p:txBody>
          <a:bodyPr>
            <a:normAutofit/>
          </a:bodyPr>
          <a:lstStyle>
            <a:lvl1pPr>
              <a:spcAft>
                <a:spcPts val="0"/>
              </a:spcAft>
              <a:defRPr sz="2200"/>
            </a:lvl1pPr>
            <a:lvl2pPr>
              <a:spcAft>
                <a:spcPts val="0"/>
              </a:spcAft>
              <a:defRPr sz="2200"/>
            </a:lvl2pPr>
            <a:lvl3pPr>
              <a:defRPr sz="2200"/>
            </a:lvl3pPr>
            <a:lvl4pPr>
              <a:defRPr sz="2200"/>
            </a:lvl4pPr>
            <a:lvl5pPr>
              <a:defRPr sz="2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7" name="Straight Connector 6"/>
          <p:cNvCxnSpPr/>
          <p:nvPr userDrawn="1"/>
        </p:nvCxnSpPr>
        <p:spPr>
          <a:xfrm>
            <a:off x="357813" y="491437"/>
            <a:ext cx="4112365" cy="1588"/>
          </a:xfrm>
          <a:prstGeom prst="line">
            <a:avLst/>
          </a:prstGeom>
          <a:ln w="12700" cap="flat" cmpd="sng" algn="ctr">
            <a:solidFill>
              <a:schemeClr val="accent5">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4714011" y="491437"/>
            <a:ext cx="4112365" cy="1588"/>
          </a:xfrm>
          <a:prstGeom prst="line">
            <a:avLst/>
          </a:prstGeom>
          <a:ln w="12700" cap="flat" cmpd="sng" algn="ctr">
            <a:solidFill>
              <a:schemeClr val="accent5">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0" name="Footer Placeholder 4"/>
          <p:cNvSpPr>
            <a:spLocks noGrp="1"/>
          </p:cNvSpPr>
          <p:nvPr>
            <p:ph type="ftr" sz="quarter" idx="3"/>
          </p:nvPr>
        </p:nvSpPr>
        <p:spPr>
          <a:xfrm>
            <a:off x="4636056" y="202721"/>
            <a:ext cx="3525075" cy="230832"/>
          </a:xfrm>
          <a:prstGeom prst="rect">
            <a:avLst/>
          </a:prstGeom>
        </p:spPr>
        <p:txBody>
          <a:bodyPr vert="horz" lIns="91440" tIns="45720" rIns="91440" bIns="45720" rtlCol="0" anchor="t" anchorCtr="0"/>
          <a:lstStyle>
            <a:lvl1pPr algn="l">
              <a:defRPr sz="800">
                <a:solidFill>
                  <a:schemeClr val="tx1">
                    <a:tint val="75000"/>
                  </a:schemeClr>
                </a:solidFill>
                <a:latin typeface="+mn-lt"/>
                <a:cs typeface="Verdana"/>
              </a:defRPr>
            </a:lvl1pPr>
          </a:lstStyle>
          <a:p>
            <a:r>
              <a:rPr lang="en-US" dirty="0"/>
              <a:t>Presentation or section title here</a:t>
            </a:r>
          </a:p>
        </p:txBody>
      </p:sp>
      <p:sp>
        <p:nvSpPr>
          <p:cNvPr id="11" name="Slide Number Placeholder 5"/>
          <p:cNvSpPr>
            <a:spLocks noGrp="1"/>
          </p:cNvSpPr>
          <p:nvPr>
            <p:ph type="sldNum" sz="quarter" idx="4"/>
          </p:nvPr>
        </p:nvSpPr>
        <p:spPr>
          <a:xfrm>
            <a:off x="8348870" y="202721"/>
            <a:ext cx="529195" cy="230832"/>
          </a:xfrm>
          <a:prstGeom prst="rect">
            <a:avLst/>
          </a:prstGeom>
        </p:spPr>
        <p:txBody>
          <a:bodyPr vert="horz" lIns="91440" tIns="45720" rIns="91440" bIns="45720" rtlCol="0" anchor="t" anchorCtr="0"/>
          <a:lstStyle>
            <a:lvl1pPr algn="r">
              <a:defRPr sz="900" b="1">
                <a:solidFill>
                  <a:schemeClr val="tx1">
                    <a:tint val="75000"/>
                  </a:schemeClr>
                </a:solidFill>
                <a:latin typeface="+mn-lt"/>
                <a:cs typeface="Verdana"/>
              </a:defRPr>
            </a:lvl1pPr>
          </a:lstStyle>
          <a:p>
            <a:fld id="{462AC695-DD95-4246-9D7F-71FDA65D9A0C}" type="slidenum">
              <a:rPr lang="en-US" smtClean="0"/>
              <a:pPr/>
              <a:t>‹#›</a:t>
            </a:fld>
            <a:endParaRPr lang="en-US" dirty="0"/>
          </a:p>
        </p:txBody>
      </p:sp>
      <p:sp>
        <p:nvSpPr>
          <p:cNvPr id="12" name="TextBox 11"/>
          <p:cNvSpPr txBox="1"/>
          <p:nvPr userDrawn="1"/>
        </p:nvSpPr>
        <p:spPr>
          <a:xfrm>
            <a:off x="280512" y="202720"/>
            <a:ext cx="4092709" cy="230832"/>
          </a:xfrm>
          <a:prstGeom prst="rect">
            <a:avLst/>
          </a:prstGeom>
          <a:noFill/>
        </p:spPr>
        <p:txBody>
          <a:bodyPr wrap="square"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b="1" dirty="0">
                <a:latin typeface="+mn-lt"/>
                <a:cs typeface="Verdana"/>
              </a:rPr>
              <a:t>Evidence Based Practice Unit (EBPU)</a:t>
            </a:r>
          </a:p>
        </p:txBody>
      </p:sp>
      <p:pic>
        <p:nvPicPr>
          <p:cNvPr id="4" name="Picture 3" descr="EBPU-Partnership-Lock-up-Horizontal-Greyscal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9512" y="6165304"/>
            <a:ext cx="3627495" cy="623553"/>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rger bullet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cxnSp>
        <p:nvCxnSpPr>
          <p:cNvPr id="7" name="Straight Connector 6"/>
          <p:cNvCxnSpPr/>
          <p:nvPr userDrawn="1"/>
        </p:nvCxnSpPr>
        <p:spPr>
          <a:xfrm>
            <a:off x="357813" y="491437"/>
            <a:ext cx="4112365" cy="1588"/>
          </a:xfrm>
          <a:prstGeom prst="line">
            <a:avLst/>
          </a:prstGeom>
          <a:ln w="12700" cap="flat" cmpd="sng" algn="ctr">
            <a:solidFill>
              <a:schemeClr val="accent5">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4714011" y="491437"/>
            <a:ext cx="4112365" cy="1588"/>
          </a:xfrm>
          <a:prstGeom prst="line">
            <a:avLst/>
          </a:prstGeom>
          <a:ln w="12700" cap="flat" cmpd="sng" algn="ctr">
            <a:solidFill>
              <a:schemeClr val="accent5">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0" name="Footer Placeholder 4"/>
          <p:cNvSpPr>
            <a:spLocks noGrp="1"/>
          </p:cNvSpPr>
          <p:nvPr>
            <p:ph type="ftr" sz="quarter" idx="3"/>
          </p:nvPr>
        </p:nvSpPr>
        <p:spPr>
          <a:xfrm>
            <a:off x="4636056" y="202721"/>
            <a:ext cx="3525075" cy="230832"/>
          </a:xfrm>
          <a:prstGeom prst="rect">
            <a:avLst/>
          </a:prstGeom>
        </p:spPr>
        <p:txBody>
          <a:bodyPr vert="horz" lIns="91440" tIns="45720" rIns="91440" bIns="45720" rtlCol="0" anchor="t" anchorCtr="0"/>
          <a:lstStyle>
            <a:lvl1pPr algn="l">
              <a:defRPr sz="800">
                <a:solidFill>
                  <a:schemeClr val="tx1">
                    <a:tint val="75000"/>
                  </a:schemeClr>
                </a:solidFill>
                <a:latin typeface="+mn-lt"/>
                <a:cs typeface="Verdana"/>
              </a:defRPr>
            </a:lvl1pPr>
          </a:lstStyle>
          <a:p>
            <a:r>
              <a:rPr lang="en-US" dirty="0"/>
              <a:t>Presentation or section title here</a:t>
            </a:r>
          </a:p>
        </p:txBody>
      </p:sp>
      <p:sp>
        <p:nvSpPr>
          <p:cNvPr id="11" name="Slide Number Placeholder 5"/>
          <p:cNvSpPr>
            <a:spLocks noGrp="1"/>
          </p:cNvSpPr>
          <p:nvPr>
            <p:ph type="sldNum" sz="quarter" idx="4"/>
          </p:nvPr>
        </p:nvSpPr>
        <p:spPr>
          <a:xfrm>
            <a:off x="8348870" y="202721"/>
            <a:ext cx="529195" cy="230832"/>
          </a:xfrm>
          <a:prstGeom prst="rect">
            <a:avLst/>
          </a:prstGeom>
        </p:spPr>
        <p:txBody>
          <a:bodyPr vert="horz" lIns="91440" tIns="45720" rIns="91440" bIns="45720" rtlCol="0" anchor="t" anchorCtr="0"/>
          <a:lstStyle>
            <a:lvl1pPr algn="r">
              <a:defRPr sz="900" b="1">
                <a:solidFill>
                  <a:schemeClr val="tx1">
                    <a:tint val="75000"/>
                  </a:schemeClr>
                </a:solidFill>
                <a:latin typeface="+mn-lt"/>
                <a:cs typeface="Verdana"/>
              </a:defRPr>
            </a:lvl1pPr>
          </a:lstStyle>
          <a:p>
            <a:fld id="{462AC695-DD95-4246-9D7F-71FDA65D9A0C}" type="slidenum">
              <a:rPr lang="en-US" smtClean="0"/>
              <a:pPr/>
              <a:t>‹#›</a:t>
            </a:fld>
            <a:endParaRPr lang="en-US" dirty="0"/>
          </a:p>
        </p:txBody>
      </p:sp>
      <p:sp>
        <p:nvSpPr>
          <p:cNvPr id="12" name="TextBox 11"/>
          <p:cNvSpPr txBox="1"/>
          <p:nvPr userDrawn="1"/>
        </p:nvSpPr>
        <p:spPr>
          <a:xfrm>
            <a:off x="280512" y="202720"/>
            <a:ext cx="4092709" cy="230832"/>
          </a:xfrm>
          <a:prstGeom prst="rect">
            <a:avLst/>
          </a:prstGeom>
          <a:noFill/>
        </p:spPr>
        <p:txBody>
          <a:bodyPr wrap="square"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b="1" dirty="0">
                <a:latin typeface="+mn-lt"/>
                <a:cs typeface="Verdana"/>
              </a:rPr>
              <a:t>Evidence Based Practice Unit (EBPU)</a:t>
            </a:r>
          </a:p>
        </p:txBody>
      </p:sp>
      <p:sp>
        <p:nvSpPr>
          <p:cNvPr id="18" name="Text Placeholder 16"/>
          <p:cNvSpPr>
            <a:spLocks noGrp="1"/>
          </p:cNvSpPr>
          <p:nvPr>
            <p:ph type="body" sz="quarter" idx="10"/>
          </p:nvPr>
        </p:nvSpPr>
        <p:spPr>
          <a:xfrm>
            <a:off x="1202267" y="1600199"/>
            <a:ext cx="6891866" cy="4410699"/>
          </a:xfrm>
        </p:spPr>
        <p:txBody>
          <a:bodyPr>
            <a:noAutofit/>
          </a:bodyPr>
          <a:lstStyle>
            <a:lvl1pPr>
              <a:spcBef>
                <a:spcPts val="1200"/>
              </a:spcBef>
              <a:spcAft>
                <a:spcPts val="0"/>
              </a:spcAft>
              <a:defRPr sz="2200"/>
            </a:lvl1pPr>
            <a:lvl2pPr>
              <a:spcBef>
                <a:spcPts val="1200"/>
              </a:spcBef>
              <a:spcAft>
                <a:spcPts val="0"/>
              </a:spcAft>
              <a:defRPr sz="2200"/>
            </a:lvl2pPr>
            <a:lvl3pPr>
              <a:spcAft>
                <a:spcPts val="0"/>
              </a:spcAft>
              <a:defRPr sz="2200"/>
            </a:lvl3pPr>
            <a:lvl4pPr>
              <a:spcAft>
                <a:spcPts val="0"/>
              </a:spcAft>
              <a:defRPr sz="2200"/>
            </a:lvl4pPr>
            <a:lvl5pPr>
              <a:spcAft>
                <a:spcPts val="0"/>
              </a:spcAft>
              <a:defRPr sz="2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3" name="Picture 12" descr="EBPU-Partnership-Lock-up-Horizontal-Greyscal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9512" y="6165304"/>
            <a:ext cx="3627495" cy="623553"/>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Break - Green">
    <p:bg>
      <p:bgRef idx="1001">
        <a:schemeClr val="bg2"/>
      </p:bgRef>
    </p:bg>
    <p:spTree>
      <p:nvGrpSpPr>
        <p:cNvPr id="1" name=""/>
        <p:cNvGrpSpPr/>
        <p:nvPr/>
      </p:nvGrpSpPr>
      <p:grpSpPr>
        <a:xfrm>
          <a:off x="0" y="0"/>
          <a:ext cx="0" cy="0"/>
          <a:chOff x="0" y="0"/>
          <a:chExt cx="0" cy="0"/>
        </a:xfrm>
      </p:grpSpPr>
      <p:sp>
        <p:nvSpPr>
          <p:cNvPr id="7" name="Title 1"/>
          <p:cNvSpPr>
            <a:spLocks noGrp="1"/>
          </p:cNvSpPr>
          <p:nvPr>
            <p:ph type="ctrTitle"/>
          </p:nvPr>
        </p:nvSpPr>
        <p:spPr>
          <a:xfrm>
            <a:off x="280512" y="1722318"/>
            <a:ext cx="5264538" cy="1145005"/>
          </a:xfrm>
        </p:spPr>
        <p:txBody>
          <a:bodyPr/>
          <a:lstStyle>
            <a:lvl1pPr>
              <a:defRPr sz="3200"/>
            </a:lvl1pPr>
          </a:lstStyle>
          <a:p>
            <a:r>
              <a:rPr lang="en-US"/>
              <a:t>Click to edit Master title style</a:t>
            </a:r>
            <a:endParaRPr lang="en-US" dirty="0"/>
          </a:p>
        </p:txBody>
      </p:sp>
      <p:sp>
        <p:nvSpPr>
          <p:cNvPr id="8" name="Subtitle 2"/>
          <p:cNvSpPr>
            <a:spLocks noGrp="1"/>
          </p:cNvSpPr>
          <p:nvPr>
            <p:ph type="subTitle" idx="1"/>
          </p:nvPr>
        </p:nvSpPr>
        <p:spPr>
          <a:xfrm>
            <a:off x="280512" y="3136736"/>
            <a:ext cx="5264538" cy="1752600"/>
          </a:xfrm>
        </p:spPr>
        <p:txBody>
          <a:bodyPr/>
          <a:lstStyle>
            <a:lvl1pPr marL="0" indent="0" algn="l">
              <a:buNone/>
              <a:defRPr>
                <a:solidFill>
                  <a:schemeClr val="tx1">
                    <a:tint val="75000"/>
                  </a:schemeClr>
                </a:solidFill>
                <a:latin typeface="+mn-lt"/>
                <a:cs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3" name="Content Placeholder 12"/>
          <p:cNvSpPr>
            <a:spLocks noGrp="1"/>
          </p:cNvSpPr>
          <p:nvPr>
            <p:ph sz="quarter" idx="11" hasCustomPrompt="1"/>
          </p:nvPr>
        </p:nvSpPr>
        <p:spPr>
          <a:xfrm>
            <a:off x="280512" y="1300163"/>
            <a:ext cx="3385026" cy="365125"/>
          </a:xfrm>
        </p:spPr>
        <p:txBody>
          <a:bodyPr anchor="t" anchorCtr="0">
            <a:normAutofit/>
          </a:bodyPr>
          <a:lstStyle>
            <a:lvl1pPr marL="0" indent="0">
              <a:defRPr sz="1200">
                <a:latin typeface="+mn-lt"/>
                <a:cs typeface="Verdana"/>
              </a:defRPr>
            </a:lvl1pPr>
          </a:lstStyle>
          <a:p>
            <a:pPr lvl="0"/>
            <a:r>
              <a:rPr lang="en-GB" dirty="0"/>
              <a:t>Section #</a:t>
            </a:r>
            <a:endParaRPr lang="en-US" dirty="0"/>
          </a:p>
        </p:txBody>
      </p:sp>
      <p:cxnSp>
        <p:nvCxnSpPr>
          <p:cNvPr id="14" name="Straight Connector 13"/>
          <p:cNvCxnSpPr/>
          <p:nvPr userDrawn="1"/>
        </p:nvCxnSpPr>
        <p:spPr>
          <a:xfrm>
            <a:off x="357813" y="490643"/>
            <a:ext cx="8467909" cy="1588"/>
          </a:xfrm>
          <a:prstGeom prst="line">
            <a:avLst/>
          </a:prstGeom>
          <a:ln w="12700" cap="flat" cmpd="sng" algn="ctr">
            <a:solidFill>
              <a:srgbClr val="FFFFFF"/>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userDrawn="1"/>
        </p:nvSpPr>
        <p:spPr>
          <a:xfrm>
            <a:off x="280512" y="202720"/>
            <a:ext cx="4092709" cy="230832"/>
          </a:xfrm>
          <a:prstGeom prst="rect">
            <a:avLst/>
          </a:prstGeom>
          <a:noFill/>
        </p:spPr>
        <p:txBody>
          <a:bodyPr wrap="square"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b="1" dirty="0">
                <a:latin typeface="+mn-lt"/>
                <a:cs typeface="Verdana"/>
              </a:rPr>
              <a:t>Evidence Based Practice Unit (EBPU)</a:t>
            </a:r>
          </a:p>
        </p:txBody>
      </p:sp>
      <p:sp>
        <p:nvSpPr>
          <p:cNvPr id="10" name="Slide Number Placeholder 5"/>
          <p:cNvSpPr>
            <a:spLocks noGrp="1"/>
          </p:cNvSpPr>
          <p:nvPr>
            <p:ph type="sldNum" sz="quarter" idx="4"/>
          </p:nvPr>
        </p:nvSpPr>
        <p:spPr>
          <a:xfrm>
            <a:off x="8348870" y="202721"/>
            <a:ext cx="529195" cy="230832"/>
          </a:xfrm>
          <a:prstGeom prst="rect">
            <a:avLst/>
          </a:prstGeom>
        </p:spPr>
        <p:txBody>
          <a:bodyPr vert="horz" lIns="91440" tIns="45720" rIns="91440" bIns="45720" rtlCol="0" anchor="t" anchorCtr="0"/>
          <a:lstStyle>
            <a:lvl1pPr algn="r">
              <a:defRPr sz="900" b="1">
                <a:solidFill>
                  <a:schemeClr val="tx1">
                    <a:tint val="75000"/>
                  </a:schemeClr>
                </a:solidFill>
                <a:latin typeface="+mn-lt"/>
                <a:cs typeface="Verdana"/>
              </a:defRPr>
            </a:lvl1pPr>
          </a:lstStyle>
          <a:p>
            <a:fld id="{462AC695-DD95-4246-9D7F-71FDA65D9A0C}" type="slidenum">
              <a:rPr lang="en-US" smtClean="0"/>
              <a:pPr/>
              <a:t>‹#›</a:t>
            </a:fld>
            <a:endParaRPr lang="en-US" dirty="0"/>
          </a:p>
        </p:txBody>
      </p:sp>
      <p:pic>
        <p:nvPicPr>
          <p:cNvPr id="19" name="Picture 18" descr="EBPU-Partnership-Lock-up-Horizontal-RGB+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889336"/>
            <a:ext cx="2785908" cy="1968664"/>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Break - Purple">
    <p:bg>
      <p:bgPr>
        <a:solidFill>
          <a:schemeClr val="accent2"/>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280511" y="1722318"/>
            <a:ext cx="5245149" cy="1145005"/>
          </a:xfrm>
        </p:spPr>
        <p:txBody>
          <a:bodyPr/>
          <a:lstStyle>
            <a:lvl1pPr>
              <a:defRPr sz="3200"/>
            </a:lvl1pPr>
          </a:lstStyle>
          <a:p>
            <a:r>
              <a:rPr lang="en-US"/>
              <a:t>Click to edit Master title style</a:t>
            </a:r>
            <a:endParaRPr lang="en-US" dirty="0"/>
          </a:p>
        </p:txBody>
      </p:sp>
      <p:sp>
        <p:nvSpPr>
          <p:cNvPr id="8" name="Subtitle 2"/>
          <p:cNvSpPr>
            <a:spLocks noGrp="1"/>
          </p:cNvSpPr>
          <p:nvPr>
            <p:ph type="subTitle" idx="1"/>
          </p:nvPr>
        </p:nvSpPr>
        <p:spPr>
          <a:xfrm>
            <a:off x="280511" y="3136736"/>
            <a:ext cx="5245149" cy="1752600"/>
          </a:xfrm>
        </p:spPr>
        <p:txBody>
          <a:bodyPr/>
          <a:lstStyle>
            <a:lvl1pPr marL="0" indent="0" algn="l">
              <a:buNone/>
              <a:defRPr>
                <a:solidFill>
                  <a:schemeClr val="tx1">
                    <a:tint val="75000"/>
                  </a:schemeClr>
                </a:solidFill>
                <a:latin typeface="+mn-lt"/>
                <a:cs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3" name="Content Placeholder 12"/>
          <p:cNvSpPr>
            <a:spLocks noGrp="1"/>
          </p:cNvSpPr>
          <p:nvPr>
            <p:ph sz="quarter" idx="11" hasCustomPrompt="1"/>
          </p:nvPr>
        </p:nvSpPr>
        <p:spPr>
          <a:xfrm>
            <a:off x="280512" y="1300163"/>
            <a:ext cx="3385026" cy="365125"/>
          </a:xfrm>
        </p:spPr>
        <p:txBody>
          <a:bodyPr anchor="t" anchorCtr="0">
            <a:normAutofit/>
          </a:bodyPr>
          <a:lstStyle>
            <a:lvl1pPr marL="0" indent="0">
              <a:defRPr sz="1200">
                <a:latin typeface="+mn-lt"/>
                <a:cs typeface="Verdana"/>
              </a:defRPr>
            </a:lvl1pPr>
          </a:lstStyle>
          <a:p>
            <a:pPr lvl="0"/>
            <a:r>
              <a:rPr lang="en-GB" dirty="0"/>
              <a:t>Section #</a:t>
            </a:r>
            <a:endParaRPr lang="en-US" dirty="0"/>
          </a:p>
        </p:txBody>
      </p:sp>
      <p:cxnSp>
        <p:nvCxnSpPr>
          <p:cNvPr id="14" name="Straight Connector 13"/>
          <p:cNvCxnSpPr/>
          <p:nvPr userDrawn="1"/>
        </p:nvCxnSpPr>
        <p:spPr>
          <a:xfrm>
            <a:off x="357813" y="490643"/>
            <a:ext cx="8467909" cy="1588"/>
          </a:xfrm>
          <a:prstGeom prst="line">
            <a:avLst/>
          </a:prstGeom>
          <a:ln w="12700" cap="flat" cmpd="sng" algn="ctr">
            <a:solidFill>
              <a:srgbClr val="FFFFFF"/>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userDrawn="1"/>
        </p:nvSpPr>
        <p:spPr>
          <a:xfrm>
            <a:off x="280512" y="202720"/>
            <a:ext cx="4092709" cy="230832"/>
          </a:xfrm>
          <a:prstGeom prst="rect">
            <a:avLst/>
          </a:prstGeom>
          <a:noFill/>
        </p:spPr>
        <p:txBody>
          <a:bodyPr wrap="square"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b="1" dirty="0">
                <a:latin typeface="+mn-lt"/>
                <a:cs typeface="Verdana"/>
              </a:rPr>
              <a:t>Evidence Based Practice Unit (EBPU)</a:t>
            </a:r>
          </a:p>
        </p:txBody>
      </p:sp>
      <p:sp>
        <p:nvSpPr>
          <p:cNvPr id="10" name="Slide Number Placeholder 5"/>
          <p:cNvSpPr>
            <a:spLocks noGrp="1"/>
          </p:cNvSpPr>
          <p:nvPr>
            <p:ph type="sldNum" sz="quarter" idx="4"/>
          </p:nvPr>
        </p:nvSpPr>
        <p:spPr>
          <a:xfrm>
            <a:off x="8348870" y="202721"/>
            <a:ext cx="529195" cy="230832"/>
          </a:xfrm>
          <a:prstGeom prst="rect">
            <a:avLst/>
          </a:prstGeom>
        </p:spPr>
        <p:txBody>
          <a:bodyPr vert="horz" lIns="91440" tIns="45720" rIns="91440" bIns="45720" rtlCol="0" anchor="t" anchorCtr="0"/>
          <a:lstStyle>
            <a:lvl1pPr algn="r">
              <a:defRPr sz="900" b="1">
                <a:solidFill>
                  <a:schemeClr val="tx1">
                    <a:tint val="75000"/>
                  </a:schemeClr>
                </a:solidFill>
                <a:latin typeface="+mn-lt"/>
                <a:cs typeface="Verdana"/>
              </a:defRPr>
            </a:lvl1pPr>
          </a:lstStyle>
          <a:p>
            <a:fld id="{462AC695-DD95-4246-9D7F-71FDA65D9A0C}" type="slidenum">
              <a:rPr lang="en-US" smtClean="0"/>
              <a:pPr/>
              <a:t>‹#›</a:t>
            </a:fld>
            <a:endParaRPr lang="en-US" dirty="0"/>
          </a:p>
        </p:txBody>
      </p:sp>
      <p:pic>
        <p:nvPicPr>
          <p:cNvPr id="12" name="Picture 11" descr="EBPU-Partnership-Lock-up-Horizontal-Red+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889336"/>
            <a:ext cx="2785908" cy="1968664"/>
          </a:xfrm>
          <a:prstGeom prst="rect">
            <a:avLst/>
          </a:prstGeom>
        </p:spPr>
      </p:pic>
    </p:spTree>
    <p:extLst>
      <p:ext uri="{BB962C8B-B14F-4D97-AF65-F5344CB8AC3E}">
        <p14:creationId xmlns:p14="http://schemas.microsoft.com/office/powerpoint/2010/main" val="3281946080"/>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Break - Blue">
    <p:bg>
      <p:bgPr>
        <a:solidFill>
          <a:schemeClr val="accent3"/>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280511" y="1722318"/>
            <a:ext cx="5254843" cy="1145005"/>
          </a:xfrm>
        </p:spPr>
        <p:txBody>
          <a:bodyPr/>
          <a:lstStyle>
            <a:lvl1pPr>
              <a:defRPr sz="3200"/>
            </a:lvl1pPr>
          </a:lstStyle>
          <a:p>
            <a:r>
              <a:rPr lang="en-US"/>
              <a:t>Click to edit Master title style</a:t>
            </a:r>
            <a:endParaRPr lang="en-US" dirty="0"/>
          </a:p>
        </p:txBody>
      </p:sp>
      <p:sp>
        <p:nvSpPr>
          <p:cNvPr id="8" name="Subtitle 2"/>
          <p:cNvSpPr>
            <a:spLocks noGrp="1"/>
          </p:cNvSpPr>
          <p:nvPr>
            <p:ph type="subTitle" idx="1"/>
          </p:nvPr>
        </p:nvSpPr>
        <p:spPr>
          <a:xfrm>
            <a:off x="280511" y="3136736"/>
            <a:ext cx="5254843" cy="1752600"/>
          </a:xfrm>
        </p:spPr>
        <p:txBody>
          <a:bodyPr/>
          <a:lstStyle>
            <a:lvl1pPr marL="0" indent="0" algn="l">
              <a:buNone/>
              <a:defRPr>
                <a:solidFill>
                  <a:schemeClr val="tx1">
                    <a:tint val="75000"/>
                  </a:schemeClr>
                </a:solidFill>
                <a:latin typeface="+mn-lt"/>
                <a:cs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3" name="Content Placeholder 12"/>
          <p:cNvSpPr>
            <a:spLocks noGrp="1"/>
          </p:cNvSpPr>
          <p:nvPr>
            <p:ph sz="quarter" idx="11" hasCustomPrompt="1"/>
          </p:nvPr>
        </p:nvSpPr>
        <p:spPr>
          <a:xfrm>
            <a:off x="280512" y="1300163"/>
            <a:ext cx="3385026" cy="365125"/>
          </a:xfrm>
        </p:spPr>
        <p:txBody>
          <a:bodyPr anchor="t" anchorCtr="0">
            <a:normAutofit/>
          </a:bodyPr>
          <a:lstStyle>
            <a:lvl1pPr marL="0" indent="0">
              <a:defRPr sz="1200">
                <a:latin typeface="+mn-lt"/>
                <a:cs typeface="Verdana"/>
              </a:defRPr>
            </a:lvl1pPr>
          </a:lstStyle>
          <a:p>
            <a:pPr lvl="0"/>
            <a:r>
              <a:rPr lang="en-GB" dirty="0"/>
              <a:t>Section #</a:t>
            </a:r>
            <a:endParaRPr lang="en-US" dirty="0"/>
          </a:p>
        </p:txBody>
      </p:sp>
      <p:cxnSp>
        <p:nvCxnSpPr>
          <p:cNvPr id="14" name="Straight Connector 13"/>
          <p:cNvCxnSpPr/>
          <p:nvPr userDrawn="1"/>
        </p:nvCxnSpPr>
        <p:spPr>
          <a:xfrm>
            <a:off x="357813" y="490643"/>
            <a:ext cx="8467909" cy="1588"/>
          </a:xfrm>
          <a:prstGeom prst="line">
            <a:avLst/>
          </a:prstGeom>
          <a:ln w="12700" cap="flat" cmpd="sng" algn="ctr">
            <a:solidFill>
              <a:srgbClr val="FFFFFF"/>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userDrawn="1"/>
        </p:nvSpPr>
        <p:spPr>
          <a:xfrm>
            <a:off x="280512" y="202720"/>
            <a:ext cx="4092709" cy="230832"/>
          </a:xfrm>
          <a:prstGeom prst="rect">
            <a:avLst/>
          </a:prstGeom>
          <a:noFill/>
        </p:spPr>
        <p:txBody>
          <a:bodyPr wrap="square"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b="1" dirty="0">
                <a:latin typeface="+mn-lt"/>
                <a:cs typeface="Verdana"/>
              </a:rPr>
              <a:t>Evidence Based Practice Unit (EBPU)</a:t>
            </a:r>
          </a:p>
        </p:txBody>
      </p:sp>
      <p:sp>
        <p:nvSpPr>
          <p:cNvPr id="9" name="Slide Number Placeholder 5"/>
          <p:cNvSpPr>
            <a:spLocks noGrp="1"/>
          </p:cNvSpPr>
          <p:nvPr>
            <p:ph type="sldNum" sz="quarter" idx="4"/>
          </p:nvPr>
        </p:nvSpPr>
        <p:spPr>
          <a:xfrm>
            <a:off x="8348870" y="202721"/>
            <a:ext cx="529195" cy="230832"/>
          </a:xfrm>
          <a:prstGeom prst="rect">
            <a:avLst/>
          </a:prstGeom>
        </p:spPr>
        <p:txBody>
          <a:bodyPr vert="horz" lIns="91440" tIns="45720" rIns="91440" bIns="45720" rtlCol="0" anchor="t" anchorCtr="0"/>
          <a:lstStyle>
            <a:lvl1pPr algn="r">
              <a:defRPr sz="900" b="1">
                <a:solidFill>
                  <a:schemeClr val="tx1">
                    <a:tint val="75000"/>
                  </a:schemeClr>
                </a:solidFill>
                <a:latin typeface="+mn-lt"/>
                <a:cs typeface="Verdana"/>
              </a:defRPr>
            </a:lvl1pPr>
          </a:lstStyle>
          <a:p>
            <a:fld id="{462AC695-DD95-4246-9D7F-71FDA65D9A0C}" type="slidenum">
              <a:rPr lang="en-US" smtClean="0"/>
              <a:pPr/>
              <a:t>‹#›</a:t>
            </a:fld>
            <a:endParaRPr lang="en-US" dirty="0"/>
          </a:p>
        </p:txBody>
      </p:sp>
      <p:pic>
        <p:nvPicPr>
          <p:cNvPr id="12" name="Picture 11" descr="EBPU-Partnership-Lock-up-Horizontal-Orange+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889336"/>
            <a:ext cx="2785908" cy="1968664"/>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Break - Orange">
    <p:bg>
      <p:bgPr>
        <a:solidFill>
          <a:schemeClr val="accent4"/>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280512" y="1722318"/>
            <a:ext cx="5264538" cy="1145005"/>
          </a:xfrm>
        </p:spPr>
        <p:txBody>
          <a:bodyPr/>
          <a:lstStyle>
            <a:lvl1pPr>
              <a:defRPr sz="3200"/>
            </a:lvl1pPr>
          </a:lstStyle>
          <a:p>
            <a:r>
              <a:rPr lang="en-US"/>
              <a:t>Click to edit Master title style</a:t>
            </a:r>
            <a:endParaRPr lang="en-US" dirty="0"/>
          </a:p>
        </p:txBody>
      </p:sp>
      <p:sp>
        <p:nvSpPr>
          <p:cNvPr id="8" name="Subtitle 2"/>
          <p:cNvSpPr>
            <a:spLocks noGrp="1"/>
          </p:cNvSpPr>
          <p:nvPr>
            <p:ph type="subTitle" idx="1"/>
          </p:nvPr>
        </p:nvSpPr>
        <p:spPr>
          <a:xfrm>
            <a:off x="280512" y="3136736"/>
            <a:ext cx="5264538" cy="1752600"/>
          </a:xfrm>
        </p:spPr>
        <p:txBody>
          <a:bodyPr/>
          <a:lstStyle>
            <a:lvl1pPr marL="0" indent="0" algn="l">
              <a:buNone/>
              <a:defRPr>
                <a:solidFill>
                  <a:schemeClr val="tx1">
                    <a:tint val="75000"/>
                  </a:schemeClr>
                </a:solidFill>
                <a:latin typeface="+mn-lt"/>
                <a:cs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3" name="Content Placeholder 12"/>
          <p:cNvSpPr>
            <a:spLocks noGrp="1"/>
          </p:cNvSpPr>
          <p:nvPr>
            <p:ph sz="quarter" idx="11" hasCustomPrompt="1"/>
          </p:nvPr>
        </p:nvSpPr>
        <p:spPr>
          <a:xfrm>
            <a:off x="280512" y="1300163"/>
            <a:ext cx="3385026" cy="365125"/>
          </a:xfrm>
        </p:spPr>
        <p:txBody>
          <a:bodyPr anchor="t" anchorCtr="0">
            <a:normAutofit/>
          </a:bodyPr>
          <a:lstStyle>
            <a:lvl1pPr marL="0" indent="0">
              <a:defRPr sz="1200">
                <a:latin typeface="+mn-lt"/>
                <a:cs typeface="Verdana"/>
              </a:defRPr>
            </a:lvl1pPr>
          </a:lstStyle>
          <a:p>
            <a:pPr lvl="0"/>
            <a:r>
              <a:rPr lang="en-GB" dirty="0"/>
              <a:t>Section #</a:t>
            </a:r>
            <a:endParaRPr lang="en-US" dirty="0"/>
          </a:p>
        </p:txBody>
      </p:sp>
      <p:cxnSp>
        <p:nvCxnSpPr>
          <p:cNvPr id="14" name="Straight Connector 13"/>
          <p:cNvCxnSpPr/>
          <p:nvPr userDrawn="1"/>
        </p:nvCxnSpPr>
        <p:spPr>
          <a:xfrm>
            <a:off x="357813" y="490643"/>
            <a:ext cx="8467909" cy="1588"/>
          </a:xfrm>
          <a:prstGeom prst="line">
            <a:avLst/>
          </a:prstGeom>
          <a:ln w="12700" cap="flat" cmpd="sng" algn="ctr">
            <a:solidFill>
              <a:srgbClr val="FFFFFF"/>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userDrawn="1"/>
        </p:nvSpPr>
        <p:spPr>
          <a:xfrm>
            <a:off x="280512" y="202720"/>
            <a:ext cx="4092709" cy="230832"/>
          </a:xfrm>
          <a:prstGeom prst="rect">
            <a:avLst/>
          </a:prstGeom>
          <a:noFill/>
        </p:spPr>
        <p:txBody>
          <a:bodyPr wrap="square"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b="1" dirty="0">
                <a:latin typeface="+mn-lt"/>
                <a:cs typeface="Verdana"/>
              </a:rPr>
              <a:t>Evidence Based Practice Unit (EBPU)</a:t>
            </a:r>
          </a:p>
        </p:txBody>
      </p:sp>
      <p:sp>
        <p:nvSpPr>
          <p:cNvPr id="9" name="Slide Number Placeholder 5"/>
          <p:cNvSpPr>
            <a:spLocks noGrp="1"/>
          </p:cNvSpPr>
          <p:nvPr>
            <p:ph type="sldNum" sz="quarter" idx="4"/>
          </p:nvPr>
        </p:nvSpPr>
        <p:spPr>
          <a:xfrm>
            <a:off x="8348870" y="202721"/>
            <a:ext cx="529195" cy="230832"/>
          </a:xfrm>
          <a:prstGeom prst="rect">
            <a:avLst/>
          </a:prstGeom>
        </p:spPr>
        <p:txBody>
          <a:bodyPr vert="horz" lIns="91440" tIns="45720" rIns="91440" bIns="45720" rtlCol="0" anchor="t" anchorCtr="0"/>
          <a:lstStyle>
            <a:lvl1pPr algn="r">
              <a:defRPr sz="900" b="1">
                <a:solidFill>
                  <a:schemeClr val="tx1">
                    <a:tint val="75000"/>
                  </a:schemeClr>
                </a:solidFill>
                <a:latin typeface="+mn-lt"/>
                <a:cs typeface="Verdana"/>
              </a:defRPr>
            </a:lvl1pPr>
          </a:lstStyle>
          <a:p>
            <a:fld id="{462AC695-DD95-4246-9D7F-71FDA65D9A0C}" type="slidenum">
              <a:rPr lang="en-US" smtClean="0"/>
              <a:pPr/>
              <a:t>‹#›</a:t>
            </a:fld>
            <a:endParaRPr lang="en-US" dirty="0"/>
          </a:p>
        </p:txBody>
      </p:sp>
      <p:pic>
        <p:nvPicPr>
          <p:cNvPr id="12" name="Picture 11" descr="EBPU-Partnership-Lock-up-Horizontal-Green+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889336"/>
            <a:ext cx="2785908" cy="1968664"/>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 image + caption">
    <p:spTree>
      <p:nvGrpSpPr>
        <p:cNvPr id="1" name=""/>
        <p:cNvGrpSpPr/>
        <p:nvPr/>
      </p:nvGrpSpPr>
      <p:grpSpPr>
        <a:xfrm>
          <a:off x="0" y="0"/>
          <a:ext cx="0" cy="0"/>
          <a:chOff x="0" y="0"/>
          <a:chExt cx="0" cy="0"/>
        </a:xfrm>
      </p:grpSpPr>
      <p:sp>
        <p:nvSpPr>
          <p:cNvPr id="15" name="Content Placeholder 3"/>
          <p:cNvSpPr>
            <a:spLocks noGrp="1"/>
          </p:cNvSpPr>
          <p:nvPr>
            <p:ph sz="quarter" idx="13" hasCustomPrompt="1"/>
          </p:nvPr>
        </p:nvSpPr>
        <p:spPr>
          <a:xfrm>
            <a:off x="4713288" y="1395685"/>
            <a:ext cx="4113212" cy="4724128"/>
          </a:xfrm>
        </p:spPr>
        <p:txBody>
          <a:bodyPr/>
          <a:lstStyle/>
          <a:p>
            <a:pPr lvl="0"/>
            <a:r>
              <a:rPr lang="en-US" dirty="0"/>
              <a:t>Object or image</a:t>
            </a:r>
          </a:p>
        </p:txBody>
      </p:sp>
      <p:sp>
        <p:nvSpPr>
          <p:cNvPr id="2" name="Title 1"/>
          <p:cNvSpPr>
            <a:spLocks noGrp="1"/>
          </p:cNvSpPr>
          <p:nvPr>
            <p:ph type="title"/>
          </p:nvPr>
        </p:nvSpPr>
        <p:spPr/>
        <p:txBody>
          <a:bodyPr/>
          <a:lstStyle/>
          <a:p>
            <a:r>
              <a:rPr lang="en-US"/>
              <a:t>Click to edit Master title style</a:t>
            </a:r>
          </a:p>
        </p:txBody>
      </p:sp>
      <p:cxnSp>
        <p:nvCxnSpPr>
          <p:cNvPr id="8" name="Straight Connector 7"/>
          <p:cNvCxnSpPr/>
          <p:nvPr userDrawn="1"/>
        </p:nvCxnSpPr>
        <p:spPr>
          <a:xfrm>
            <a:off x="357813" y="491437"/>
            <a:ext cx="4112365" cy="1588"/>
          </a:xfrm>
          <a:prstGeom prst="line">
            <a:avLst/>
          </a:prstGeom>
          <a:ln w="12700" cap="flat" cmpd="sng" algn="ctr">
            <a:solidFill>
              <a:schemeClr val="accent5">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4714011" y="491437"/>
            <a:ext cx="4112365" cy="1588"/>
          </a:xfrm>
          <a:prstGeom prst="line">
            <a:avLst/>
          </a:prstGeom>
          <a:ln w="12700" cap="flat" cmpd="sng" algn="ctr">
            <a:solidFill>
              <a:schemeClr val="accent5">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0" name="Footer Placeholder 4"/>
          <p:cNvSpPr>
            <a:spLocks noGrp="1"/>
          </p:cNvSpPr>
          <p:nvPr>
            <p:ph type="ftr" sz="quarter" idx="3"/>
          </p:nvPr>
        </p:nvSpPr>
        <p:spPr>
          <a:xfrm>
            <a:off x="4636056" y="202721"/>
            <a:ext cx="3525075" cy="230832"/>
          </a:xfrm>
          <a:prstGeom prst="rect">
            <a:avLst/>
          </a:prstGeom>
        </p:spPr>
        <p:txBody>
          <a:bodyPr vert="horz" lIns="91440" tIns="45720" rIns="91440" bIns="45720" rtlCol="0" anchor="t" anchorCtr="0"/>
          <a:lstStyle>
            <a:lvl1pPr algn="l">
              <a:defRPr sz="800">
                <a:solidFill>
                  <a:schemeClr val="tx1">
                    <a:tint val="75000"/>
                  </a:schemeClr>
                </a:solidFill>
                <a:latin typeface="+mn-lt"/>
                <a:cs typeface="Verdana"/>
              </a:defRPr>
            </a:lvl1pPr>
          </a:lstStyle>
          <a:p>
            <a:r>
              <a:rPr lang="en-US" dirty="0"/>
              <a:t>Presentation or section title here</a:t>
            </a:r>
          </a:p>
        </p:txBody>
      </p:sp>
      <p:sp>
        <p:nvSpPr>
          <p:cNvPr id="11" name="Slide Number Placeholder 5"/>
          <p:cNvSpPr>
            <a:spLocks noGrp="1"/>
          </p:cNvSpPr>
          <p:nvPr>
            <p:ph type="sldNum" sz="quarter" idx="4"/>
          </p:nvPr>
        </p:nvSpPr>
        <p:spPr>
          <a:xfrm>
            <a:off x="8348870" y="202721"/>
            <a:ext cx="529195" cy="230832"/>
          </a:xfrm>
          <a:prstGeom prst="rect">
            <a:avLst/>
          </a:prstGeom>
        </p:spPr>
        <p:txBody>
          <a:bodyPr vert="horz" lIns="91440" tIns="45720" rIns="91440" bIns="45720" rtlCol="0" anchor="t" anchorCtr="0"/>
          <a:lstStyle>
            <a:lvl1pPr algn="r">
              <a:defRPr sz="900" b="1">
                <a:solidFill>
                  <a:schemeClr val="tx1">
                    <a:tint val="75000"/>
                  </a:schemeClr>
                </a:solidFill>
                <a:latin typeface="+mn-lt"/>
                <a:cs typeface="Verdana"/>
              </a:defRPr>
            </a:lvl1pPr>
          </a:lstStyle>
          <a:p>
            <a:fld id="{462AC695-DD95-4246-9D7F-71FDA65D9A0C}" type="slidenum">
              <a:rPr lang="en-US" smtClean="0"/>
              <a:pPr/>
              <a:t>‹#›</a:t>
            </a:fld>
            <a:endParaRPr lang="en-US" dirty="0"/>
          </a:p>
        </p:txBody>
      </p:sp>
      <p:sp>
        <p:nvSpPr>
          <p:cNvPr id="12" name="TextBox 11"/>
          <p:cNvSpPr txBox="1"/>
          <p:nvPr userDrawn="1"/>
        </p:nvSpPr>
        <p:spPr>
          <a:xfrm>
            <a:off x="280512" y="202720"/>
            <a:ext cx="4092709" cy="230832"/>
          </a:xfrm>
          <a:prstGeom prst="rect">
            <a:avLst/>
          </a:prstGeom>
          <a:noFill/>
        </p:spPr>
        <p:txBody>
          <a:bodyPr wrap="square"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b="1" dirty="0">
                <a:latin typeface="+mn-lt"/>
                <a:cs typeface="Verdana"/>
              </a:rPr>
              <a:t>Evidence Based Practice Unit (EBPU)</a:t>
            </a:r>
          </a:p>
        </p:txBody>
      </p:sp>
      <p:sp>
        <p:nvSpPr>
          <p:cNvPr id="14" name="Content Placeholder 13"/>
          <p:cNvSpPr>
            <a:spLocks noGrp="1"/>
          </p:cNvSpPr>
          <p:nvPr>
            <p:ph sz="quarter" idx="10"/>
          </p:nvPr>
        </p:nvSpPr>
        <p:spPr>
          <a:xfrm>
            <a:off x="258426" y="1395686"/>
            <a:ext cx="4115137" cy="47238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22"/>
          <p:cNvSpPr>
            <a:spLocks noGrp="1"/>
          </p:cNvSpPr>
          <p:nvPr>
            <p:ph type="body" sz="quarter" idx="12"/>
          </p:nvPr>
        </p:nvSpPr>
        <p:spPr>
          <a:xfrm>
            <a:off x="4713288" y="5393424"/>
            <a:ext cx="4113212" cy="726096"/>
          </a:xfrm>
          <a:solidFill>
            <a:schemeClr val="tx2"/>
          </a:solidFill>
        </p:spPr>
        <p:txBody>
          <a:bodyPr>
            <a:noAutofit/>
          </a:bodyPr>
          <a:lstStyle>
            <a:lvl1pPr>
              <a:defRPr sz="1200">
                <a:solidFill>
                  <a:schemeClr val="bg1"/>
                </a:solidFill>
              </a:defRPr>
            </a:lvl1pPr>
            <a:lvl2pPr>
              <a:defRPr sz="1200">
                <a:solidFill>
                  <a:schemeClr val="bg1"/>
                </a:solidFill>
              </a:defRPr>
            </a:lvl2pPr>
            <a:lvl3pPr>
              <a:defRPr sz="12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p:txBody>
      </p:sp>
      <p:pic>
        <p:nvPicPr>
          <p:cNvPr id="13" name="Picture 12" descr="EBPU-Partnership-Lock-up-Horizontal-Greyscal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1045" y="6196016"/>
            <a:ext cx="3892137" cy="669044"/>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 2 images + captions">
    <p:spTree>
      <p:nvGrpSpPr>
        <p:cNvPr id="1" name=""/>
        <p:cNvGrpSpPr/>
        <p:nvPr/>
      </p:nvGrpSpPr>
      <p:grpSpPr>
        <a:xfrm>
          <a:off x="0" y="0"/>
          <a:ext cx="0" cy="0"/>
          <a:chOff x="0" y="0"/>
          <a:chExt cx="0" cy="0"/>
        </a:xfrm>
      </p:grpSpPr>
      <p:sp>
        <p:nvSpPr>
          <p:cNvPr id="20" name="Content Placeholder 3"/>
          <p:cNvSpPr>
            <a:spLocks noGrp="1"/>
          </p:cNvSpPr>
          <p:nvPr>
            <p:ph sz="quarter" idx="16" hasCustomPrompt="1"/>
          </p:nvPr>
        </p:nvSpPr>
        <p:spPr>
          <a:xfrm>
            <a:off x="4713288" y="1401777"/>
            <a:ext cx="4113212" cy="2339454"/>
          </a:xfrm>
        </p:spPr>
        <p:txBody>
          <a:bodyPr/>
          <a:lstStyle/>
          <a:p>
            <a:pPr lvl="0"/>
            <a:r>
              <a:rPr lang="en-US" dirty="0"/>
              <a:t>Object or image</a:t>
            </a:r>
          </a:p>
        </p:txBody>
      </p:sp>
      <p:sp>
        <p:nvSpPr>
          <p:cNvPr id="21" name="Content Placeholder 5"/>
          <p:cNvSpPr>
            <a:spLocks noGrp="1"/>
          </p:cNvSpPr>
          <p:nvPr>
            <p:ph sz="quarter" idx="17" hasCustomPrompt="1"/>
          </p:nvPr>
        </p:nvSpPr>
        <p:spPr>
          <a:xfrm>
            <a:off x="4713288" y="3867126"/>
            <a:ext cx="4113212" cy="2340305"/>
          </a:xfrm>
        </p:spPr>
        <p:txBody>
          <a:bodyPr/>
          <a:lstStyle>
            <a:lvl1pPr marL="0" marR="0" indent="0" algn="l" defTabSz="457200" rtl="0" eaLnBrk="1" fontAlgn="auto" latinLnBrk="0" hangingPunct="1">
              <a:lnSpc>
                <a:spcPct val="100000"/>
              </a:lnSpc>
              <a:spcBef>
                <a:spcPts val="0"/>
              </a:spcBef>
              <a:spcAft>
                <a:spcPts val="1200"/>
              </a:spcAft>
              <a:buClrTx/>
              <a:buSzTx/>
              <a:buFont typeface="Arial"/>
              <a:buNone/>
              <a:tabLst/>
              <a:defRPr/>
            </a:lvl1pPr>
          </a:lstStyle>
          <a:p>
            <a:pPr marL="0" marR="0" lvl="0" indent="0" algn="l" defTabSz="457200" rtl="0" eaLnBrk="1" fontAlgn="auto" latinLnBrk="0" hangingPunct="1">
              <a:lnSpc>
                <a:spcPct val="100000"/>
              </a:lnSpc>
              <a:spcBef>
                <a:spcPts val="0"/>
              </a:spcBef>
              <a:spcAft>
                <a:spcPts val="1200"/>
              </a:spcAft>
              <a:buClrTx/>
              <a:buSzTx/>
              <a:buFont typeface="Arial"/>
              <a:buNone/>
              <a:tabLst/>
              <a:defRPr/>
            </a:pPr>
            <a:r>
              <a:rPr lang="en-US" dirty="0"/>
              <a:t>Object or image</a:t>
            </a:r>
          </a:p>
        </p:txBody>
      </p:sp>
      <p:sp>
        <p:nvSpPr>
          <p:cNvPr id="2" name="Title 1"/>
          <p:cNvSpPr>
            <a:spLocks noGrp="1"/>
          </p:cNvSpPr>
          <p:nvPr>
            <p:ph type="title"/>
          </p:nvPr>
        </p:nvSpPr>
        <p:spPr/>
        <p:txBody>
          <a:bodyPr/>
          <a:lstStyle/>
          <a:p>
            <a:r>
              <a:rPr lang="en-US"/>
              <a:t>Click to edit Master title style</a:t>
            </a:r>
          </a:p>
        </p:txBody>
      </p:sp>
      <p:cxnSp>
        <p:nvCxnSpPr>
          <p:cNvPr id="8" name="Straight Connector 7"/>
          <p:cNvCxnSpPr/>
          <p:nvPr userDrawn="1"/>
        </p:nvCxnSpPr>
        <p:spPr>
          <a:xfrm>
            <a:off x="357813" y="491437"/>
            <a:ext cx="4112365" cy="1588"/>
          </a:xfrm>
          <a:prstGeom prst="line">
            <a:avLst/>
          </a:prstGeom>
          <a:ln w="12700" cap="flat" cmpd="sng" algn="ctr">
            <a:solidFill>
              <a:schemeClr val="accent5">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4714011" y="491437"/>
            <a:ext cx="4112365" cy="1588"/>
          </a:xfrm>
          <a:prstGeom prst="line">
            <a:avLst/>
          </a:prstGeom>
          <a:ln w="12700" cap="flat" cmpd="sng" algn="ctr">
            <a:solidFill>
              <a:schemeClr val="accent5">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0" name="Footer Placeholder 4"/>
          <p:cNvSpPr>
            <a:spLocks noGrp="1"/>
          </p:cNvSpPr>
          <p:nvPr>
            <p:ph type="ftr" sz="quarter" idx="3"/>
          </p:nvPr>
        </p:nvSpPr>
        <p:spPr>
          <a:xfrm>
            <a:off x="4636056" y="202721"/>
            <a:ext cx="3525075" cy="230832"/>
          </a:xfrm>
          <a:prstGeom prst="rect">
            <a:avLst/>
          </a:prstGeom>
        </p:spPr>
        <p:txBody>
          <a:bodyPr vert="horz" lIns="91440" tIns="45720" rIns="91440" bIns="45720" rtlCol="0" anchor="t" anchorCtr="0"/>
          <a:lstStyle>
            <a:lvl1pPr algn="l">
              <a:defRPr sz="800">
                <a:solidFill>
                  <a:schemeClr val="tx1">
                    <a:tint val="75000"/>
                  </a:schemeClr>
                </a:solidFill>
                <a:latin typeface="+mn-lt"/>
                <a:cs typeface="Verdana"/>
              </a:defRPr>
            </a:lvl1pPr>
          </a:lstStyle>
          <a:p>
            <a:r>
              <a:rPr lang="en-US" dirty="0"/>
              <a:t>Presentation or section title here</a:t>
            </a:r>
          </a:p>
        </p:txBody>
      </p:sp>
      <p:sp>
        <p:nvSpPr>
          <p:cNvPr id="11" name="Slide Number Placeholder 5"/>
          <p:cNvSpPr>
            <a:spLocks noGrp="1"/>
          </p:cNvSpPr>
          <p:nvPr>
            <p:ph type="sldNum" sz="quarter" idx="4"/>
          </p:nvPr>
        </p:nvSpPr>
        <p:spPr>
          <a:xfrm>
            <a:off x="8348870" y="202721"/>
            <a:ext cx="529195" cy="230832"/>
          </a:xfrm>
          <a:prstGeom prst="rect">
            <a:avLst/>
          </a:prstGeom>
        </p:spPr>
        <p:txBody>
          <a:bodyPr vert="horz" lIns="91440" tIns="45720" rIns="91440" bIns="45720" rtlCol="0" anchor="t" anchorCtr="0"/>
          <a:lstStyle>
            <a:lvl1pPr algn="r">
              <a:defRPr sz="900" b="1">
                <a:solidFill>
                  <a:schemeClr val="tx1">
                    <a:tint val="75000"/>
                  </a:schemeClr>
                </a:solidFill>
                <a:latin typeface="+mn-lt"/>
                <a:cs typeface="Verdana"/>
              </a:defRPr>
            </a:lvl1pPr>
          </a:lstStyle>
          <a:p>
            <a:fld id="{462AC695-DD95-4246-9D7F-71FDA65D9A0C}" type="slidenum">
              <a:rPr lang="en-US" smtClean="0"/>
              <a:pPr/>
              <a:t>‹#›</a:t>
            </a:fld>
            <a:endParaRPr lang="en-US" dirty="0"/>
          </a:p>
        </p:txBody>
      </p:sp>
      <p:sp>
        <p:nvSpPr>
          <p:cNvPr id="12" name="TextBox 11"/>
          <p:cNvSpPr txBox="1"/>
          <p:nvPr userDrawn="1"/>
        </p:nvSpPr>
        <p:spPr>
          <a:xfrm>
            <a:off x="280512" y="202720"/>
            <a:ext cx="4092709" cy="230832"/>
          </a:xfrm>
          <a:prstGeom prst="rect">
            <a:avLst/>
          </a:prstGeom>
          <a:noFill/>
        </p:spPr>
        <p:txBody>
          <a:bodyPr wrap="square"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900" b="1" dirty="0">
                <a:latin typeface="+mn-lt"/>
                <a:cs typeface="Verdana"/>
              </a:rPr>
              <a:t>Evidence Based Practice Unit (EBPU)</a:t>
            </a:r>
          </a:p>
        </p:txBody>
      </p:sp>
      <p:sp>
        <p:nvSpPr>
          <p:cNvPr id="14" name="Content Placeholder 13"/>
          <p:cNvSpPr>
            <a:spLocks noGrp="1"/>
          </p:cNvSpPr>
          <p:nvPr>
            <p:ph sz="quarter" idx="10"/>
          </p:nvPr>
        </p:nvSpPr>
        <p:spPr>
          <a:xfrm>
            <a:off x="258426" y="1401777"/>
            <a:ext cx="4211752" cy="4805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22"/>
          <p:cNvSpPr>
            <a:spLocks noGrp="1"/>
          </p:cNvSpPr>
          <p:nvPr>
            <p:ph type="body" sz="quarter" idx="13"/>
          </p:nvPr>
        </p:nvSpPr>
        <p:spPr>
          <a:xfrm>
            <a:off x="4714011" y="3364301"/>
            <a:ext cx="4112490" cy="377487"/>
          </a:xfrm>
          <a:solidFill>
            <a:schemeClr val="tx2"/>
          </a:solidFill>
          <a:ln>
            <a:noFill/>
          </a:ln>
        </p:spPr>
        <p:txBody>
          <a:bodyPr>
            <a:noAutofit/>
          </a:bodyPr>
          <a:lstStyle>
            <a:lvl1pPr>
              <a:defRPr sz="1200">
                <a:solidFill>
                  <a:schemeClr val="bg1"/>
                </a:solidFill>
              </a:defRPr>
            </a:lvl1pPr>
            <a:lvl2pPr>
              <a:defRPr sz="1200">
                <a:solidFill>
                  <a:schemeClr val="bg1"/>
                </a:solidFill>
              </a:defRPr>
            </a:lvl2pPr>
            <a:lvl3pPr>
              <a:defRPr sz="12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p:txBody>
      </p:sp>
      <p:sp>
        <p:nvSpPr>
          <p:cNvPr id="18" name="Text Placeholder 22"/>
          <p:cNvSpPr>
            <a:spLocks noGrp="1"/>
          </p:cNvSpPr>
          <p:nvPr>
            <p:ph type="body" sz="quarter" idx="15"/>
          </p:nvPr>
        </p:nvSpPr>
        <p:spPr>
          <a:xfrm>
            <a:off x="4714011" y="5829945"/>
            <a:ext cx="4112490" cy="377487"/>
          </a:xfrm>
          <a:solidFill>
            <a:schemeClr val="tx2"/>
          </a:solidFill>
          <a:ln>
            <a:noFill/>
          </a:ln>
        </p:spPr>
        <p:txBody>
          <a:bodyPr>
            <a:noAutofit/>
          </a:bodyPr>
          <a:lstStyle>
            <a:lvl1pPr>
              <a:defRPr sz="1200">
                <a:solidFill>
                  <a:schemeClr val="bg1"/>
                </a:solidFill>
              </a:defRPr>
            </a:lvl1pPr>
            <a:lvl2pPr>
              <a:defRPr sz="1200">
                <a:solidFill>
                  <a:schemeClr val="bg1"/>
                </a:solidFill>
              </a:defRPr>
            </a:lvl2pPr>
            <a:lvl3pPr>
              <a:defRPr sz="1200">
                <a:solidFill>
                  <a:schemeClr val="bg1"/>
                </a:solidFill>
              </a:defRPr>
            </a:lvl3pPr>
            <a:lvl4pPr>
              <a:defRPr sz="1200">
                <a:solidFill>
                  <a:schemeClr val="bg1"/>
                </a:solidFill>
              </a:defRPr>
            </a:lvl4pPr>
            <a:lvl5pPr>
              <a:defRPr sz="1200">
                <a:solidFill>
                  <a:schemeClr val="bg1"/>
                </a:solidFill>
              </a:defRPr>
            </a:lvl5pPr>
          </a:lstStyle>
          <a:p>
            <a:pPr lvl="0"/>
            <a:r>
              <a:rPr lang="en-US"/>
              <a:t>Click to edit Master text styles</a:t>
            </a:r>
          </a:p>
        </p:txBody>
      </p:sp>
      <p:pic>
        <p:nvPicPr>
          <p:cNvPr id="17" name="Picture 16" descr="EBPU-Partnership-Lock-up-Horizontal-Greyscal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1045" y="6196016"/>
            <a:ext cx="3892137" cy="669044"/>
          </a:xfrm>
          <a:prstGeom prst="rect">
            <a:avLst/>
          </a:prstGeom>
        </p:spPr>
      </p:pic>
    </p:spTree>
    <p:extLst>
      <p:ext uri="{BB962C8B-B14F-4D97-AF65-F5344CB8AC3E}">
        <p14:creationId xmlns:p14="http://schemas.microsoft.com/office/powerpoint/2010/main" val="653997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8426" y="697341"/>
            <a:ext cx="8229600" cy="698344"/>
          </a:xfrm>
          <a:prstGeom prst="rect">
            <a:avLst/>
          </a:prstGeom>
        </p:spPr>
        <p:txBody>
          <a:bodyPr vert="horz" wrap="square" lIns="91440" tIns="45720" rIns="91440" bIns="4572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258426" y="1395685"/>
            <a:ext cx="8229600" cy="4598752"/>
          </a:xfrm>
          <a:prstGeom prst="rect">
            <a:avLst/>
          </a:prstGeom>
        </p:spPr>
        <p:txBody>
          <a:bodyPr vert="horz" lIns="91440" tIns="45720" rIns="91440" bIns="45720" rtlCol="0">
            <a:noAutofit/>
          </a:bodyPr>
          <a:lstStyle/>
          <a:p>
            <a:pPr lvl="0"/>
            <a:r>
              <a:rPr lang="en-US" dirty="0"/>
              <a:t>Click to edit Master text style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p:cNvSpPr>
            <a:spLocks noGrp="1"/>
          </p:cNvSpPr>
          <p:nvPr>
            <p:ph type="sldNum" sz="quarter" idx="4"/>
          </p:nvPr>
        </p:nvSpPr>
        <p:spPr>
          <a:xfrm>
            <a:off x="8348870" y="202721"/>
            <a:ext cx="529195" cy="230832"/>
          </a:xfrm>
          <a:prstGeom prst="rect">
            <a:avLst/>
          </a:prstGeom>
        </p:spPr>
        <p:txBody>
          <a:bodyPr vert="horz" lIns="91440" tIns="45720" rIns="91440" bIns="45720" rtlCol="0" anchor="t" anchorCtr="0"/>
          <a:lstStyle>
            <a:lvl1pPr algn="r">
              <a:defRPr sz="900" b="1">
                <a:solidFill>
                  <a:schemeClr val="tx1">
                    <a:tint val="75000"/>
                  </a:schemeClr>
                </a:solidFill>
                <a:latin typeface="+mn-lt"/>
                <a:cs typeface="Verdana"/>
              </a:defRPr>
            </a:lvl1pPr>
          </a:lstStyle>
          <a:p>
            <a:fld id="{462AC695-DD95-4246-9D7F-71FDA65D9A0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8" r:id="rId3"/>
    <p:sldLayoutId id="2147483660" r:id="rId4"/>
    <p:sldLayoutId id="2147483675" r:id="rId5"/>
    <p:sldLayoutId id="2147483661" r:id="rId6"/>
    <p:sldLayoutId id="2147483662" r:id="rId7"/>
    <p:sldLayoutId id="2147483671" r:id="rId8"/>
    <p:sldLayoutId id="2147483673" r:id="rId9"/>
    <p:sldLayoutId id="2147483665" r:id="rId10"/>
    <p:sldLayoutId id="2147483666" r:id="rId11"/>
    <p:sldLayoutId id="2147483674" r:id="rId12"/>
    <p:sldLayoutId id="2147483669" r:id="rId13"/>
    <p:sldLayoutId id="2147483672" r:id="rId14"/>
  </p:sldLayoutIdLst>
  <p:hf hdr="0" dt="0"/>
  <p:txStyles>
    <p:titleStyle>
      <a:lvl1pPr algn="l" defTabSz="457200" rtl="0" eaLnBrk="1" latinLnBrk="0" hangingPunct="1">
        <a:spcBef>
          <a:spcPct val="0"/>
        </a:spcBef>
        <a:buNone/>
        <a:defRPr sz="2200" b="1" i="0" kern="1200">
          <a:solidFill>
            <a:schemeClr val="tx1"/>
          </a:solidFill>
          <a:latin typeface="+mj-lt"/>
          <a:ea typeface="+mj-ea"/>
          <a:cs typeface="Verdana"/>
        </a:defRPr>
      </a:lvl1pPr>
    </p:titleStyle>
    <p:bodyStyle>
      <a:lvl1pPr marL="0" indent="0" algn="l" defTabSz="457200" rtl="0" eaLnBrk="1" latinLnBrk="0" hangingPunct="1">
        <a:spcBef>
          <a:spcPts val="1200"/>
        </a:spcBef>
        <a:spcAft>
          <a:spcPts val="0"/>
        </a:spcAft>
        <a:buFont typeface="Arial"/>
        <a:buNone/>
        <a:defRPr sz="2200" kern="1200">
          <a:solidFill>
            <a:schemeClr val="tx1"/>
          </a:solidFill>
          <a:latin typeface="+mn-lt"/>
          <a:ea typeface="+mn-ea"/>
          <a:cs typeface="Verdana"/>
        </a:defRPr>
      </a:lvl1pPr>
      <a:lvl2pPr marL="0" indent="0" algn="l" defTabSz="457200" rtl="0" eaLnBrk="1" latinLnBrk="0" hangingPunct="1">
        <a:spcBef>
          <a:spcPts val="1200"/>
        </a:spcBef>
        <a:spcAft>
          <a:spcPts val="0"/>
        </a:spcAft>
        <a:buFont typeface="Arial"/>
        <a:buNone/>
        <a:defRPr sz="2200" b="1" i="0" kern="1200">
          <a:solidFill>
            <a:schemeClr val="tx1"/>
          </a:solidFill>
          <a:latin typeface="+mn-lt"/>
          <a:ea typeface="+mn-ea"/>
          <a:cs typeface="Verdana"/>
        </a:defRPr>
      </a:lvl2pPr>
      <a:lvl3pPr marL="234000" indent="-234000" algn="l" defTabSz="457200" rtl="0" eaLnBrk="1" latinLnBrk="0" hangingPunct="1">
        <a:spcBef>
          <a:spcPts val="600"/>
        </a:spcBef>
        <a:spcAft>
          <a:spcPts val="0"/>
        </a:spcAft>
        <a:buFont typeface="Arial"/>
        <a:buChar char="•"/>
        <a:defRPr sz="2200" kern="1200">
          <a:solidFill>
            <a:schemeClr val="tx1"/>
          </a:solidFill>
          <a:latin typeface="+mn-lt"/>
          <a:ea typeface="+mn-ea"/>
          <a:cs typeface="Verdana"/>
        </a:defRPr>
      </a:lvl3pPr>
      <a:lvl4pPr marL="486000" indent="-234000" algn="l" defTabSz="457200" rtl="0" eaLnBrk="1" latinLnBrk="0" hangingPunct="1">
        <a:spcBef>
          <a:spcPts val="600"/>
        </a:spcBef>
        <a:spcAft>
          <a:spcPts val="0"/>
        </a:spcAft>
        <a:buFont typeface="Arial"/>
        <a:buChar char="•"/>
        <a:defRPr sz="2200" kern="1200">
          <a:solidFill>
            <a:schemeClr val="tx1"/>
          </a:solidFill>
          <a:latin typeface="+mn-lt"/>
          <a:ea typeface="+mn-ea"/>
          <a:cs typeface="Verdana"/>
        </a:defRPr>
      </a:lvl4pPr>
      <a:lvl5pPr marL="702000" indent="-234000" algn="l" defTabSz="457200" rtl="0" eaLnBrk="1" latinLnBrk="0" hangingPunct="1">
        <a:spcBef>
          <a:spcPts val="600"/>
        </a:spcBef>
        <a:spcAft>
          <a:spcPts val="0"/>
        </a:spcAft>
        <a:buFont typeface="Arial"/>
        <a:buChar char="•"/>
        <a:defRPr sz="2200" kern="1200">
          <a:solidFill>
            <a:schemeClr val="tx1"/>
          </a:solidFill>
          <a:latin typeface="+mn-lt"/>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97572" y="1722318"/>
            <a:ext cx="4546427" cy="1612762"/>
          </a:xfrm>
        </p:spPr>
        <p:txBody>
          <a:bodyPr/>
          <a:lstStyle/>
          <a:p>
            <a:r>
              <a:rPr lang="en-GB" dirty="0"/>
              <a:t>Three perspectives on outcome measurement</a:t>
            </a:r>
            <a:endParaRPr lang="en-US" dirty="0"/>
          </a:p>
        </p:txBody>
      </p:sp>
      <p:sp>
        <p:nvSpPr>
          <p:cNvPr id="3" name="Subtitle 2"/>
          <p:cNvSpPr>
            <a:spLocks noGrp="1"/>
          </p:cNvSpPr>
          <p:nvPr>
            <p:ph type="subTitle" idx="1"/>
          </p:nvPr>
        </p:nvSpPr>
        <p:spPr>
          <a:xfrm>
            <a:off x="4597573" y="3497885"/>
            <a:ext cx="4280492" cy="750265"/>
          </a:xfrm>
        </p:spPr>
        <p:txBody>
          <a:bodyPr/>
          <a:lstStyle/>
          <a:p>
            <a:r>
              <a:rPr lang="en-US" dirty="0"/>
              <a:t>Findings from </a:t>
            </a:r>
            <a:r>
              <a:rPr lang="en-US"/>
              <a:t>the CORC </a:t>
            </a:r>
            <a:r>
              <a:rPr lang="en-US" dirty="0"/>
              <a:t>Evaluation</a:t>
            </a:r>
          </a:p>
        </p:txBody>
      </p:sp>
      <p:sp>
        <p:nvSpPr>
          <p:cNvPr id="4" name="Content Placeholder 3"/>
          <p:cNvSpPr>
            <a:spLocks noGrp="1"/>
          </p:cNvSpPr>
          <p:nvPr>
            <p:ph sz="quarter" idx="11"/>
          </p:nvPr>
        </p:nvSpPr>
        <p:spPr/>
        <p:txBody>
          <a:bodyPr/>
          <a:lstStyle/>
          <a:p>
            <a:r>
              <a:rPr lang="en-US" dirty="0"/>
              <a:t>22</a:t>
            </a:r>
            <a:r>
              <a:rPr lang="en-US" baseline="30000" dirty="0"/>
              <a:t>nd</a:t>
            </a:r>
            <a:r>
              <a:rPr lang="en-US" dirty="0"/>
              <a:t> November 2017</a:t>
            </a:r>
          </a:p>
        </p:txBody>
      </p:sp>
      <p:sp>
        <p:nvSpPr>
          <p:cNvPr id="5" name="Subtitle 2">
            <a:extLst>
              <a:ext uri="{FF2B5EF4-FFF2-40B4-BE49-F238E27FC236}">
                <a16:creationId xmlns:a16="http://schemas.microsoft.com/office/drawing/2014/main" id="{3B44A967-CFEA-4258-A79E-853310F3E5D7}"/>
              </a:ext>
            </a:extLst>
          </p:cNvPr>
          <p:cNvSpPr txBox="1">
            <a:spLocks/>
          </p:cNvSpPr>
          <p:nvPr/>
        </p:nvSpPr>
        <p:spPr>
          <a:xfrm>
            <a:off x="-1" y="6410325"/>
            <a:ext cx="7458076" cy="447675"/>
          </a:xfrm>
          <a:prstGeom prst="rect">
            <a:avLst/>
          </a:prstGeom>
        </p:spPr>
        <p:txBody>
          <a:bodyPr vert="horz" lIns="91440" tIns="45720" rIns="91440" bIns="45720" rtlCol="0">
            <a:noAutofit/>
          </a:bodyPr>
          <a:lstStyle>
            <a:lvl1pPr marL="0" indent="0" algn="l" defTabSz="457200" rtl="0" eaLnBrk="1" latinLnBrk="0" hangingPunct="1">
              <a:spcBef>
                <a:spcPts val="1200"/>
              </a:spcBef>
              <a:spcAft>
                <a:spcPts val="0"/>
              </a:spcAft>
              <a:buFont typeface="Arial"/>
              <a:buNone/>
              <a:defRPr sz="2200" kern="1200">
                <a:solidFill>
                  <a:schemeClr val="tx1">
                    <a:tint val="75000"/>
                  </a:schemeClr>
                </a:solidFill>
                <a:latin typeface="+mn-lt"/>
                <a:ea typeface="+mn-ea"/>
                <a:cs typeface="Verdana"/>
              </a:defRPr>
            </a:lvl1pPr>
            <a:lvl2pPr marL="457200" indent="0" algn="ctr" defTabSz="457200" rtl="0" eaLnBrk="1" latinLnBrk="0" hangingPunct="1">
              <a:spcBef>
                <a:spcPts val="1200"/>
              </a:spcBef>
              <a:spcAft>
                <a:spcPts val="0"/>
              </a:spcAft>
              <a:buFont typeface="Arial"/>
              <a:buNone/>
              <a:defRPr sz="2200" b="1" i="0" kern="1200">
                <a:solidFill>
                  <a:schemeClr val="tx1">
                    <a:tint val="75000"/>
                  </a:schemeClr>
                </a:solidFill>
                <a:latin typeface="+mn-lt"/>
                <a:ea typeface="+mn-ea"/>
                <a:cs typeface="Verdana"/>
              </a:defRPr>
            </a:lvl2pPr>
            <a:lvl3pPr marL="914400" indent="0" algn="ctr" defTabSz="457200" rtl="0" eaLnBrk="1" latinLnBrk="0" hangingPunct="1">
              <a:spcBef>
                <a:spcPts val="600"/>
              </a:spcBef>
              <a:spcAft>
                <a:spcPts val="0"/>
              </a:spcAft>
              <a:buFont typeface="Arial"/>
              <a:buNone/>
              <a:defRPr sz="2200" kern="1200">
                <a:solidFill>
                  <a:schemeClr val="tx1">
                    <a:tint val="75000"/>
                  </a:schemeClr>
                </a:solidFill>
                <a:latin typeface="+mn-lt"/>
                <a:ea typeface="+mn-ea"/>
                <a:cs typeface="Verdana"/>
              </a:defRPr>
            </a:lvl3pPr>
            <a:lvl4pPr marL="1371600" indent="0" algn="ctr" defTabSz="457200" rtl="0" eaLnBrk="1" latinLnBrk="0" hangingPunct="1">
              <a:spcBef>
                <a:spcPts val="600"/>
              </a:spcBef>
              <a:spcAft>
                <a:spcPts val="0"/>
              </a:spcAft>
              <a:buFont typeface="Arial"/>
              <a:buNone/>
              <a:defRPr sz="2200" kern="1200">
                <a:solidFill>
                  <a:schemeClr val="tx1">
                    <a:tint val="75000"/>
                  </a:schemeClr>
                </a:solidFill>
                <a:latin typeface="+mn-lt"/>
                <a:ea typeface="+mn-ea"/>
                <a:cs typeface="Verdana"/>
              </a:defRPr>
            </a:lvl4pPr>
            <a:lvl5pPr marL="1828800" indent="0" algn="ctr" defTabSz="457200" rtl="0" eaLnBrk="1" latinLnBrk="0" hangingPunct="1">
              <a:spcBef>
                <a:spcPts val="600"/>
              </a:spcBef>
              <a:spcAft>
                <a:spcPts val="0"/>
              </a:spcAft>
              <a:buFont typeface="Arial"/>
              <a:buNone/>
              <a:defRPr sz="2200" kern="1200">
                <a:solidFill>
                  <a:schemeClr val="tx1">
                    <a:tint val="75000"/>
                  </a:schemeClr>
                </a:solidFill>
                <a:latin typeface="+mn-lt"/>
                <a:ea typeface="+mn-ea"/>
                <a:cs typeface="Verdana"/>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dirty="0" err="1"/>
              <a:t>Dr</a:t>
            </a:r>
            <a:r>
              <a:rPr lang="en-US" dirty="0"/>
              <a:t> Emily </a:t>
            </a:r>
            <a:r>
              <a:rPr lang="en-US" dirty="0" err="1"/>
              <a:t>Stapley</a:t>
            </a:r>
            <a:r>
              <a:rPr lang="en-US" dirty="0"/>
              <a:t>, Rosa Town &amp; </a:t>
            </a:r>
            <a:r>
              <a:rPr lang="en-US" dirty="0" err="1"/>
              <a:t>Dr</a:t>
            </a:r>
            <a:r>
              <a:rPr lang="en-US" dirty="0"/>
              <a:t> Jessica Deighton</a:t>
            </a:r>
          </a:p>
        </p:txBody>
      </p:sp>
    </p:spTree>
    <p:extLst>
      <p:ext uri="{BB962C8B-B14F-4D97-AF65-F5344CB8AC3E}">
        <p14:creationId xmlns:p14="http://schemas.microsoft.com/office/powerpoint/2010/main" val="1601284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425" y="697341"/>
            <a:ext cx="8619639" cy="698344"/>
          </a:xfrm>
        </p:spPr>
        <p:txBody>
          <a:bodyPr/>
          <a:lstStyle/>
          <a:p>
            <a:r>
              <a:rPr lang="en-GB" dirty="0"/>
              <a:t>Wave 3 findings – The use or influence of data from commissioners’ perspectives</a:t>
            </a:r>
          </a:p>
        </p:txBody>
      </p:sp>
      <p:sp>
        <p:nvSpPr>
          <p:cNvPr id="3" name="Content Placeholder 2"/>
          <p:cNvSpPr>
            <a:spLocks noGrp="1"/>
          </p:cNvSpPr>
          <p:nvPr>
            <p:ph idx="1"/>
          </p:nvPr>
        </p:nvSpPr>
        <p:spPr>
          <a:xfrm>
            <a:off x="258425" y="1659473"/>
            <a:ext cx="8816749" cy="4687994"/>
          </a:xfrm>
        </p:spPr>
        <p:txBody>
          <a:bodyPr>
            <a:normAutofit fontScale="77500" lnSpcReduction="20000"/>
          </a:bodyPr>
          <a:lstStyle/>
          <a:p>
            <a:pPr lvl="2"/>
            <a:r>
              <a:rPr lang="en-GB" dirty="0"/>
              <a:t>To facilitate understanding of service provision and impact</a:t>
            </a:r>
          </a:p>
          <a:p>
            <a:pPr defTabSz="269875"/>
            <a:r>
              <a:rPr lang="en-GB" i="1" dirty="0">
                <a:solidFill>
                  <a:schemeClr val="accent1"/>
                </a:solidFill>
              </a:rPr>
              <a:t>	“[We want to use the CORC report] to look at how well we’re doing, where 	the gaps are, what’s not so strong, where we need to get better in collecting 	outcomes reported. A lot of things really. We want to marry that with sort 	of activity data, so ethnicity as well, look at the demographics around it 	too” </a:t>
            </a:r>
            <a:r>
              <a:rPr lang="en-GB" dirty="0">
                <a:solidFill>
                  <a:schemeClr val="accent1"/>
                </a:solidFill>
              </a:rPr>
              <a:t>(Commissioner)</a:t>
            </a:r>
          </a:p>
          <a:p>
            <a:endParaRPr lang="en-GB" i="1" dirty="0">
              <a:solidFill>
                <a:schemeClr val="accent1"/>
              </a:solidFill>
            </a:endParaRPr>
          </a:p>
          <a:p>
            <a:pPr marL="342900" indent="-342900">
              <a:buFont typeface="Arial" panose="020B0604020202020204" pitchFamily="34" charset="0"/>
              <a:buChar char="•"/>
            </a:pPr>
            <a:r>
              <a:rPr lang="en-GB" dirty="0">
                <a:solidFill>
                  <a:schemeClr val="accent5"/>
                </a:solidFill>
              </a:rPr>
              <a:t>Making comparisons</a:t>
            </a:r>
          </a:p>
          <a:p>
            <a:pPr defTabSz="269875"/>
            <a:r>
              <a:rPr lang="en-GB" i="1" dirty="0">
                <a:solidFill>
                  <a:schemeClr val="accent1"/>
                </a:solidFill>
              </a:rPr>
              <a:t>	“[The CORC report] gives me a bit of a sense of where [area] is versus 	other members of the CORC partnership” </a:t>
            </a:r>
            <a:r>
              <a:rPr lang="en-GB" dirty="0">
                <a:solidFill>
                  <a:schemeClr val="accent1"/>
                </a:solidFill>
              </a:rPr>
              <a:t>(Commissioner)</a:t>
            </a:r>
          </a:p>
          <a:p>
            <a:endParaRPr lang="en-GB" dirty="0">
              <a:solidFill>
                <a:schemeClr val="accent5"/>
              </a:solidFill>
            </a:endParaRPr>
          </a:p>
          <a:p>
            <a:pPr marL="342900" indent="-342900">
              <a:buFont typeface="Arial" panose="020B0604020202020204" pitchFamily="34" charset="0"/>
              <a:buChar char="•"/>
            </a:pPr>
            <a:r>
              <a:rPr lang="en-GB" dirty="0"/>
              <a:t>CORC data and reports are one part of the bigger picture around commissioning decisions</a:t>
            </a:r>
          </a:p>
          <a:p>
            <a:pPr defTabSz="269875"/>
            <a:r>
              <a:rPr lang="en-GB" i="1" dirty="0">
                <a:solidFill>
                  <a:schemeClr val="accent1"/>
                </a:solidFill>
              </a:rPr>
              <a:t>	“[The CORC report is] a starting point for a deeper discussion so it just 	takes the form of triangulation of information about the quality of the 	service” </a:t>
            </a:r>
            <a:r>
              <a:rPr lang="en-GB" dirty="0">
                <a:solidFill>
                  <a:schemeClr val="accent1"/>
                </a:solidFill>
              </a:rPr>
              <a:t>(Commissioner)</a:t>
            </a:r>
          </a:p>
          <a:p>
            <a:endParaRPr lang="en-GB" dirty="0">
              <a:solidFill>
                <a:schemeClr val="accent1"/>
              </a:solidFill>
            </a:endParaRPr>
          </a:p>
          <a:p>
            <a:endParaRPr lang="en-GB" dirty="0">
              <a:solidFill>
                <a:schemeClr val="accent1"/>
              </a:solidFill>
            </a:endParaRPr>
          </a:p>
          <a:p>
            <a:endParaRPr lang="en-GB" dirty="0"/>
          </a:p>
          <a:p>
            <a:endParaRPr lang="en-GB" dirty="0"/>
          </a:p>
          <a:p>
            <a:pPr marL="0" lvl="2" indent="0">
              <a:buNone/>
            </a:pPr>
            <a:endParaRPr lang="en-GB" dirty="0"/>
          </a:p>
          <a:p>
            <a:pPr marL="0" lvl="2" indent="0">
              <a:buNone/>
            </a:pPr>
            <a:endParaRPr lang="en-GB" dirty="0"/>
          </a:p>
          <a:p>
            <a:pPr marL="252000" lvl="3" indent="0">
              <a:buNone/>
            </a:pPr>
            <a:endParaRPr lang="en-GB" dirty="0"/>
          </a:p>
          <a:p>
            <a:pPr lvl="2"/>
            <a:endParaRPr lang="en-GB" i="1" dirty="0"/>
          </a:p>
          <a:p>
            <a:pPr lvl="2"/>
            <a:endParaRPr lang="en-GB" i="1" dirty="0"/>
          </a:p>
        </p:txBody>
      </p:sp>
      <p:sp>
        <p:nvSpPr>
          <p:cNvPr id="4" name="Footer Placeholder 3"/>
          <p:cNvSpPr>
            <a:spLocks noGrp="1"/>
          </p:cNvSpPr>
          <p:nvPr>
            <p:ph type="ftr" sz="quarter" idx="3"/>
          </p:nvPr>
        </p:nvSpPr>
        <p:spPr/>
        <p:txBody>
          <a:bodyPr/>
          <a:lstStyle/>
          <a:p>
            <a:r>
              <a:rPr lang="en-US"/>
              <a:t>CORC </a:t>
            </a:r>
            <a:r>
              <a:rPr lang="en-US" dirty="0"/>
              <a:t>Evaluation</a:t>
            </a:r>
          </a:p>
        </p:txBody>
      </p:sp>
      <p:sp>
        <p:nvSpPr>
          <p:cNvPr id="5" name="Slide Number Placeholder 4"/>
          <p:cNvSpPr>
            <a:spLocks noGrp="1"/>
          </p:cNvSpPr>
          <p:nvPr>
            <p:ph type="sldNum" sz="quarter" idx="4"/>
          </p:nvPr>
        </p:nvSpPr>
        <p:spPr/>
        <p:txBody>
          <a:bodyPr/>
          <a:lstStyle/>
          <a:p>
            <a:fld id="{462AC695-DD95-4246-9D7F-71FDA65D9A0C}" type="slidenum">
              <a:rPr lang="en-US" smtClean="0"/>
              <a:pPr/>
              <a:t>10</a:t>
            </a:fld>
            <a:endParaRPr lang="en-US" dirty="0"/>
          </a:p>
        </p:txBody>
      </p:sp>
    </p:spTree>
    <p:extLst>
      <p:ext uri="{BB962C8B-B14F-4D97-AF65-F5344CB8AC3E}">
        <p14:creationId xmlns:p14="http://schemas.microsoft.com/office/powerpoint/2010/main" val="1888449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425" y="697341"/>
            <a:ext cx="8619639" cy="698344"/>
          </a:xfrm>
        </p:spPr>
        <p:txBody>
          <a:bodyPr/>
          <a:lstStyle/>
          <a:p>
            <a:r>
              <a:rPr lang="en-GB" dirty="0"/>
              <a:t>Wave 3 findings – Perceived challenges around ROM and working with data</a:t>
            </a:r>
          </a:p>
        </p:txBody>
      </p:sp>
      <p:sp>
        <p:nvSpPr>
          <p:cNvPr id="3" name="Content Placeholder 2"/>
          <p:cNvSpPr>
            <a:spLocks noGrp="1"/>
          </p:cNvSpPr>
          <p:nvPr>
            <p:ph idx="1"/>
          </p:nvPr>
        </p:nvSpPr>
        <p:spPr>
          <a:xfrm>
            <a:off x="258425" y="1692277"/>
            <a:ext cx="8702695" cy="4433319"/>
          </a:xfrm>
        </p:spPr>
        <p:txBody>
          <a:bodyPr>
            <a:normAutofit fontScale="25000" lnSpcReduction="20000"/>
          </a:bodyPr>
          <a:lstStyle/>
          <a:p>
            <a:pPr lvl="2"/>
            <a:r>
              <a:rPr lang="en-GB" sz="7200" dirty="0"/>
              <a:t>Use of technical language</a:t>
            </a:r>
          </a:p>
          <a:p>
            <a:pPr defTabSz="269875"/>
            <a:r>
              <a:rPr lang="en-GB" sz="7200" i="1" dirty="0">
                <a:solidFill>
                  <a:schemeClr val="accent1"/>
                </a:solidFill>
              </a:rPr>
              <a:t>	“I think initially [when working with CORC] there was some stumbling 	around language used	. 	. 	. so things like ‘funnels’ and ‘funnel plot’, 	‘confidence levels’, ‘meaningful statistical data’” </a:t>
            </a:r>
            <a:r>
              <a:rPr lang="en-GB" sz="7200" dirty="0">
                <a:solidFill>
                  <a:schemeClr val="accent1"/>
                </a:solidFill>
              </a:rPr>
              <a:t>(Commissioner)</a:t>
            </a:r>
          </a:p>
          <a:p>
            <a:endParaRPr lang="en-GB" sz="7200" dirty="0"/>
          </a:p>
          <a:p>
            <a:pPr marL="269875" indent="-269875">
              <a:buFont typeface="Arial" panose="020B0604020202020204" pitchFamily="34" charset="0"/>
              <a:buChar char="•"/>
            </a:pPr>
            <a:r>
              <a:rPr lang="en-GB" sz="7200" dirty="0"/>
              <a:t>Time and capacity issues for commissioners and providers</a:t>
            </a:r>
          </a:p>
          <a:p>
            <a:pPr defTabSz="269875"/>
            <a:r>
              <a:rPr lang="en-GB" sz="7200" i="1" dirty="0">
                <a:solidFill>
                  <a:schemeClr val="accent1"/>
                </a:solidFill>
              </a:rPr>
              <a:t>	“The pressures on commissioners these days, particularly in 	CAMHS 	actually, are huge”</a:t>
            </a:r>
            <a:r>
              <a:rPr lang="en-GB" sz="7200" dirty="0">
                <a:solidFill>
                  <a:schemeClr val="accent1"/>
                </a:solidFill>
              </a:rPr>
              <a:t> (Commissioner)</a:t>
            </a:r>
          </a:p>
          <a:p>
            <a:endParaRPr lang="en-GB" sz="7200" dirty="0">
              <a:solidFill>
                <a:schemeClr val="accent1"/>
              </a:solidFill>
            </a:endParaRPr>
          </a:p>
          <a:p>
            <a:pPr marL="269875" indent="-269875">
              <a:buFont typeface="Arial" panose="020B0604020202020204" pitchFamily="34" charset="0"/>
              <a:buChar char="•"/>
            </a:pPr>
            <a:r>
              <a:rPr lang="en-GB" sz="7200" dirty="0"/>
              <a:t>Services’ difficulties in collecting data</a:t>
            </a:r>
          </a:p>
          <a:p>
            <a:pPr>
              <a:tabLst>
                <a:tab pos="269875" algn="l"/>
              </a:tabLst>
            </a:pPr>
            <a:r>
              <a:rPr lang="en-GB" sz="7200" i="1" dirty="0">
                <a:solidFill>
                  <a:schemeClr val="tx2"/>
                </a:solidFill>
              </a:rPr>
              <a:t>	“We haven’t had the data systems set up here to get that 	information to CORC. So it’s been quite, the reports that have come 	back have lacked a lot of data, a lot of information” </a:t>
            </a:r>
            <a:r>
              <a:rPr lang="en-GB" sz="7200" dirty="0">
                <a:solidFill>
                  <a:schemeClr val="tx2"/>
                </a:solidFill>
              </a:rPr>
              <a:t>(Commissioner)</a:t>
            </a:r>
          </a:p>
          <a:p>
            <a:pPr>
              <a:tabLst>
                <a:tab pos="269875" algn="l"/>
              </a:tabLst>
            </a:pPr>
            <a:endParaRPr lang="en-GB" sz="8000" dirty="0"/>
          </a:p>
          <a:p>
            <a:endParaRPr lang="en-GB" dirty="0">
              <a:solidFill>
                <a:schemeClr val="accent1"/>
              </a:solidFill>
            </a:endParaRPr>
          </a:p>
          <a:p>
            <a:endParaRPr lang="en-GB" dirty="0">
              <a:solidFill>
                <a:schemeClr val="accent1"/>
              </a:solidFill>
            </a:endParaRPr>
          </a:p>
          <a:p>
            <a:endParaRPr lang="en-GB" dirty="0"/>
          </a:p>
          <a:p>
            <a:endParaRPr lang="en-GB" i="1" dirty="0"/>
          </a:p>
          <a:p>
            <a:endParaRPr lang="en-GB" dirty="0"/>
          </a:p>
          <a:p>
            <a:endParaRPr lang="en-GB" sz="2400" dirty="0"/>
          </a:p>
          <a:p>
            <a:pPr marL="0" lvl="2" indent="0">
              <a:buNone/>
            </a:pPr>
            <a:endParaRPr lang="en-GB" dirty="0"/>
          </a:p>
          <a:p>
            <a:r>
              <a:rPr lang="en-GB" dirty="0"/>
              <a:t>		</a:t>
            </a:r>
            <a:endParaRPr lang="en-GB" dirty="0">
              <a:solidFill>
                <a:schemeClr val="accent1"/>
              </a:solidFill>
            </a:endParaRPr>
          </a:p>
          <a:p>
            <a:endParaRPr lang="en-GB" dirty="0">
              <a:solidFill>
                <a:schemeClr val="accent1"/>
              </a:solidFill>
            </a:endParaRPr>
          </a:p>
          <a:p>
            <a:endParaRPr lang="en-GB" dirty="0"/>
          </a:p>
          <a:p>
            <a:endParaRPr lang="en-GB" dirty="0"/>
          </a:p>
          <a:p>
            <a:pPr marL="0" lvl="2" indent="0">
              <a:buNone/>
            </a:pPr>
            <a:endParaRPr lang="en-GB" dirty="0"/>
          </a:p>
          <a:p>
            <a:pPr marL="0" lvl="2" indent="0">
              <a:buNone/>
            </a:pPr>
            <a:endParaRPr lang="en-GB" dirty="0"/>
          </a:p>
          <a:p>
            <a:pPr marL="252000" lvl="3" indent="0">
              <a:buNone/>
            </a:pPr>
            <a:endParaRPr lang="en-GB" dirty="0"/>
          </a:p>
          <a:p>
            <a:pPr lvl="2"/>
            <a:endParaRPr lang="en-GB" i="1" dirty="0"/>
          </a:p>
          <a:p>
            <a:pPr lvl="2"/>
            <a:endParaRPr lang="en-GB" i="1" dirty="0"/>
          </a:p>
        </p:txBody>
      </p:sp>
      <p:sp>
        <p:nvSpPr>
          <p:cNvPr id="4" name="Footer Placeholder 3"/>
          <p:cNvSpPr>
            <a:spLocks noGrp="1"/>
          </p:cNvSpPr>
          <p:nvPr>
            <p:ph type="ftr" sz="quarter" idx="3"/>
          </p:nvPr>
        </p:nvSpPr>
        <p:spPr/>
        <p:txBody>
          <a:bodyPr/>
          <a:lstStyle/>
          <a:p>
            <a:r>
              <a:rPr lang="en-US"/>
              <a:t>CORC </a:t>
            </a:r>
            <a:r>
              <a:rPr lang="en-US" dirty="0"/>
              <a:t>Evaluation</a:t>
            </a:r>
          </a:p>
        </p:txBody>
      </p:sp>
      <p:sp>
        <p:nvSpPr>
          <p:cNvPr id="5" name="Slide Number Placeholder 4"/>
          <p:cNvSpPr>
            <a:spLocks noGrp="1"/>
          </p:cNvSpPr>
          <p:nvPr>
            <p:ph type="sldNum" sz="quarter" idx="4"/>
          </p:nvPr>
        </p:nvSpPr>
        <p:spPr/>
        <p:txBody>
          <a:bodyPr/>
          <a:lstStyle/>
          <a:p>
            <a:fld id="{462AC695-DD95-4246-9D7F-71FDA65D9A0C}" type="slidenum">
              <a:rPr lang="en-US" smtClean="0"/>
              <a:pPr/>
              <a:t>11</a:t>
            </a:fld>
            <a:endParaRPr lang="en-US" dirty="0"/>
          </a:p>
        </p:txBody>
      </p:sp>
    </p:spTree>
    <p:extLst>
      <p:ext uri="{BB962C8B-B14F-4D97-AF65-F5344CB8AC3E}">
        <p14:creationId xmlns:p14="http://schemas.microsoft.com/office/powerpoint/2010/main" val="13313265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Conclusions</a:t>
            </a:r>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GB" dirty="0"/>
              <a:t>What are the key messages around </a:t>
            </a:r>
            <a:r>
              <a:rPr lang="en-GB"/>
              <a:t>outcome measurement </a:t>
            </a:r>
            <a:r>
              <a:rPr lang="en-GB" dirty="0"/>
              <a:t>from these three groups?</a:t>
            </a:r>
          </a:p>
          <a:p>
            <a:endParaRPr lang="en-GB" dirty="0"/>
          </a:p>
          <a:p>
            <a:pPr marL="342900" indent="-342900">
              <a:buFont typeface="Arial" panose="020B0604020202020204" pitchFamily="34" charset="0"/>
              <a:buChar char="•"/>
            </a:pPr>
            <a:r>
              <a:rPr lang="en-GB" dirty="0"/>
              <a:t>Methodological limitations:</a:t>
            </a:r>
          </a:p>
          <a:p>
            <a:endParaRPr lang="en-GB" dirty="0"/>
          </a:p>
          <a:p>
            <a:pPr marL="1044900" lvl="4" indent="-342900">
              <a:buFont typeface="Courier New" panose="02070309020205020404" pitchFamily="49" charset="0"/>
              <a:buChar char="o"/>
            </a:pPr>
            <a:r>
              <a:rPr lang="en-GB" dirty="0">
                <a:solidFill>
                  <a:schemeClr val="accent1"/>
                </a:solidFill>
              </a:rPr>
              <a:t>Transferability of findings to other services and staff members</a:t>
            </a:r>
          </a:p>
          <a:p>
            <a:pPr marL="1044900" lvl="4" indent="-342900">
              <a:buFont typeface="Courier New" panose="02070309020205020404" pitchFamily="49" charset="0"/>
              <a:buChar char="o"/>
            </a:pPr>
            <a:r>
              <a:rPr lang="en-GB" dirty="0">
                <a:solidFill>
                  <a:schemeClr val="accent1"/>
                </a:solidFill>
              </a:rPr>
              <a:t>Potential sampling bias</a:t>
            </a:r>
          </a:p>
          <a:p>
            <a:pPr lvl="3" indent="0">
              <a:buNone/>
            </a:pPr>
            <a:endParaRPr lang="en-GB" dirty="0"/>
          </a:p>
          <a:p>
            <a:pPr marL="342900" lvl="1" indent="-342900">
              <a:buFont typeface="Arial" panose="020B0604020202020204" pitchFamily="34" charset="0"/>
              <a:buChar char="•"/>
            </a:pPr>
            <a:r>
              <a:rPr lang="en-GB" b="0" dirty="0"/>
              <a:t>What next?</a:t>
            </a:r>
          </a:p>
          <a:p>
            <a:pPr marL="828900" lvl="3" indent="-342900">
              <a:buFont typeface="Courier New" panose="02070309020205020404" pitchFamily="49" charset="0"/>
              <a:buChar char="o"/>
            </a:pPr>
            <a:endParaRPr lang="en-GB" dirty="0"/>
          </a:p>
        </p:txBody>
      </p:sp>
      <p:sp>
        <p:nvSpPr>
          <p:cNvPr id="4" name="Footer Placeholder 3"/>
          <p:cNvSpPr>
            <a:spLocks noGrp="1"/>
          </p:cNvSpPr>
          <p:nvPr>
            <p:ph type="ftr" sz="quarter" idx="3"/>
          </p:nvPr>
        </p:nvSpPr>
        <p:spPr/>
        <p:txBody>
          <a:bodyPr/>
          <a:lstStyle/>
          <a:p>
            <a:r>
              <a:rPr lang="en-US" dirty="0"/>
              <a:t>CORC Evaluation</a:t>
            </a:r>
          </a:p>
        </p:txBody>
      </p:sp>
      <p:sp>
        <p:nvSpPr>
          <p:cNvPr id="5" name="Slide Number Placeholder 4"/>
          <p:cNvSpPr>
            <a:spLocks noGrp="1"/>
          </p:cNvSpPr>
          <p:nvPr>
            <p:ph type="sldNum" sz="quarter" idx="4"/>
          </p:nvPr>
        </p:nvSpPr>
        <p:spPr/>
        <p:txBody>
          <a:bodyPr/>
          <a:lstStyle/>
          <a:p>
            <a:fld id="{462AC695-DD95-4246-9D7F-71FDA65D9A0C}" type="slidenum">
              <a:rPr lang="en-US" smtClean="0"/>
              <a:pPr/>
              <a:t>12</a:t>
            </a:fld>
            <a:endParaRPr lang="en-US" dirty="0"/>
          </a:p>
        </p:txBody>
      </p:sp>
    </p:spTree>
    <p:extLst>
      <p:ext uri="{BB962C8B-B14F-4D97-AF65-F5344CB8AC3E}">
        <p14:creationId xmlns:p14="http://schemas.microsoft.com/office/powerpoint/2010/main" val="907827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References</a:t>
            </a:r>
          </a:p>
        </p:txBody>
      </p:sp>
      <p:sp>
        <p:nvSpPr>
          <p:cNvPr id="3" name="Content Placeholder 2"/>
          <p:cNvSpPr>
            <a:spLocks noGrp="1"/>
          </p:cNvSpPr>
          <p:nvPr>
            <p:ph idx="1"/>
          </p:nvPr>
        </p:nvSpPr>
        <p:spPr/>
        <p:txBody>
          <a:bodyPr/>
          <a:lstStyle/>
          <a:p>
            <a:r>
              <a:rPr lang="en-GB" altLang="en-US" sz="2400" dirty="0"/>
              <a:t>Braun, V. &amp; Clarke, V. (2006). Using thematic analysis in psychology. </a:t>
            </a:r>
            <a:r>
              <a:rPr lang="en-GB" altLang="en-US" sz="2400" i="1" dirty="0"/>
              <a:t>Qualitative Research in Psychology, 3, </a:t>
            </a:r>
            <a:r>
              <a:rPr lang="en-GB" altLang="en-US" sz="2400" dirty="0"/>
              <a:t>77-101.</a:t>
            </a:r>
          </a:p>
          <a:p>
            <a:endParaRPr lang="en-GB" dirty="0"/>
          </a:p>
        </p:txBody>
      </p:sp>
      <p:sp>
        <p:nvSpPr>
          <p:cNvPr id="4" name="Footer Placeholder 3"/>
          <p:cNvSpPr>
            <a:spLocks noGrp="1"/>
          </p:cNvSpPr>
          <p:nvPr>
            <p:ph type="ftr" sz="quarter" idx="3"/>
          </p:nvPr>
        </p:nvSpPr>
        <p:spPr/>
        <p:txBody>
          <a:bodyPr/>
          <a:lstStyle/>
          <a:p>
            <a:r>
              <a:rPr lang="en-US"/>
              <a:t>CORC Evaluation</a:t>
            </a:r>
            <a:endParaRPr lang="en-US" dirty="0"/>
          </a:p>
        </p:txBody>
      </p:sp>
      <p:sp>
        <p:nvSpPr>
          <p:cNvPr id="5" name="Slide Number Placeholder 4"/>
          <p:cNvSpPr>
            <a:spLocks noGrp="1"/>
          </p:cNvSpPr>
          <p:nvPr>
            <p:ph type="sldNum" sz="quarter" idx="4"/>
          </p:nvPr>
        </p:nvSpPr>
        <p:spPr/>
        <p:txBody>
          <a:bodyPr/>
          <a:lstStyle/>
          <a:p>
            <a:fld id="{462AC695-DD95-4246-9D7F-71FDA65D9A0C}" type="slidenum">
              <a:rPr lang="en-US" smtClean="0"/>
              <a:pPr/>
              <a:t>13</a:t>
            </a:fld>
            <a:endParaRPr lang="en-US" dirty="0"/>
          </a:p>
        </p:txBody>
      </p:sp>
    </p:spTree>
    <p:extLst>
      <p:ext uri="{BB962C8B-B14F-4D97-AF65-F5344CB8AC3E}">
        <p14:creationId xmlns:p14="http://schemas.microsoft.com/office/powerpoint/2010/main" val="1824351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D0F18-B77C-45C6-8F8D-8A129CBF7126}"/>
              </a:ext>
            </a:extLst>
          </p:cNvPr>
          <p:cNvSpPr>
            <a:spLocks noGrp="1"/>
          </p:cNvSpPr>
          <p:nvPr>
            <p:ph type="title"/>
          </p:nvPr>
        </p:nvSpPr>
        <p:spPr/>
        <p:txBody>
          <a:bodyPr/>
          <a:lstStyle/>
          <a:p>
            <a:r>
              <a:rPr lang="en-GB" dirty="0"/>
              <a:t>Background to </a:t>
            </a:r>
            <a:r>
              <a:rPr lang="en-GB"/>
              <a:t>the CORC </a:t>
            </a:r>
            <a:r>
              <a:rPr lang="en-GB" dirty="0"/>
              <a:t>Evaluation</a:t>
            </a:r>
          </a:p>
        </p:txBody>
      </p:sp>
      <p:sp>
        <p:nvSpPr>
          <p:cNvPr id="3" name="Content Placeholder 2">
            <a:extLst>
              <a:ext uri="{FF2B5EF4-FFF2-40B4-BE49-F238E27FC236}">
                <a16:creationId xmlns:a16="http://schemas.microsoft.com/office/drawing/2014/main" id="{0EDE0944-91FA-499A-9E6B-29FA025B9FC0}"/>
              </a:ext>
            </a:extLst>
          </p:cNvPr>
          <p:cNvSpPr>
            <a:spLocks noGrp="1"/>
          </p:cNvSpPr>
          <p:nvPr>
            <p:ph idx="1"/>
          </p:nvPr>
        </p:nvSpPr>
        <p:spPr/>
        <p:txBody>
          <a:bodyPr>
            <a:normAutofit fontScale="92500" lnSpcReduction="20000"/>
          </a:bodyPr>
          <a:lstStyle/>
          <a:p>
            <a:pPr marL="342900" indent="-342900">
              <a:buFont typeface="Arial" panose="020B0604020202020204" pitchFamily="34" charset="0"/>
              <a:buChar char="•"/>
            </a:pPr>
            <a:r>
              <a:rPr lang="en-GB" dirty="0"/>
              <a:t>CORC have asked the Evidence Based Practice Unit (EBPU) to conduct an evaluation to explore how their member services and associates experience:</a:t>
            </a:r>
          </a:p>
          <a:p>
            <a:endParaRPr lang="en-GB" dirty="0"/>
          </a:p>
          <a:p>
            <a:pPr marL="1044900" lvl="4" indent="-342900">
              <a:buFont typeface="Courier New" panose="02070309020205020404" pitchFamily="49" charset="0"/>
              <a:buChar char="o"/>
            </a:pPr>
            <a:r>
              <a:rPr lang="en-GB" dirty="0">
                <a:solidFill>
                  <a:schemeClr val="accent1"/>
                </a:solidFill>
              </a:rPr>
              <a:t>Engaging in routine outcome monitoring (ROM) – including outcome measurement, data collation, data analysis, and interpretation of findings</a:t>
            </a:r>
          </a:p>
          <a:p>
            <a:pPr marL="1044900" lvl="4" indent="-342900">
              <a:buFont typeface="Courier New" panose="02070309020205020404" pitchFamily="49" charset="0"/>
              <a:buChar char="o"/>
            </a:pPr>
            <a:r>
              <a:rPr lang="en-GB" dirty="0">
                <a:solidFill>
                  <a:schemeClr val="accent1"/>
                </a:solidFill>
              </a:rPr>
              <a:t>Receiving support from the CORC team</a:t>
            </a:r>
          </a:p>
          <a:p>
            <a:pPr lvl="4" indent="0">
              <a:buNone/>
            </a:pPr>
            <a:endParaRPr lang="en-GB" dirty="0">
              <a:solidFill>
                <a:schemeClr val="accent1"/>
              </a:solidFill>
            </a:endParaRPr>
          </a:p>
          <a:p>
            <a:pPr marL="342900" indent="-342900">
              <a:buFont typeface="Arial" panose="020B0604020202020204" pitchFamily="34" charset="0"/>
              <a:buChar char="•"/>
            </a:pPr>
            <a:r>
              <a:rPr lang="en-GB" dirty="0"/>
              <a:t>This includes child mental health and wellbeing services (in both the statutory and voluntary sector) and commissioners</a:t>
            </a:r>
          </a:p>
          <a:p>
            <a:endParaRPr lang="en-GB" dirty="0"/>
          </a:p>
          <a:p>
            <a:pPr marL="342900" indent="-342900">
              <a:buFont typeface="Arial" panose="020B0604020202020204" pitchFamily="34" charset="0"/>
              <a:buChar char="•"/>
            </a:pPr>
            <a:r>
              <a:rPr lang="en-GB" dirty="0"/>
              <a:t>The aim is to identify the impact of and barriers/facilitators to engaging in ROM and working with CORC, from stakeholders’ perspectives</a:t>
            </a:r>
          </a:p>
        </p:txBody>
      </p:sp>
      <p:sp>
        <p:nvSpPr>
          <p:cNvPr id="4" name="Footer Placeholder 3">
            <a:extLst>
              <a:ext uri="{FF2B5EF4-FFF2-40B4-BE49-F238E27FC236}">
                <a16:creationId xmlns:a16="http://schemas.microsoft.com/office/drawing/2014/main" id="{27DA4757-4955-4D35-963A-0981C4404D9F}"/>
              </a:ext>
            </a:extLst>
          </p:cNvPr>
          <p:cNvSpPr>
            <a:spLocks noGrp="1"/>
          </p:cNvSpPr>
          <p:nvPr>
            <p:ph type="ftr" sz="quarter" idx="3"/>
          </p:nvPr>
        </p:nvSpPr>
        <p:spPr/>
        <p:txBody>
          <a:bodyPr/>
          <a:lstStyle/>
          <a:p>
            <a:r>
              <a:rPr lang="en-US"/>
              <a:t>CORC </a:t>
            </a:r>
            <a:r>
              <a:rPr lang="en-US" dirty="0"/>
              <a:t>Evaluation</a:t>
            </a:r>
          </a:p>
        </p:txBody>
      </p:sp>
      <p:sp>
        <p:nvSpPr>
          <p:cNvPr id="5" name="Slide Number Placeholder 4">
            <a:extLst>
              <a:ext uri="{FF2B5EF4-FFF2-40B4-BE49-F238E27FC236}">
                <a16:creationId xmlns:a16="http://schemas.microsoft.com/office/drawing/2014/main" id="{E5CE496F-64A0-4C10-AAF9-A70669EC0859}"/>
              </a:ext>
            </a:extLst>
          </p:cNvPr>
          <p:cNvSpPr>
            <a:spLocks noGrp="1"/>
          </p:cNvSpPr>
          <p:nvPr>
            <p:ph type="sldNum" sz="quarter" idx="4"/>
          </p:nvPr>
        </p:nvSpPr>
        <p:spPr/>
        <p:txBody>
          <a:bodyPr/>
          <a:lstStyle/>
          <a:p>
            <a:fld id="{462AC695-DD95-4246-9D7F-71FDA65D9A0C}" type="slidenum">
              <a:rPr lang="en-US" smtClean="0"/>
              <a:pPr/>
              <a:t>2</a:t>
            </a:fld>
            <a:endParaRPr lang="en-US" dirty="0"/>
          </a:p>
        </p:txBody>
      </p:sp>
    </p:spTree>
    <p:extLst>
      <p:ext uri="{BB962C8B-B14F-4D97-AF65-F5344CB8AC3E}">
        <p14:creationId xmlns:p14="http://schemas.microsoft.com/office/powerpoint/2010/main" val="484719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Structure of </a:t>
            </a:r>
            <a:r>
              <a:rPr lang="en-GB"/>
              <a:t>the CORC </a:t>
            </a:r>
            <a:r>
              <a:rPr lang="en-GB" dirty="0"/>
              <a:t>Evaluation</a:t>
            </a:r>
          </a:p>
        </p:txBody>
      </p:sp>
      <p:sp>
        <p:nvSpPr>
          <p:cNvPr id="3" name="Content Placeholder 2"/>
          <p:cNvSpPr>
            <a:spLocks noGrp="1"/>
          </p:cNvSpPr>
          <p:nvPr>
            <p:ph idx="1"/>
          </p:nvPr>
        </p:nvSpPr>
        <p:spPr/>
        <p:txBody>
          <a:bodyPr>
            <a:normAutofit/>
          </a:bodyPr>
          <a:lstStyle/>
          <a:p>
            <a:r>
              <a:rPr lang="en-GB" dirty="0"/>
              <a:t>Three waves of activity:</a:t>
            </a:r>
          </a:p>
          <a:p>
            <a:endParaRPr lang="en-GB" dirty="0"/>
          </a:p>
          <a:p>
            <a:pPr marL="709200" lvl="3" indent="-457200">
              <a:buAutoNum type="arabicPeriod"/>
            </a:pPr>
            <a:r>
              <a:rPr lang="en-GB" dirty="0"/>
              <a:t>What are the experiences of </a:t>
            </a:r>
            <a:r>
              <a:rPr lang="en-GB" b="1" dirty="0">
                <a:solidFill>
                  <a:schemeClr val="accent1"/>
                </a:solidFill>
              </a:rPr>
              <a:t>statutory child and adolescent mental health services (CAMHS) </a:t>
            </a:r>
            <a:r>
              <a:rPr lang="en-GB" dirty="0"/>
              <a:t>of implementing ROM and working with CORC?</a:t>
            </a:r>
          </a:p>
          <a:p>
            <a:pPr marL="709200" lvl="3" indent="-457200">
              <a:buAutoNum type="arabicPeriod"/>
            </a:pPr>
            <a:endParaRPr lang="en-GB" dirty="0"/>
          </a:p>
          <a:p>
            <a:pPr marL="709200" lvl="3" indent="-457200">
              <a:buAutoNum type="arabicPeriod"/>
            </a:pPr>
            <a:r>
              <a:rPr lang="en-GB" dirty="0"/>
              <a:t>What are the experiences of </a:t>
            </a:r>
            <a:r>
              <a:rPr lang="en-GB" b="1" dirty="0">
                <a:solidFill>
                  <a:schemeClr val="accent1"/>
                </a:solidFill>
              </a:rPr>
              <a:t>voluntary sector child mental health and wellbeing services </a:t>
            </a:r>
            <a:r>
              <a:rPr lang="en-GB" dirty="0"/>
              <a:t>of implementing ROM and working with CORC?</a:t>
            </a:r>
          </a:p>
          <a:p>
            <a:pPr marL="709200" lvl="3" indent="-457200">
              <a:buAutoNum type="arabicPeriod"/>
            </a:pPr>
            <a:endParaRPr lang="en-GB" dirty="0"/>
          </a:p>
          <a:p>
            <a:pPr marL="709200" lvl="3" indent="-457200">
              <a:buAutoNum type="arabicPeriod"/>
            </a:pPr>
            <a:r>
              <a:rPr lang="en-GB" dirty="0"/>
              <a:t>What are the experiences of </a:t>
            </a:r>
            <a:r>
              <a:rPr lang="en-GB" b="1" dirty="0">
                <a:solidFill>
                  <a:schemeClr val="accent1"/>
                </a:solidFill>
              </a:rPr>
              <a:t>commissioners</a:t>
            </a:r>
            <a:r>
              <a:rPr lang="en-GB" dirty="0"/>
              <a:t> in relation to ROM and working with CORC?</a:t>
            </a:r>
          </a:p>
          <a:p>
            <a:pPr marL="709200" lvl="3" indent="-457200">
              <a:buAutoNum type="arabicPeriod"/>
            </a:pPr>
            <a:endParaRPr lang="en-GB" dirty="0"/>
          </a:p>
          <a:p>
            <a:pPr marL="709200" lvl="3" indent="-457200">
              <a:buAutoNum type="arabicPeriod"/>
            </a:pPr>
            <a:endParaRPr lang="en-GB" dirty="0"/>
          </a:p>
        </p:txBody>
      </p:sp>
      <p:sp>
        <p:nvSpPr>
          <p:cNvPr id="4" name="Footer Placeholder 3"/>
          <p:cNvSpPr>
            <a:spLocks noGrp="1"/>
          </p:cNvSpPr>
          <p:nvPr>
            <p:ph type="ftr" sz="quarter" idx="3"/>
          </p:nvPr>
        </p:nvSpPr>
        <p:spPr/>
        <p:txBody>
          <a:bodyPr/>
          <a:lstStyle/>
          <a:p>
            <a:r>
              <a:rPr lang="en-US"/>
              <a:t>CORC </a:t>
            </a:r>
            <a:r>
              <a:rPr lang="en-US" dirty="0"/>
              <a:t>Evaluation</a:t>
            </a:r>
          </a:p>
        </p:txBody>
      </p:sp>
      <p:sp>
        <p:nvSpPr>
          <p:cNvPr id="5" name="Slide Number Placeholder 4"/>
          <p:cNvSpPr>
            <a:spLocks noGrp="1"/>
          </p:cNvSpPr>
          <p:nvPr>
            <p:ph type="sldNum" sz="quarter" idx="4"/>
          </p:nvPr>
        </p:nvSpPr>
        <p:spPr/>
        <p:txBody>
          <a:bodyPr/>
          <a:lstStyle/>
          <a:p>
            <a:fld id="{462AC695-DD95-4246-9D7F-71FDA65D9A0C}" type="slidenum">
              <a:rPr lang="en-US" smtClean="0"/>
              <a:pPr/>
              <a:t>3</a:t>
            </a:fld>
            <a:endParaRPr lang="en-US" dirty="0"/>
          </a:p>
        </p:txBody>
      </p:sp>
    </p:spTree>
    <p:extLst>
      <p:ext uri="{BB962C8B-B14F-4D97-AF65-F5344CB8AC3E}">
        <p14:creationId xmlns:p14="http://schemas.microsoft.com/office/powerpoint/2010/main" val="1914505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Wave 1 - Methodology</a:t>
            </a:r>
          </a:p>
        </p:txBody>
      </p:sp>
      <p:sp>
        <p:nvSpPr>
          <p:cNvPr id="3" name="Content Placeholder 2"/>
          <p:cNvSpPr>
            <a:spLocks noGrp="1"/>
          </p:cNvSpPr>
          <p:nvPr>
            <p:ph idx="1"/>
          </p:nvPr>
        </p:nvSpPr>
        <p:spPr/>
        <p:txBody>
          <a:bodyPr>
            <a:normAutofit lnSpcReduction="10000"/>
          </a:bodyPr>
          <a:lstStyle/>
          <a:p>
            <a:r>
              <a:rPr lang="en-GB" b="1" dirty="0">
                <a:solidFill>
                  <a:schemeClr val="accent1"/>
                </a:solidFill>
              </a:rPr>
              <a:t>Sample:</a:t>
            </a:r>
          </a:p>
          <a:p>
            <a:pPr marL="576900" lvl="2" indent="-342900">
              <a:buFont typeface="Arial" panose="020B0604020202020204" pitchFamily="34" charset="0"/>
              <a:buChar char="•"/>
            </a:pPr>
            <a:r>
              <a:rPr lang="en-GB" dirty="0"/>
              <a:t>3 CAMH services</a:t>
            </a:r>
          </a:p>
          <a:p>
            <a:pPr marL="576900" lvl="2" indent="-342900">
              <a:buFont typeface="Arial" panose="020B0604020202020204" pitchFamily="34" charset="0"/>
              <a:buChar char="•"/>
            </a:pPr>
            <a:r>
              <a:rPr lang="en-GB" dirty="0"/>
              <a:t>7 interviewees (CORC implementers, service managers, clinicians)</a:t>
            </a:r>
          </a:p>
          <a:p>
            <a:pPr lvl="3" indent="0">
              <a:buNone/>
            </a:pPr>
            <a:endParaRPr lang="en-GB" dirty="0"/>
          </a:p>
          <a:p>
            <a:pPr lvl="1"/>
            <a:r>
              <a:rPr lang="en-GB" dirty="0">
                <a:solidFill>
                  <a:schemeClr val="accent1"/>
                </a:solidFill>
              </a:rPr>
              <a:t>Data collection:</a:t>
            </a:r>
          </a:p>
          <a:p>
            <a:pPr marL="576900" lvl="2" indent="-342900">
              <a:buFont typeface="Arial" panose="020B0604020202020204" pitchFamily="34" charset="0"/>
              <a:buChar char="•"/>
            </a:pPr>
            <a:r>
              <a:rPr lang="en-GB" dirty="0"/>
              <a:t>Structured telephone interviews</a:t>
            </a:r>
          </a:p>
          <a:p>
            <a:pPr marL="576900" lvl="2" indent="-342900">
              <a:buFont typeface="Arial" panose="020B0604020202020204" pitchFamily="34" charset="0"/>
              <a:buChar char="•"/>
            </a:pPr>
            <a:r>
              <a:rPr lang="en-GB" dirty="0"/>
              <a:t>Average length</a:t>
            </a:r>
            <a:r>
              <a:rPr lang="en-GB" i="1" dirty="0"/>
              <a:t> </a:t>
            </a:r>
            <a:r>
              <a:rPr lang="en-GB" dirty="0"/>
              <a:t>= 26.03 minutes (range 18.03 - 31.06)</a:t>
            </a:r>
          </a:p>
          <a:p>
            <a:pPr lvl="3" indent="0">
              <a:buNone/>
            </a:pPr>
            <a:endParaRPr lang="en-GB" i="1" dirty="0"/>
          </a:p>
          <a:p>
            <a:pPr lvl="1"/>
            <a:r>
              <a:rPr lang="en-GB" dirty="0">
                <a:solidFill>
                  <a:schemeClr val="accent1"/>
                </a:solidFill>
              </a:rPr>
              <a:t>Data analysis:</a:t>
            </a:r>
          </a:p>
          <a:p>
            <a:pPr marL="576900" lvl="2" indent="-342900">
              <a:buFont typeface="Arial" panose="020B0604020202020204" pitchFamily="34" charset="0"/>
              <a:buChar char="•"/>
            </a:pPr>
            <a:r>
              <a:rPr lang="en-GB" dirty="0"/>
              <a:t>Thematic analysis (Braun &amp; Clarke, 2006)</a:t>
            </a:r>
          </a:p>
        </p:txBody>
      </p:sp>
      <p:sp>
        <p:nvSpPr>
          <p:cNvPr id="4" name="Footer Placeholder 3"/>
          <p:cNvSpPr>
            <a:spLocks noGrp="1"/>
          </p:cNvSpPr>
          <p:nvPr>
            <p:ph type="ftr" sz="quarter" idx="3"/>
          </p:nvPr>
        </p:nvSpPr>
        <p:spPr/>
        <p:txBody>
          <a:bodyPr/>
          <a:lstStyle/>
          <a:p>
            <a:r>
              <a:rPr lang="en-US"/>
              <a:t>CORC </a:t>
            </a:r>
            <a:r>
              <a:rPr lang="en-US" dirty="0"/>
              <a:t>Evaluation</a:t>
            </a:r>
          </a:p>
        </p:txBody>
      </p:sp>
      <p:sp>
        <p:nvSpPr>
          <p:cNvPr id="5" name="Slide Number Placeholder 4"/>
          <p:cNvSpPr>
            <a:spLocks noGrp="1"/>
          </p:cNvSpPr>
          <p:nvPr>
            <p:ph type="sldNum" sz="quarter" idx="4"/>
          </p:nvPr>
        </p:nvSpPr>
        <p:spPr/>
        <p:txBody>
          <a:bodyPr/>
          <a:lstStyle/>
          <a:p>
            <a:fld id="{462AC695-DD95-4246-9D7F-71FDA65D9A0C}" type="slidenum">
              <a:rPr lang="en-US" smtClean="0"/>
              <a:pPr/>
              <a:t>4</a:t>
            </a:fld>
            <a:endParaRPr lang="en-US" dirty="0"/>
          </a:p>
        </p:txBody>
      </p:sp>
    </p:spTree>
    <p:extLst>
      <p:ext uri="{BB962C8B-B14F-4D97-AF65-F5344CB8AC3E}">
        <p14:creationId xmlns:p14="http://schemas.microsoft.com/office/powerpoint/2010/main" val="2073707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Wave 1 findings - Perceived impact of ROM and CORC on the service</a:t>
            </a:r>
          </a:p>
        </p:txBody>
      </p:sp>
      <p:sp>
        <p:nvSpPr>
          <p:cNvPr id="3" name="Content Placeholder 2"/>
          <p:cNvSpPr>
            <a:spLocks noGrp="1"/>
          </p:cNvSpPr>
          <p:nvPr>
            <p:ph idx="1"/>
          </p:nvPr>
        </p:nvSpPr>
        <p:spPr>
          <a:xfrm>
            <a:off x="258426" y="1659474"/>
            <a:ext cx="8229600" cy="4633172"/>
          </a:xfrm>
        </p:spPr>
        <p:txBody>
          <a:bodyPr>
            <a:normAutofit fontScale="85000" lnSpcReduction="20000"/>
          </a:bodyPr>
          <a:lstStyle/>
          <a:p>
            <a:pPr marL="342900" indent="-342900">
              <a:buFont typeface="Arial" panose="020B0604020202020204" pitchFamily="34" charset="0"/>
              <a:buChar char="•"/>
            </a:pPr>
            <a:r>
              <a:rPr lang="en-GB" dirty="0"/>
              <a:t>Enhancing clinical practice, e.g. facilitating discussions with clients and provision of a ‘temperature check’ on progress</a:t>
            </a:r>
          </a:p>
          <a:p>
            <a:pPr marL="252000" lvl="3" indent="0">
              <a:buNone/>
            </a:pPr>
            <a:r>
              <a:rPr lang="en-GB" i="1" dirty="0">
                <a:solidFill>
                  <a:schemeClr val="tx2"/>
                </a:solidFill>
              </a:rPr>
              <a:t>“I really find it useful with some clients to kind of plot where they were at the start and kind of where they are now” </a:t>
            </a:r>
            <a:r>
              <a:rPr lang="en-GB" dirty="0">
                <a:solidFill>
                  <a:schemeClr val="tx2"/>
                </a:solidFill>
              </a:rPr>
              <a:t>(Clinician)</a:t>
            </a:r>
          </a:p>
          <a:p>
            <a:pPr marL="252000" lvl="3" indent="0">
              <a:buNone/>
            </a:pPr>
            <a:endParaRPr lang="en-GB" dirty="0"/>
          </a:p>
          <a:p>
            <a:pPr marL="342900" indent="-342900">
              <a:buFont typeface="Arial" panose="020B0604020202020204" pitchFamily="34" charset="0"/>
              <a:buChar char="•"/>
            </a:pPr>
            <a:r>
              <a:rPr lang="en-GB" dirty="0"/>
              <a:t>Service improvement</a:t>
            </a:r>
          </a:p>
          <a:p>
            <a:pPr marL="252000" lvl="3" indent="0">
              <a:buNone/>
            </a:pPr>
            <a:r>
              <a:rPr lang="en-GB" i="1" dirty="0">
                <a:solidFill>
                  <a:schemeClr val="accent1"/>
                </a:solidFill>
              </a:rPr>
              <a:t>“The [experience of service] measure flags up things that we’ve actually [taken] on board and then changed” </a:t>
            </a:r>
            <a:r>
              <a:rPr lang="en-GB" dirty="0">
                <a:solidFill>
                  <a:schemeClr val="accent1"/>
                </a:solidFill>
              </a:rPr>
              <a:t>(CORC Implementer)</a:t>
            </a:r>
          </a:p>
          <a:p>
            <a:pPr marL="252000" lvl="3" indent="0">
              <a:buNone/>
            </a:pPr>
            <a:endParaRPr lang="en-GB" dirty="0">
              <a:solidFill>
                <a:schemeClr val="accent1"/>
              </a:solidFill>
            </a:endParaRPr>
          </a:p>
          <a:p>
            <a:pPr marL="342900" indent="-342900">
              <a:buFont typeface="Arial" panose="020B0604020202020204" pitchFamily="34" charset="0"/>
              <a:buChar char="•"/>
            </a:pPr>
            <a:r>
              <a:rPr lang="en-GB" dirty="0"/>
              <a:t>Boosting service confidence and morale</a:t>
            </a:r>
          </a:p>
          <a:p>
            <a:pPr marL="252000" lvl="3" indent="0">
              <a:buNone/>
            </a:pPr>
            <a:r>
              <a:rPr lang="en-GB" i="1" dirty="0">
                <a:solidFill>
                  <a:schemeClr val="accent1"/>
                </a:solidFill>
              </a:rPr>
              <a:t>“You’re constantly thinking that you’re not up to the state where you should be, whereas when we’re getting these reports and this information from CORC, it’s really given the service a boost” </a:t>
            </a:r>
            <a:r>
              <a:rPr lang="en-GB" dirty="0">
                <a:solidFill>
                  <a:schemeClr val="accent1"/>
                </a:solidFill>
              </a:rPr>
              <a:t>(CORC Implementer)</a:t>
            </a:r>
          </a:p>
          <a:p>
            <a:pPr marL="252000" lvl="3" indent="0">
              <a:buNone/>
            </a:pPr>
            <a:endParaRPr lang="en-GB" dirty="0"/>
          </a:p>
          <a:p>
            <a:endParaRPr lang="en-GB" dirty="0"/>
          </a:p>
          <a:p>
            <a:endParaRPr lang="en-GB" dirty="0"/>
          </a:p>
          <a:p>
            <a:pPr marL="252000" lvl="3" indent="0">
              <a:buNone/>
            </a:pPr>
            <a:endParaRPr lang="en-GB" dirty="0"/>
          </a:p>
          <a:p>
            <a:pPr lvl="2"/>
            <a:endParaRPr lang="en-GB" i="1" dirty="0"/>
          </a:p>
          <a:p>
            <a:pPr lvl="2"/>
            <a:endParaRPr lang="en-GB" i="1" dirty="0"/>
          </a:p>
        </p:txBody>
      </p:sp>
      <p:sp>
        <p:nvSpPr>
          <p:cNvPr id="4" name="Footer Placeholder 3"/>
          <p:cNvSpPr>
            <a:spLocks noGrp="1"/>
          </p:cNvSpPr>
          <p:nvPr>
            <p:ph type="ftr" sz="quarter" idx="3"/>
          </p:nvPr>
        </p:nvSpPr>
        <p:spPr/>
        <p:txBody>
          <a:bodyPr/>
          <a:lstStyle/>
          <a:p>
            <a:r>
              <a:rPr lang="en-US"/>
              <a:t>CORC </a:t>
            </a:r>
            <a:r>
              <a:rPr lang="en-US" dirty="0"/>
              <a:t>Evaluation</a:t>
            </a:r>
          </a:p>
        </p:txBody>
      </p:sp>
      <p:sp>
        <p:nvSpPr>
          <p:cNvPr id="5" name="Slide Number Placeholder 4"/>
          <p:cNvSpPr>
            <a:spLocks noGrp="1"/>
          </p:cNvSpPr>
          <p:nvPr>
            <p:ph type="sldNum" sz="quarter" idx="4"/>
          </p:nvPr>
        </p:nvSpPr>
        <p:spPr/>
        <p:txBody>
          <a:bodyPr/>
          <a:lstStyle/>
          <a:p>
            <a:fld id="{462AC695-DD95-4246-9D7F-71FDA65D9A0C}" type="slidenum">
              <a:rPr lang="en-US" smtClean="0"/>
              <a:pPr/>
              <a:t>5</a:t>
            </a:fld>
            <a:endParaRPr lang="en-US" dirty="0"/>
          </a:p>
        </p:txBody>
      </p:sp>
    </p:spTree>
    <p:extLst>
      <p:ext uri="{BB962C8B-B14F-4D97-AF65-F5344CB8AC3E}">
        <p14:creationId xmlns:p14="http://schemas.microsoft.com/office/powerpoint/2010/main" val="3548256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Wave 1 findings - Perceived barriers to engaging with ROM</a:t>
            </a:r>
          </a:p>
        </p:txBody>
      </p:sp>
      <p:sp>
        <p:nvSpPr>
          <p:cNvPr id="3" name="Content Placeholder 2"/>
          <p:cNvSpPr>
            <a:spLocks noGrp="1"/>
          </p:cNvSpPr>
          <p:nvPr>
            <p:ph idx="1"/>
          </p:nvPr>
        </p:nvSpPr>
        <p:spPr>
          <a:xfrm>
            <a:off x="258425" y="1740309"/>
            <a:ext cx="8816749" cy="4914970"/>
          </a:xfrm>
        </p:spPr>
        <p:txBody>
          <a:bodyPr>
            <a:normAutofit fontScale="55000" lnSpcReduction="20000"/>
          </a:bodyPr>
          <a:lstStyle/>
          <a:p>
            <a:pPr lvl="2"/>
            <a:r>
              <a:rPr lang="en-GB" sz="3300" dirty="0"/>
              <a:t>IT system issues, e.g. glitches in services’ IT systems and a mismatch between CORC and service database systems</a:t>
            </a:r>
          </a:p>
          <a:p>
            <a:pPr marL="252000" lvl="3" indent="0">
              <a:buNone/>
            </a:pPr>
            <a:r>
              <a:rPr lang="en-GB" sz="3300" i="1" dirty="0">
                <a:solidFill>
                  <a:schemeClr val="accent1"/>
                </a:solidFill>
              </a:rPr>
              <a:t>“Our computers at work don’t access the internet very well. They’re very old browsers” </a:t>
            </a:r>
            <a:r>
              <a:rPr lang="en-GB" sz="3300" dirty="0">
                <a:solidFill>
                  <a:schemeClr val="accent1"/>
                </a:solidFill>
              </a:rPr>
              <a:t>(CORC Implementer)</a:t>
            </a:r>
          </a:p>
          <a:p>
            <a:pPr marL="468000" lvl="4" indent="0">
              <a:buNone/>
            </a:pPr>
            <a:endParaRPr lang="en-GB" sz="3300" dirty="0">
              <a:solidFill>
                <a:schemeClr val="accent1"/>
              </a:solidFill>
            </a:endParaRPr>
          </a:p>
          <a:p>
            <a:pPr lvl="2"/>
            <a:r>
              <a:rPr lang="en-GB" sz="3300" dirty="0"/>
              <a:t>Lack of time and staffing capacity</a:t>
            </a:r>
          </a:p>
          <a:p>
            <a:pPr marL="0" lvl="2" indent="0" defTabSz="269875">
              <a:buNone/>
            </a:pPr>
            <a:r>
              <a:rPr lang="en-GB" sz="3300" i="1" dirty="0">
                <a:solidFill>
                  <a:schemeClr val="accent1"/>
                </a:solidFill>
              </a:rPr>
              <a:t>	“We haven’t been able to keep up to pace with doing lots and lots of 	outcome 	measures. The difficulty we have is processing the data on a 	day-by-day basis, 	because it involves data entry, data extraction, 	graphing” </a:t>
            </a:r>
            <a:r>
              <a:rPr lang="en-GB" sz="3300" dirty="0">
                <a:solidFill>
                  <a:schemeClr val="accent1"/>
                </a:solidFill>
              </a:rPr>
              <a:t>(Clinician)</a:t>
            </a:r>
          </a:p>
          <a:p>
            <a:pPr marL="252000" lvl="3" indent="0">
              <a:buNone/>
            </a:pPr>
            <a:endParaRPr lang="en-GB" sz="3300" dirty="0"/>
          </a:p>
          <a:p>
            <a:pPr lvl="2"/>
            <a:r>
              <a:rPr lang="en-GB" sz="3300" dirty="0"/>
              <a:t>Resistance to ROM</a:t>
            </a:r>
          </a:p>
          <a:p>
            <a:pPr defTabSz="269875"/>
            <a:r>
              <a:rPr lang="en-GB" sz="3300" i="1" dirty="0">
                <a:solidFill>
                  <a:schemeClr val="tx2"/>
                </a:solidFill>
              </a:rPr>
              <a:t>	“I know that we have struggled actually getting staff on board to use 	ROMs and to see the uses in them . . . however that is getting a lot 	better” </a:t>
            </a:r>
            <a:r>
              <a:rPr lang="en-GB" sz="3300" dirty="0">
                <a:solidFill>
                  <a:schemeClr val="tx2"/>
                </a:solidFill>
              </a:rPr>
              <a:t>(CORC Implementer)</a:t>
            </a:r>
          </a:p>
          <a:p>
            <a:endParaRPr lang="en-GB" sz="2400" dirty="0"/>
          </a:p>
          <a:p>
            <a:pPr marL="0" lvl="2" indent="0">
              <a:buNone/>
            </a:pPr>
            <a:endParaRPr lang="en-GB" i="1" dirty="0"/>
          </a:p>
          <a:p>
            <a:pPr marL="468000" lvl="4" indent="0">
              <a:buNone/>
            </a:pPr>
            <a:r>
              <a:rPr lang="en-GB" dirty="0">
                <a:solidFill>
                  <a:schemeClr val="accent1"/>
                </a:solidFill>
              </a:rPr>
              <a:t>	</a:t>
            </a:r>
            <a:endParaRPr lang="en-GB" dirty="0"/>
          </a:p>
          <a:p>
            <a:pPr lvl="2"/>
            <a:endParaRPr lang="en-GB" dirty="0"/>
          </a:p>
          <a:p>
            <a:pPr marL="0" lvl="2" indent="0">
              <a:buNone/>
            </a:pPr>
            <a:endParaRPr lang="en-GB" dirty="0"/>
          </a:p>
          <a:p>
            <a:pPr marL="0" lvl="2" indent="0">
              <a:buNone/>
            </a:pPr>
            <a:endParaRPr lang="en-GB" dirty="0"/>
          </a:p>
          <a:p>
            <a:pPr marL="252000" lvl="3" indent="0">
              <a:buNone/>
            </a:pPr>
            <a:endParaRPr lang="en-GB" dirty="0"/>
          </a:p>
          <a:p>
            <a:pPr lvl="2"/>
            <a:endParaRPr lang="en-GB" i="1" dirty="0"/>
          </a:p>
          <a:p>
            <a:pPr lvl="2"/>
            <a:endParaRPr lang="en-GB" i="1" dirty="0"/>
          </a:p>
        </p:txBody>
      </p:sp>
      <p:sp>
        <p:nvSpPr>
          <p:cNvPr id="4" name="Footer Placeholder 3"/>
          <p:cNvSpPr>
            <a:spLocks noGrp="1"/>
          </p:cNvSpPr>
          <p:nvPr>
            <p:ph type="ftr" sz="quarter" idx="3"/>
          </p:nvPr>
        </p:nvSpPr>
        <p:spPr/>
        <p:txBody>
          <a:bodyPr/>
          <a:lstStyle/>
          <a:p>
            <a:r>
              <a:rPr lang="en-US"/>
              <a:t>CORC </a:t>
            </a:r>
            <a:r>
              <a:rPr lang="en-US" dirty="0"/>
              <a:t>Evaluation</a:t>
            </a:r>
          </a:p>
        </p:txBody>
      </p:sp>
      <p:sp>
        <p:nvSpPr>
          <p:cNvPr id="5" name="Slide Number Placeholder 4"/>
          <p:cNvSpPr>
            <a:spLocks noGrp="1"/>
          </p:cNvSpPr>
          <p:nvPr>
            <p:ph type="sldNum" sz="quarter" idx="4"/>
          </p:nvPr>
        </p:nvSpPr>
        <p:spPr/>
        <p:txBody>
          <a:bodyPr/>
          <a:lstStyle/>
          <a:p>
            <a:fld id="{462AC695-DD95-4246-9D7F-71FDA65D9A0C}" type="slidenum">
              <a:rPr lang="en-US" smtClean="0"/>
              <a:pPr/>
              <a:t>6</a:t>
            </a:fld>
            <a:endParaRPr lang="en-US" dirty="0"/>
          </a:p>
        </p:txBody>
      </p:sp>
    </p:spTree>
    <p:extLst>
      <p:ext uri="{BB962C8B-B14F-4D97-AF65-F5344CB8AC3E}">
        <p14:creationId xmlns:p14="http://schemas.microsoft.com/office/powerpoint/2010/main" val="3477030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Wave 2 - Methodology</a:t>
            </a:r>
          </a:p>
        </p:txBody>
      </p:sp>
      <p:sp>
        <p:nvSpPr>
          <p:cNvPr id="3" name="Content Placeholder 2"/>
          <p:cNvSpPr>
            <a:spLocks noGrp="1"/>
          </p:cNvSpPr>
          <p:nvPr>
            <p:ph idx="1"/>
          </p:nvPr>
        </p:nvSpPr>
        <p:spPr/>
        <p:txBody>
          <a:bodyPr>
            <a:normAutofit lnSpcReduction="10000"/>
          </a:bodyPr>
          <a:lstStyle/>
          <a:p>
            <a:r>
              <a:rPr lang="en-GB" b="1" dirty="0">
                <a:solidFill>
                  <a:schemeClr val="accent1"/>
                </a:solidFill>
              </a:rPr>
              <a:t>Sample:</a:t>
            </a:r>
          </a:p>
          <a:p>
            <a:pPr marL="828900" lvl="3" indent="-342900">
              <a:buFont typeface="Arial" panose="020B0604020202020204" pitchFamily="34" charset="0"/>
              <a:buChar char="•"/>
            </a:pPr>
            <a:r>
              <a:rPr lang="en-GB" dirty="0"/>
              <a:t>10 small voluntary sector services</a:t>
            </a:r>
          </a:p>
          <a:p>
            <a:pPr marL="828900" lvl="3" indent="-342900">
              <a:buFont typeface="Arial" panose="020B0604020202020204" pitchFamily="34" charset="0"/>
              <a:buChar char="•"/>
            </a:pPr>
            <a:r>
              <a:rPr lang="en-GB" dirty="0"/>
              <a:t>12 interviewees (CORC implementers, service managers, clinicians)</a:t>
            </a:r>
          </a:p>
          <a:p>
            <a:pPr lvl="3" indent="0">
              <a:buNone/>
            </a:pPr>
            <a:endParaRPr lang="en-GB" dirty="0"/>
          </a:p>
          <a:p>
            <a:pPr lvl="1"/>
            <a:r>
              <a:rPr lang="en-GB" dirty="0">
                <a:solidFill>
                  <a:schemeClr val="accent1"/>
                </a:solidFill>
              </a:rPr>
              <a:t>Data collection:</a:t>
            </a:r>
          </a:p>
          <a:p>
            <a:pPr marL="828900" lvl="3" indent="-342900">
              <a:buFont typeface="Arial" panose="020B0604020202020204" pitchFamily="34" charset="0"/>
              <a:buChar char="•"/>
            </a:pPr>
            <a:r>
              <a:rPr lang="en-GB" dirty="0"/>
              <a:t>Structured telephone interviews</a:t>
            </a:r>
          </a:p>
          <a:p>
            <a:pPr marL="828900" lvl="3" indent="-342900">
              <a:buFont typeface="Arial" panose="020B0604020202020204" pitchFamily="34" charset="0"/>
              <a:buChar char="•"/>
            </a:pPr>
            <a:r>
              <a:rPr lang="en-GB" dirty="0"/>
              <a:t>Average length</a:t>
            </a:r>
            <a:r>
              <a:rPr lang="en-GB" i="1" dirty="0"/>
              <a:t> </a:t>
            </a:r>
            <a:r>
              <a:rPr lang="en-GB" dirty="0"/>
              <a:t>= 29.79 minutes (range 14.23 - 41.04)</a:t>
            </a:r>
          </a:p>
          <a:p>
            <a:pPr lvl="3" indent="0">
              <a:buNone/>
            </a:pPr>
            <a:endParaRPr lang="en-GB" i="1" dirty="0"/>
          </a:p>
          <a:p>
            <a:pPr lvl="1"/>
            <a:r>
              <a:rPr lang="en-GB" dirty="0">
                <a:solidFill>
                  <a:schemeClr val="accent1"/>
                </a:solidFill>
              </a:rPr>
              <a:t>Data analysis:</a:t>
            </a:r>
          </a:p>
          <a:p>
            <a:pPr marL="828900" lvl="3" indent="-342900">
              <a:buFont typeface="Arial" panose="020B0604020202020204" pitchFamily="34" charset="0"/>
              <a:buChar char="•"/>
            </a:pPr>
            <a:r>
              <a:rPr lang="en-GB" dirty="0"/>
              <a:t>Thematic analysis (Braun &amp; Clarke, 2006)</a:t>
            </a:r>
          </a:p>
        </p:txBody>
      </p:sp>
      <p:sp>
        <p:nvSpPr>
          <p:cNvPr id="4" name="Footer Placeholder 3"/>
          <p:cNvSpPr>
            <a:spLocks noGrp="1"/>
          </p:cNvSpPr>
          <p:nvPr>
            <p:ph type="ftr" sz="quarter" idx="3"/>
          </p:nvPr>
        </p:nvSpPr>
        <p:spPr/>
        <p:txBody>
          <a:bodyPr/>
          <a:lstStyle/>
          <a:p>
            <a:r>
              <a:rPr lang="en-US"/>
              <a:t>CORC </a:t>
            </a:r>
            <a:r>
              <a:rPr lang="en-US" dirty="0"/>
              <a:t>Evaluation</a:t>
            </a:r>
          </a:p>
        </p:txBody>
      </p:sp>
      <p:sp>
        <p:nvSpPr>
          <p:cNvPr id="5" name="Slide Number Placeholder 4"/>
          <p:cNvSpPr>
            <a:spLocks noGrp="1"/>
          </p:cNvSpPr>
          <p:nvPr>
            <p:ph type="sldNum" sz="quarter" idx="4"/>
          </p:nvPr>
        </p:nvSpPr>
        <p:spPr/>
        <p:txBody>
          <a:bodyPr/>
          <a:lstStyle/>
          <a:p>
            <a:fld id="{462AC695-DD95-4246-9D7F-71FDA65D9A0C}" type="slidenum">
              <a:rPr lang="en-US" smtClean="0"/>
              <a:pPr/>
              <a:t>7</a:t>
            </a:fld>
            <a:endParaRPr lang="en-US" dirty="0"/>
          </a:p>
        </p:txBody>
      </p:sp>
    </p:spTree>
    <p:extLst>
      <p:ext uri="{BB962C8B-B14F-4D97-AF65-F5344CB8AC3E}">
        <p14:creationId xmlns:p14="http://schemas.microsoft.com/office/powerpoint/2010/main" val="1438187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Wave 2 findings - Perceived impact of ROM and CORC on the service</a:t>
            </a:r>
          </a:p>
        </p:txBody>
      </p:sp>
      <p:sp>
        <p:nvSpPr>
          <p:cNvPr id="3" name="Content Placeholder 2"/>
          <p:cNvSpPr>
            <a:spLocks noGrp="1"/>
          </p:cNvSpPr>
          <p:nvPr>
            <p:ph idx="1"/>
          </p:nvPr>
        </p:nvSpPr>
        <p:spPr>
          <a:xfrm>
            <a:off x="4360244" y="4427621"/>
            <a:ext cx="4783756" cy="1944304"/>
          </a:xfrm>
        </p:spPr>
        <p:txBody>
          <a:bodyPr>
            <a:normAutofit fontScale="77500" lnSpcReduction="20000"/>
          </a:bodyPr>
          <a:lstStyle/>
          <a:p>
            <a:pPr marL="0" lvl="2" indent="0">
              <a:buNone/>
            </a:pPr>
            <a:r>
              <a:rPr lang="en-GB" i="1" dirty="0">
                <a:solidFill>
                  <a:schemeClr val="accent1"/>
                </a:solidFill>
              </a:rPr>
              <a:t>“Other services have, they’ll do six sessions . . . and then they do the measurement at the beginning, they’ll do the measurement at the end. We’re much more messy and fluid than that. You know we have young people who come to us for a while and go away, [then] they come back” </a:t>
            </a:r>
            <a:r>
              <a:rPr lang="en-GB" dirty="0">
                <a:solidFill>
                  <a:schemeClr val="accent1"/>
                </a:solidFill>
              </a:rPr>
              <a:t>(Service Manager)</a:t>
            </a:r>
          </a:p>
          <a:p>
            <a:pPr lvl="2"/>
            <a:endParaRPr lang="en-GB" i="1" dirty="0"/>
          </a:p>
        </p:txBody>
      </p:sp>
      <p:sp>
        <p:nvSpPr>
          <p:cNvPr id="4" name="Footer Placeholder 3"/>
          <p:cNvSpPr>
            <a:spLocks noGrp="1"/>
          </p:cNvSpPr>
          <p:nvPr>
            <p:ph type="ftr" sz="quarter" idx="3"/>
          </p:nvPr>
        </p:nvSpPr>
        <p:spPr/>
        <p:txBody>
          <a:bodyPr/>
          <a:lstStyle/>
          <a:p>
            <a:r>
              <a:rPr lang="en-US"/>
              <a:t>CORC </a:t>
            </a:r>
            <a:r>
              <a:rPr lang="en-US" dirty="0"/>
              <a:t>Evaluation</a:t>
            </a:r>
          </a:p>
        </p:txBody>
      </p:sp>
      <p:sp>
        <p:nvSpPr>
          <p:cNvPr id="5" name="Slide Number Placeholder 4"/>
          <p:cNvSpPr>
            <a:spLocks noGrp="1"/>
          </p:cNvSpPr>
          <p:nvPr>
            <p:ph type="sldNum" sz="quarter" idx="4"/>
          </p:nvPr>
        </p:nvSpPr>
        <p:spPr/>
        <p:txBody>
          <a:bodyPr/>
          <a:lstStyle/>
          <a:p>
            <a:fld id="{462AC695-DD95-4246-9D7F-71FDA65D9A0C}" type="slidenum">
              <a:rPr lang="en-US" smtClean="0"/>
              <a:pPr/>
              <a:t>8</a:t>
            </a:fld>
            <a:endParaRPr lang="en-US" dirty="0"/>
          </a:p>
        </p:txBody>
      </p:sp>
      <p:graphicFrame>
        <p:nvGraphicFramePr>
          <p:cNvPr id="6" name="Table 5">
            <a:extLst>
              <a:ext uri="{FF2B5EF4-FFF2-40B4-BE49-F238E27FC236}">
                <a16:creationId xmlns:a16="http://schemas.microsoft.com/office/drawing/2014/main" id="{692C1C4B-EEFB-4D5F-AC9A-19FF00EF0D1C}"/>
              </a:ext>
            </a:extLst>
          </p:cNvPr>
          <p:cNvGraphicFramePr>
            <a:graphicFrameLocks noGrp="1"/>
          </p:cNvGraphicFramePr>
          <p:nvPr>
            <p:extLst>
              <p:ext uri="{D42A27DB-BD31-4B8C-83A1-F6EECF244321}">
                <p14:modId xmlns:p14="http://schemas.microsoft.com/office/powerpoint/2010/main" val="1402822455"/>
              </p:ext>
            </p:extLst>
          </p:nvPr>
        </p:nvGraphicFramePr>
        <p:xfrm>
          <a:off x="655974" y="1698731"/>
          <a:ext cx="7832052" cy="2425844"/>
        </p:xfrm>
        <a:graphic>
          <a:graphicData uri="http://schemas.openxmlformats.org/drawingml/2006/table">
            <a:tbl>
              <a:tblPr firstRow="1" bandRow="1">
                <a:tableStyleId>{5C22544A-7EE6-4342-B048-85BDC9FD1C3A}</a:tableStyleId>
              </a:tblPr>
              <a:tblGrid>
                <a:gridCol w="3916026">
                  <a:extLst>
                    <a:ext uri="{9D8B030D-6E8A-4147-A177-3AD203B41FA5}">
                      <a16:colId xmlns:a16="http://schemas.microsoft.com/office/drawing/2014/main" val="3732561587"/>
                    </a:ext>
                  </a:extLst>
                </a:gridCol>
                <a:gridCol w="3916026">
                  <a:extLst>
                    <a:ext uri="{9D8B030D-6E8A-4147-A177-3AD203B41FA5}">
                      <a16:colId xmlns:a16="http://schemas.microsoft.com/office/drawing/2014/main" val="3044911160"/>
                    </a:ext>
                  </a:extLst>
                </a:gridCol>
              </a:tblGrid>
              <a:tr h="505604">
                <a:tc>
                  <a:txBody>
                    <a:bodyPr/>
                    <a:lstStyle/>
                    <a:p>
                      <a:r>
                        <a:rPr lang="en-GB" dirty="0"/>
                        <a:t>Areas of impact</a:t>
                      </a:r>
                    </a:p>
                  </a:txBody>
                  <a:tcPr/>
                </a:tc>
                <a:tc>
                  <a:txBody>
                    <a:bodyPr/>
                    <a:lstStyle/>
                    <a:p>
                      <a:r>
                        <a:rPr lang="en-GB" dirty="0"/>
                        <a:t>Factors limiting impact</a:t>
                      </a:r>
                    </a:p>
                  </a:txBody>
                  <a:tcPr/>
                </a:tc>
                <a:extLst>
                  <a:ext uri="{0D108BD9-81ED-4DB2-BD59-A6C34878D82A}">
                    <a16:rowId xmlns:a16="http://schemas.microsoft.com/office/drawing/2014/main" val="474230225"/>
                  </a:ext>
                </a:extLst>
              </a:tr>
              <a:tr h="614113">
                <a:tc>
                  <a:txBody>
                    <a:bodyPr/>
                    <a:lstStyle/>
                    <a:p>
                      <a:r>
                        <a:rPr lang="en-GB" dirty="0"/>
                        <a:t>Provision of evidence of service impact</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dirty="0"/>
                        <a:t>Limitations of data collected by service</a:t>
                      </a:r>
                    </a:p>
                  </a:txBody>
                  <a:tcPr/>
                </a:tc>
                <a:extLst>
                  <a:ext uri="{0D108BD9-81ED-4DB2-BD59-A6C34878D82A}">
                    <a16:rowId xmlns:a16="http://schemas.microsoft.com/office/drawing/2014/main" val="3984684441"/>
                  </a:ext>
                </a:extLst>
              </a:tr>
              <a:tr h="614113">
                <a:tc>
                  <a:txBody>
                    <a:bodyPr/>
                    <a:lstStyle/>
                    <a:p>
                      <a:r>
                        <a:rPr lang="en-GB" dirty="0"/>
                        <a:t>A learning experience</a:t>
                      </a:r>
                    </a:p>
                  </a:txBody>
                  <a:tcPr/>
                </a:tc>
                <a:tc>
                  <a:txBody>
                    <a:bodyPr/>
                    <a:lstStyle/>
                    <a:p>
                      <a:r>
                        <a:rPr lang="en-GB" dirty="0"/>
                        <a:t>Fit between service and outcome measures</a:t>
                      </a:r>
                    </a:p>
                  </a:txBody>
                  <a:tcPr/>
                </a:tc>
                <a:extLst>
                  <a:ext uri="{0D108BD9-81ED-4DB2-BD59-A6C34878D82A}">
                    <a16:rowId xmlns:a16="http://schemas.microsoft.com/office/drawing/2014/main" val="3898316828"/>
                  </a:ext>
                </a:extLst>
              </a:tr>
              <a:tr h="614113">
                <a:tc>
                  <a:txBody>
                    <a:bodyPr/>
                    <a:lstStyle/>
                    <a:p>
                      <a:r>
                        <a:rPr lang="en-GB" dirty="0"/>
                        <a:t>An impetus to improve data collection</a:t>
                      </a:r>
                    </a:p>
                  </a:txBody>
                  <a:tcPr/>
                </a:tc>
                <a:tc>
                  <a:txBody>
                    <a:bodyPr/>
                    <a:lstStyle/>
                    <a:p>
                      <a:r>
                        <a:rPr lang="en-GB" dirty="0"/>
                        <a:t>Obstacles to data collection</a:t>
                      </a:r>
                    </a:p>
                  </a:txBody>
                  <a:tcPr/>
                </a:tc>
                <a:extLst>
                  <a:ext uri="{0D108BD9-81ED-4DB2-BD59-A6C34878D82A}">
                    <a16:rowId xmlns:a16="http://schemas.microsoft.com/office/drawing/2014/main" val="2247112867"/>
                  </a:ext>
                </a:extLst>
              </a:tr>
            </a:tbl>
          </a:graphicData>
        </a:graphic>
      </p:graphicFrame>
      <p:sp>
        <p:nvSpPr>
          <p:cNvPr id="7" name="Content Placeholder 2">
            <a:extLst>
              <a:ext uri="{FF2B5EF4-FFF2-40B4-BE49-F238E27FC236}">
                <a16:creationId xmlns:a16="http://schemas.microsoft.com/office/drawing/2014/main" id="{2F64798D-E3DD-406C-B163-D2E75C4BEDC6}"/>
              </a:ext>
            </a:extLst>
          </p:cNvPr>
          <p:cNvSpPr txBox="1">
            <a:spLocks/>
          </p:cNvSpPr>
          <p:nvPr/>
        </p:nvSpPr>
        <p:spPr>
          <a:xfrm>
            <a:off x="655974" y="4514248"/>
            <a:ext cx="7832052" cy="1671161"/>
          </a:xfrm>
          <a:prstGeom prst="rect">
            <a:avLst/>
          </a:prstGeom>
        </p:spPr>
        <p:txBody>
          <a:bodyPr vert="horz" lIns="91440" tIns="45720" rIns="91440" bIns="45720" rtlCol="0">
            <a:normAutofit/>
          </a:bodyPr>
          <a:lstStyle>
            <a:lvl1pPr marL="0" indent="0" algn="l" defTabSz="457200" rtl="0" eaLnBrk="1" latinLnBrk="0" hangingPunct="1">
              <a:spcBef>
                <a:spcPts val="1200"/>
              </a:spcBef>
              <a:spcAft>
                <a:spcPts val="0"/>
              </a:spcAft>
              <a:buFont typeface="Arial"/>
              <a:buNone/>
              <a:defRPr sz="2200" kern="1200">
                <a:solidFill>
                  <a:schemeClr val="tx1"/>
                </a:solidFill>
                <a:latin typeface="+mn-lt"/>
                <a:ea typeface="+mn-ea"/>
                <a:cs typeface="Verdana"/>
              </a:defRPr>
            </a:lvl1pPr>
            <a:lvl2pPr marL="0" indent="0" algn="l" defTabSz="457200" rtl="0" eaLnBrk="1" latinLnBrk="0" hangingPunct="1">
              <a:spcBef>
                <a:spcPts val="1200"/>
              </a:spcBef>
              <a:spcAft>
                <a:spcPts val="0"/>
              </a:spcAft>
              <a:buFont typeface="Arial"/>
              <a:buNone/>
              <a:defRPr sz="2200" b="1" i="0" kern="1200">
                <a:solidFill>
                  <a:schemeClr val="tx1"/>
                </a:solidFill>
                <a:latin typeface="+mn-lt"/>
                <a:ea typeface="+mn-ea"/>
                <a:cs typeface="Verdana"/>
              </a:defRPr>
            </a:lvl2pPr>
            <a:lvl3pPr marL="234000" indent="-234000" algn="l" defTabSz="457200" rtl="0" eaLnBrk="1" latinLnBrk="0" hangingPunct="1">
              <a:spcBef>
                <a:spcPts val="600"/>
              </a:spcBef>
              <a:spcAft>
                <a:spcPts val="0"/>
              </a:spcAft>
              <a:buFont typeface="Arial"/>
              <a:buChar char="•"/>
              <a:defRPr sz="2200" kern="1200">
                <a:solidFill>
                  <a:schemeClr val="tx1"/>
                </a:solidFill>
                <a:latin typeface="+mn-lt"/>
                <a:ea typeface="+mn-ea"/>
                <a:cs typeface="Verdana"/>
              </a:defRPr>
            </a:lvl3pPr>
            <a:lvl4pPr marL="486000" indent="-234000" algn="l" defTabSz="457200" rtl="0" eaLnBrk="1" latinLnBrk="0" hangingPunct="1">
              <a:spcBef>
                <a:spcPts val="600"/>
              </a:spcBef>
              <a:spcAft>
                <a:spcPts val="0"/>
              </a:spcAft>
              <a:buFont typeface="Arial"/>
              <a:buChar char="•"/>
              <a:defRPr sz="2200" kern="1200">
                <a:solidFill>
                  <a:schemeClr val="tx1"/>
                </a:solidFill>
                <a:latin typeface="+mn-lt"/>
                <a:ea typeface="+mn-ea"/>
                <a:cs typeface="Verdana"/>
              </a:defRPr>
            </a:lvl4pPr>
            <a:lvl5pPr marL="702000" indent="-234000" algn="l" defTabSz="457200" rtl="0" eaLnBrk="1" latinLnBrk="0" hangingPunct="1">
              <a:spcBef>
                <a:spcPts val="600"/>
              </a:spcBef>
              <a:spcAft>
                <a:spcPts val="0"/>
              </a:spcAft>
              <a:buFont typeface="Arial"/>
              <a:buChar char="•"/>
              <a:defRPr sz="2200" kern="1200">
                <a:solidFill>
                  <a:schemeClr val="tx1"/>
                </a:solidFill>
                <a:latin typeface="+mn-lt"/>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dirty="0"/>
          </a:p>
        </p:txBody>
      </p:sp>
      <p:sp>
        <p:nvSpPr>
          <p:cNvPr id="8" name="Content Placeholder 2">
            <a:extLst>
              <a:ext uri="{FF2B5EF4-FFF2-40B4-BE49-F238E27FC236}">
                <a16:creationId xmlns:a16="http://schemas.microsoft.com/office/drawing/2014/main" id="{C0245B08-C944-4A68-98F6-0606B8CD6B1A}"/>
              </a:ext>
            </a:extLst>
          </p:cNvPr>
          <p:cNvSpPr txBox="1">
            <a:spLocks/>
          </p:cNvSpPr>
          <p:nvPr/>
        </p:nvSpPr>
        <p:spPr>
          <a:xfrm>
            <a:off x="116231" y="4427621"/>
            <a:ext cx="4244013" cy="1944304"/>
          </a:xfrm>
          <a:prstGeom prst="rect">
            <a:avLst/>
          </a:prstGeom>
        </p:spPr>
        <p:txBody>
          <a:bodyPr vert="horz" lIns="91440" tIns="45720" rIns="91440" bIns="45720" rtlCol="0">
            <a:normAutofit fontScale="92500" lnSpcReduction="20000"/>
          </a:bodyPr>
          <a:lstStyle>
            <a:lvl1pPr marL="0" indent="0" algn="l" defTabSz="457200" rtl="0" eaLnBrk="1" latinLnBrk="0" hangingPunct="1">
              <a:spcBef>
                <a:spcPts val="1200"/>
              </a:spcBef>
              <a:spcAft>
                <a:spcPts val="0"/>
              </a:spcAft>
              <a:buFont typeface="Arial"/>
              <a:buNone/>
              <a:defRPr sz="2200" kern="1200">
                <a:solidFill>
                  <a:schemeClr val="tx1"/>
                </a:solidFill>
                <a:latin typeface="+mn-lt"/>
                <a:ea typeface="+mn-ea"/>
                <a:cs typeface="Verdana"/>
              </a:defRPr>
            </a:lvl1pPr>
            <a:lvl2pPr marL="0" indent="0" algn="l" defTabSz="457200" rtl="0" eaLnBrk="1" latinLnBrk="0" hangingPunct="1">
              <a:spcBef>
                <a:spcPts val="1200"/>
              </a:spcBef>
              <a:spcAft>
                <a:spcPts val="0"/>
              </a:spcAft>
              <a:buFont typeface="Arial"/>
              <a:buNone/>
              <a:defRPr sz="2200" b="1" i="0" kern="1200">
                <a:solidFill>
                  <a:schemeClr val="tx1"/>
                </a:solidFill>
                <a:latin typeface="+mn-lt"/>
                <a:ea typeface="+mn-ea"/>
                <a:cs typeface="Verdana"/>
              </a:defRPr>
            </a:lvl2pPr>
            <a:lvl3pPr marL="234000" indent="-234000" algn="l" defTabSz="457200" rtl="0" eaLnBrk="1" latinLnBrk="0" hangingPunct="1">
              <a:spcBef>
                <a:spcPts val="600"/>
              </a:spcBef>
              <a:spcAft>
                <a:spcPts val="0"/>
              </a:spcAft>
              <a:buFont typeface="Arial"/>
              <a:buChar char="•"/>
              <a:defRPr sz="2200" kern="1200">
                <a:solidFill>
                  <a:schemeClr val="tx1"/>
                </a:solidFill>
                <a:latin typeface="+mn-lt"/>
                <a:ea typeface="+mn-ea"/>
                <a:cs typeface="Verdana"/>
              </a:defRPr>
            </a:lvl3pPr>
            <a:lvl4pPr marL="486000" indent="-234000" algn="l" defTabSz="457200" rtl="0" eaLnBrk="1" latinLnBrk="0" hangingPunct="1">
              <a:spcBef>
                <a:spcPts val="600"/>
              </a:spcBef>
              <a:spcAft>
                <a:spcPts val="0"/>
              </a:spcAft>
              <a:buFont typeface="Arial"/>
              <a:buChar char="•"/>
              <a:defRPr sz="2200" kern="1200">
                <a:solidFill>
                  <a:schemeClr val="tx1"/>
                </a:solidFill>
                <a:latin typeface="+mn-lt"/>
                <a:ea typeface="+mn-ea"/>
                <a:cs typeface="Verdana"/>
              </a:defRPr>
            </a:lvl4pPr>
            <a:lvl5pPr marL="702000" indent="-234000" algn="l" defTabSz="457200" rtl="0" eaLnBrk="1" latinLnBrk="0" hangingPunct="1">
              <a:spcBef>
                <a:spcPts val="600"/>
              </a:spcBef>
              <a:spcAft>
                <a:spcPts val="0"/>
              </a:spcAft>
              <a:buFont typeface="Arial"/>
              <a:buChar char="•"/>
              <a:defRPr sz="2200" kern="1200">
                <a:solidFill>
                  <a:schemeClr val="tx1"/>
                </a:solidFill>
                <a:latin typeface="+mn-lt"/>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2" indent="0">
              <a:buNone/>
            </a:pPr>
            <a:r>
              <a:rPr lang="en-GB" i="1" dirty="0">
                <a:solidFill>
                  <a:schemeClr val="accent1"/>
                </a:solidFill>
              </a:rPr>
              <a:t>“What we wanted to do was show a sort of, a bigger picture of the stuff that we do . . . so that’s kind of what we’ve been using [the goal based outcome measure] with CORC [for]” </a:t>
            </a:r>
            <a:r>
              <a:rPr lang="en-GB" dirty="0">
                <a:solidFill>
                  <a:schemeClr val="accent1"/>
                </a:solidFill>
              </a:rPr>
              <a:t>(Service Manager)</a:t>
            </a:r>
            <a:endParaRPr lang="en-GB" dirty="0"/>
          </a:p>
        </p:txBody>
      </p:sp>
    </p:spTree>
    <p:extLst>
      <p:ext uri="{BB962C8B-B14F-4D97-AF65-F5344CB8AC3E}">
        <p14:creationId xmlns:p14="http://schemas.microsoft.com/office/powerpoint/2010/main" val="3705685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Wave 3 - Methodology</a:t>
            </a:r>
          </a:p>
        </p:txBody>
      </p:sp>
      <p:sp>
        <p:nvSpPr>
          <p:cNvPr id="3" name="Content Placeholder 2"/>
          <p:cNvSpPr>
            <a:spLocks noGrp="1"/>
          </p:cNvSpPr>
          <p:nvPr>
            <p:ph idx="1"/>
          </p:nvPr>
        </p:nvSpPr>
        <p:spPr/>
        <p:txBody>
          <a:bodyPr>
            <a:normAutofit/>
          </a:bodyPr>
          <a:lstStyle/>
          <a:p>
            <a:r>
              <a:rPr lang="en-GB" b="1" dirty="0">
                <a:solidFill>
                  <a:schemeClr val="accent1"/>
                </a:solidFill>
              </a:rPr>
              <a:t>Sample:</a:t>
            </a:r>
          </a:p>
          <a:p>
            <a:pPr marL="828900" lvl="3" indent="-342900">
              <a:buFont typeface="Arial" panose="020B0604020202020204" pitchFamily="34" charset="0"/>
              <a:buChar char="•"/>
            </a:pPr>
            <a:r>
              <a:rPr lang="en-GB" dirty="0"/>
              <a:t>8 clinical commissioning groups (CCG)</a:t>
            </a:r>
          </a:p>
          <a:p>
            <a:pPr marL="828900" lvl="3" indent="-342900">
              <a:buFont typeface="Arial" panose="020B0604020202020204" pitchFamily="34" charset="0"/>
              <a:buChar char="•"/>
            </a:pPr>
            <a:r>
              <a:rPr lang="en-GB" dirty="0"/>
              <a:t>8 interviewees (commissioners)</a:t>
            </a:r>
          </a:p>
          <a:p>
            <a:pPr lvl="3" indent="0">
              <a:buNone/>
            </a:pPr>
            <a:endParaRPr lang="en-GB" dirty="0"/>
          </a:p>
          <a:p>
            <a:pPr lvl="1"/>
            <a:r>
              <a:rPr lang="en-GB" dirty="0">
                <a:solidFill>
                  <a:schemeClr val="accent1"/>
                </a:solidFill>
              </a:rPr>
              <a:t>Data collection:</a:t>
            </a:r>
          </a:p>
          <a:p>
            <a:pPr marL="828900" lvl="3" indent="-342900">
              <a:buFont typeface="Arial" panose="020B0604020202020204" pitchFamily="34" charset="0"/>
              <a:buChar char="•"/>
            </a:pPr>
            <a:r>
              <a:rPr lang="en-GB" dirty="0"/>
              <a:t>Structured telephone interviews</a:t>
            </a:r>
          </a:p>
          <a:p>
            <a:pPr marL="828900" lvl="3" indent="-342900">
              <a:buFont typeface="Arial" panose="020B0604020202020204" pitchFamily="34" charset="0"/>
              <a:buChar char="•"/>
            </a:pPr>
            <a:r>
              <a:rPr lang="en-GB" dirty="0"/>
              <a:t>Average length</a:t>
            </a:r>
            <a:r>
              <a:rPr lang="en-GB" i="1" dirty="0"/>
              <a:t> </a:t>
            </a:r>
            <a:r>
              <a:rPr lang="en-GB" dirty="0"/>
              <a:t>= 28.93 minutes (range 17.13 – 39.45)</a:t>
            </a:r>
          </a:p>
          <a:p>
            <a:pPr lvl="3" indent="0">
              <a:buNone/>
            </a:pPr>
            <a:endParaRPr lang="en-GB" i="1" dirty="0"/>
          </a:p>
          <a:p>
            <a:pPr lvl="1"/>
            <a:r>
              <a:rPr lang="en-GB" dirty="0">
                <a:solidFill>
                  <a:schemeClr val="accent1"/>
                </a:solidFill>
              </a:rPr>
              <a:t>Data analysis:</a:t>
            </a:r>
          </a:p>
          <a:p>
            <a:pPr marL="828900" lvl="3" indent="-342900">
              <a:buFont typeface="Arial" panose="020B0604020202020204" pitchFamily="34" charset="0"/>
              <a:buChar char="•"/>
            </a:pPr>
            <a:r>
              <a:rPr lang="en-GB" dirty="0"/>
              <a:t>Thematic analysis (Braun &amp; Clarke, 2006)</a:t>
            </a:r>
          </a:p>
        </p:txBody>
      </p:sp>
      <p:sp>
        <p:nvSpPr>
          <p:cNvPr id="4" name="Footer Placeholder 3"/>
          <p:cNvSpPr>
            <a:spLocks noGrp="1"/>
          </p:cNvSpPr>
          <p:nvPr>
            <p:ph type="ftr" sz="quarter" idx="3"/>
          </p:nvPr>
        </p:nvSpPr>
        <p:spPr/>
        <p:txBody>
          <a:bodyPr/>
          <a:lstStyle/>
          <a:p>
            <a:r>
              <a:rPr lang="en-US"/>
              <a:t>CORC </a:t>
            </a:r>
            <a:r>
              <a:rPr lang="en-US" dirty="0"/>
              <a:t>Evaluation</a:t>
            </a:r>
          </a:p>
        </p:txBody>
      </p:sp>
      <p:sp>
        <p:nvSpPr>
          <p:cNvPr id="5" name="Slide Number Placeholder 4"/>
          <p:cNvSpPr>
            <a:spLocks noGrp="1"/>
          </p:cNvSpPr>
          <p:nvPr>
            <p:ph type="sldNum" sz="quarter" idx="4"/>
          </p:nvPr>
        </p:nvSpPr>
        <p:spPr/>
        <p:txBody>
          <a:bodyPr/>
          <a:lstStyle/>
          <a:p>
            <a:fld id="{462AC695-DD95-4246-9D7F-71FDA65D9A0C}" type="slidenum">
              <a:rPr lang="en-US" smtClean="0"/>
              <a:pPr/>
              <a:t>9</a:t>
            </a:fld>
            <a:endParaRPr lang="en-US" dirty="0"/>
          </a:p>
        </p:txBody>
      </p:sp>
    </p:spTree>
    <p:extLst>
      <p:ext uri="{BB962C8B-B14F-4D97-AF65-F5344CB8AC3E}">
        <p14:creationId xmlns:p14="http://schemas.microsoft.com/office/powerpoint/2010/main" val="1168508082"/>
      </p:ext>
    </p:extLst>
  </p:cSld>
  <p:clrMapOvr>
    <a:masterClrMapping/>
  </p:clrMapOvr>
</p:sld>
</file>

<file path=ppt/theme/theme1.xml><?xml version="1.0" encoding="utf-8"?>
<a:theme xmlns:a="http://schemas.openxmlformats.org/drawingml/2006/main" name="Wave 1 presentation - Rosa">
  <a:themeElements>
    <a:clrScheme name="EPBU">
      <a:dk1>
        <a:srgbClr val="796E65"/>
      </a:dk1>
      <a:lt1>
        <a:srgbClr val="FFFFFF"/>
      </a:lt1>
      <a:dk2>
        <a:srgbClr val="108399"/>
      </a:dk2>
      <a:lt2>
        <a:srgbClr val="FFFFFF"/>
      </a:lt2>
      <a:accent1>
        <a:srgbClr val="108399"/>
      </a:accent1>
      <a:accent2>
        <a:srgbClr val="DA2623"/>
      </a:accent2>
      <a:accent3>
        <a:srgbClr val="E66107"/>
      </a:accent3>
      <a:accent4>
        <a:srgbClr val="118567"/>
      </a:accent4>
      <a:accent5>
        <a:srgbClr val="655B52"/>
      </a:accent5>
      <a:accent6>
        <a:srgbClr val="000000"/>
      </a:accent6>
      <a:hlink>
        <a:srgbClr val="0000FF"/>
      </a:hlink>
      <a:folHlink>
        <a:srgbClr val="800080"/>
      </a:folHlink>
    </a:clrScheme>
    <a:fontScheme name="Verdana verdan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cap="rnd" cmpd="sng" algn="ctr">
          <a:solidFill>
            <a:schemeClr val="tx2"/>
          </a:solidFill>
          <a:prstDash val="solid"/>
          <a:round/>
          <a:headEnd type="none" w="med" len="med"/>
          <a:tailEnd type="none" w="med" len="med"/>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Wave 1 presentation - Rosa</Template>
  <TotalTime>2327</TotalTime>
  <Words>846</Words>
  <Application>Microsoft Office PowerPoint</Application>
  <PresentationFormat>On-screen Show (4:3)</PresentationFormat>
  <Paragraphs>175</Paragraphs>
  <Slides>13</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Courier New</vt:lpstr>
      <vt:lpstr>Verdana</vt:lpstr>
      <vt:lpstr>Wave 1 presentation - Rosa</vt:lpstr>
      <vt:lpstr>Three perspectives on outcome measurement</vt:lpstr>
      <vt:lpstr>Background to the CORC Evaluation</vt:lpstr>
      <vt:lpstr>Structure of the CORC Evaluation</vt:lpstr>
      <vt:lpstr>Wave 1 - Methodology</vt:lpstr>
      <vt:lpstr>Wave 1 findings - Perceived impact of ROM and CORC on the service</vt:lpstr>
      <vt:lpstr>Wave 1 findings - Perceived barriers to engaging with ROM</vt:lpstr>
      <vt:lpstr>Wave 2 - Methodology</vt:lpstr>
      <vt:lpstr>Wave 2 findings - Perceived impact of ROM and CORC on the service</vt:lpstr>
      <vt:lpstr>Wave 3 - Methodology</vt:lpstr>
      <vt:lpstr>Wave 3 findings – The use or influence of data from commissioners’ perspectives</vt:lpstr>
      <vt:lpstr>Wave 3 findings – Perceived challenges around ROM and working with data</vt:lpstr>
      <vt:lpstr>Conclusions</vt:lpstr>
      <vt:lpstr>References</vt:lpstr>
    </vt:vector>
  </TitlesOfParts>
  <Company>The Anna Freud Centre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CORC Qualitative Evaluation</dc:title>
  <dc:creator>Emily Stapley</dc:creator>
  <cp:lastModifiedBy>Kate Dalzell</cp:lastModifiedBy>
  <cp:revision>311</cp:revision>
  <cp:lastPrinted>2016-05-09T14:38:19Z</cp:lastPrinted>
  <dcterms:created xsi:type="dcterms:W3CDTF">2016-08-19T07:25:28Z</dcterms:created>
  <dcterms:modified xsi:type="dcterms:W3CDTF">2017-11-20T13:03:47Z</dcterms:modified>
</cp:coreProperties>
</file>