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7794bff.png"/>
<Relationship Id="rId3" Type="http://schemas.openxmlformats.org/officeDocument/2006/relationships/image" Target="../media/file372059363e10.png"/>
<Relationship Id="rId4" Type="http://schemas.openxmlformats.org/officeDocument/2006/relationships/image" Target="../media/file3720375c2621.png"/>
<Relationship Id="rId5" Type="http://schemas.openxmlformats.org/officeDocument/2006/relationships/image" Target="../media/file37205b135e82.png"/>
<Relationship Id="rId6" Type="http://schemas.openxmlformats.org/officeDocument/2006/relationships/image" Target="../media/file372074d34ddb.png"/>
<Relationship Id="rId7" Type="http://schemas.openxmlformats.org/officeDocument/2006/relationships/image" Target="../media/file372072bc2e73.png"/>
<Relationship Id="rId8" Type="http://schemas.openxmlformats.org/officeDocument/2006/relationships/image" Target="../media/file37205dec58b9.png"/>
<Relationship Id="rId9" Type="http://schemas.openxmlformats.org/officeDocument/2006/relationships/image" Target="../media/file372014a858a6.png"/>
<Relationship Id="rId10" Type="http://schemas.openxmlformats.org/officeDocument/2006/relationships/image" Target="../media/file37204fa22a8.png"/>
<Relationship Id="rId11" Type="http://schemas.openxmlformats.org/officeDocument/2006/relationships/image" Target="../media/file3720125e327b.png"/>
<Relationship Id="rId12" Type="http://schemas.openxmlformats.org/officeDocument/2006/relationships/image" Target="../media/file3720b282c80.png"/>
<Relationship Id="rId13" Type="http://schemas.openxmlformats.org/officeDocument/2006/relationships/image" Target="../media/file372050e426b9.png"/>
<Relationship Id="rId14" Type="http://schemas.openxmlformats.org/officeDocument/2006/relationships/image" Target="../media/file3720224f6e47.png"/>
<Relationship Id="rId15" Type="http://schemas.openxmlformats.org/officeDocument/2006/relationships/image" Target="../media/file37202be03e50.png"/>
<Relationship Id="rId16" Type="http://schemas.openxmlformats.org/officeDocument/2006/relationships/image" Target="../media/file37203926782f.png"/>
<Relationship Id="rId17" Type="http://schemas.openxmlformats.org/officeDocument/2006/relationships/image" Target="../media/file372094279c3.png"/>
<Relationship Id="rId18" Type="http://schemas.openxmlformats.org/officeDocument/2006/relationships/image" Target="../media/file37205cf55a8d.png"/>
<Relationship Id="rId19" Type="http://schemas.openxmlformats.org/officeDocument/2006/relationships/image" Target="../media/file37206ffe2e5b.png"/>
<Relationship Id="rId20" Type="http://schemas.openxmlformats.org/officeDocument/2006/relationships/image" Target="../media/file37203f437155.png"/>
<Relationship Id="rId21" Type="http://schemas.openxmlformats.org/officeDocument/2006/relationships/image" Target="../media/file37206c93cf2.png"/>
<Relationship Id="rId22" Type="http://schemas.openxmlformats.org/officeDocument/2006/relationships/image" Target="../media/file37201040342d.png"/>
<Relationship Id="rId23" Type="http://schemas.openxmlformats.org/officeDocument/2006/relationships/image" Target="../media/file37203f8323f.png"/>
<Relationship Id="rId24" Type="http://schemas.openxmlformats.org/officeDocument/2006/relationships/image" Target="../media/file37204f4d769c.png"/>
<Relationship Id="rId25" Type="http://schemas.openxmlformats.org/officeDocument/2006/relationships/image" Target="../media/file37202fef1bf0.png"/>
<Relationship Id="rId26" Type="http://schemas.openxmlformats.org/officeDocument/2006/relationships/image" Target="../media/file37206d9635bc.png"/>
<Relationship Id="rId27" Type="http://schemas.openxmlformats.org/officeDocument/2006/relationships/image" Target="../media/file37206ea47c0.png"/>
<Relationship Id="rId28" Type="http://schemas.openxmlformats.org/officeDocument/2006/relationships/image" Target="../media/file37203a767775.png"/>
<Relationship Id="rId29" Type="http://schemas.openxmlformats.org/officeDocument/2006/relationships/image" Target="../media/file37207a12bed.png"/>
<Relationship Id="rId30" Type="http://schemas.openxmlformats.org/officeDocument/2006/relationships/image" Target="../media/file37205253446a.png"/>
<Relationship Id="rId31" Type="http://schemas.openxmlformats.org/officeDocument/2006/relationships/image" Target="../media/file372031255801.png"/>
<Relationship Id="rId32" Type="http://schemas.openxmlformats.org/officeDocument/2006/relationships/image" Target="../media/file37204d8c5eb4.png"/>
<Relationship Id="rId33" Type="http://schemas.openxmlformats.org/officeDocument/2006/relationships/image" Target="../media/file37203aa12bc8.png"/>
<Relationship Id="rId34" Type="http://schemas.openxmlformats.org/officeDocument/2006/relationships/image" Target="../media/file3720623e75d6.png"/>
<Relationship Id="rId35" Type="http://schemas.openxmlformats.org/officeDocument/2006/relationships/image" Target="../media/file37202bc87dc2.png"/>
<Relationship Id="rId36" Type="http://schemas.openxmlformats.org/officeDocument/2006/relationships/image" Target="../media/file372078021989.png"/>
<Relationship Id="rId37" Type="http://schemas.openxmlformats.org/officeDocument/2006/relationships/image" Target="../media/file37207133e9.png"/>
<Relationship Id="rId38" Type="http://schemas.openxmlformats.org/officeDocument/2006/relationships/image" Target="../media/file372023f94a98.png"/>
<Relationship Id="rId39" Type="http://schemas.openxmlformats.org/officeDocument/2006/relationships/image" Target="../media/file3720b804eed.png"/>
<Relationship Id="rId40" Type="http://schemas.openxmlformats.org/officeDocument/2006/relationships/image" Target="../media/file37201536486f.png"/>
<Relationship Id="rId41" Type="http://schemas.openxmlformats.org/officeDocument/2006/relationships/image" Target="../media/file37201257236.png"/>
<Relationship Id="rId42" Type="http://schemas.openxmlformats.org/officeDocument/2006/relationships/image" Target="../media/file372061055ce7.png"/>
<Relationship Id="rId43" Type="http://schemas.openxmlformats.org/officeDocument/2006/relationships/image" Target="../media/file372026ef781f.png"/>
<Relationship Id="rId44" Type="http://schemas.openxmlformats.org/officeDocument/2006/relationships/image" Target="../media/file372013865b72.png"/>
<Relationship Id="rId45" Type="http://schemas.openxmlformats.org/officeDocument/2006/relationships/image" Target="../media/file3720631122c3.png"/>
<Relationship Id="rId46" Type="http://schemas.openxmlformats.org/officeDocument/2006/relationships/image" Target="../media/file37204ec556f1.png"/>
<Relationship Id="rId47" Type="http://schemas.openxmlformats.org/officeDocument/2006/relationships/image" Target="../media/file372012aa6c90.png"/>
<Relationship Id="rId48" Type="http://schemas.openxmlformats.org/officeDocument/2006/relationships/image" Target="../media/file372058aa4f6e.png"/>
<Relationship Id="rId49" Type="http://schemas.openxmlformats.org/officeDocument/2006/relationships/image" Target="../media/file372067c9993.png"/>
<Relationship Id="rId50" Type="http://schemas.openxmlformats.org/officeDocument/2006/relationships/image" Target="../media/file3720a12584e.png"/>
<Relationship Id="rId51" Type="http://schemas.openxmlformats.org/officeDocument/2006/relationships/image" Target="../media/file372034c760df.png"/>
<Relationship Id="rId52" Type="http://schemas.openxmlformats.org/officeDocument/2006/relationships/image" Target="../media/file372026d975a8.png"/>
<Relationship Id="rId53" Type="http://schemas.openxmlformats.org/officeDocument/2006/relationships/image" Target="../media/file372050861617.png"/>
<Relationship Id="rId54" Type="http://schemas.openxmlformats.org/officeDocument/2006/relationships/image" Target="../media/file372032cd62d.png"/>
<Relationship Id="rId55" Type="http://schemas.openxmlformats.org/officeDocument/2006/relationships/image" Target="../media/file372048332b50.png"/>
<Relationship Id="rId56" Type="http://schemas.openxmlformats.org/officeDocument/2006/relationships/image" Target="../media/file37206a322359.png"/>
<Relationship Id="rId57" Type="http://schemas.openxmlformats.org/officeDocument/2006/relationships/image" Target="../media/file37205fd4cc6.png"/>
<Relationship Id="rId58" Type="http://schemas.openxmlformats.org/officeDocument/2006/relationships/image" Target="../media/file372079025596.png"/>
<Relationship Id="rId59" Type="http://schemas.openxmlformats.org/officeDocument/2006/relationships/image" Target="../media/file3720644b57ec.png"/>
<Relationship Id="rId60" Type="http://schemas.openxmlformats.org/officeDocument/2006/relationships/image" Target="../media/file372039f05a99.png"/>
<Relationship Id="rId61" Type="http://schemas.openxmlformats.org/officeDocument/2006/relationships/image" Target="../media/file37204cbf6761.png"/>
<Relationship Id="rId62" Type="http://schemas.openxmlformats.org/officeDocument/2006/relationships/image" Target="../media/file3720310b3363.png"/>
<Relationship Id="rId63" Type="http://schemas.openxmlformats.org/officeDocument/2006/relationships/image" Target="../media/file37201467309.png"/>
<Relationship Id="rId64" Type="http://schemas.openxmlformats.org/officeDocument/2006/relationships/image" Target="../media/file37207ce4723d.png"/>
<Relationship Id="rId65" Type="http://schemas.openxmlformats.org/officeDocument/2006/relationships/image" Target="../media/file372026f03066.png"/>
<Relationship Id="rId66" Type="http://schemas.openxmlformats.org/officeDocument/2006/relationships/image" Target="../media/file372084315a.png"/>
<Relationship Id="rId67" Type="http://schemas.openxmlformats.org/officeDocument/2006/relationships/image" Target="../media/file372015dfbc.png"/>
<Relationship Id="rId68" Type="http://schemas.openxmlformats.org/officeDocument/2006/relationships/image" Target="../media/file37204b9760c.png"/>
<Relationship Id="rId69" Type="http://schemas.openxmlformats.org/officeDocument/2006/relationships/image" Target="../media/file37204b0c621c.png"/>
<Relationship Id="rId70" Type="http://schemas.openxmlformats.org/officeDocument/2006/relationships/image" Target="../media/file372037ba73ec.png"/>
<Relationship Id="rId71" Type="http://schemas.openxmlformats.org/officeDocument/2006/relationships/image" Target="../media/file37204ecb4baf.png"/>
<Relationship Id="rId72" Type="http://schemas.openxmlformats.org/officeDocument/2006/relationships/image" Target="../media/file3720177f6cef.png"/>
<Relationship Id="rId73" Type="http://schemas.openxmlformats.org/officeDocument/2006/relationships/image" Target="../media/file3720a2f15d9.png"/>
<Relationship Id="rId74" Type="http://schemas.openxmlformats.org/officeDocument/2006/relationships/image" Target="../media/file372016773024.png"/>
<Relationship Id="rId75" Type="http://schemas.openxmlformats.org/officeDocument/2006/relationships/image" Target="../media/file372047429e7.png"/>
<Relationship Id="rId76" Type="http://schemas.openxmlformats.org/officeDocument/2006/relationships/image" Target="../media/file372042fe667d.png"/>
<Relationship Id="rId77" Type="http://schemas.openxmlformats.org/officeDocument/2006/relationships/image" Target="../media/file3720446263e1.png"/>
<Relationship Id="rId78" Type="http://schemas.openxmlformats.org/officeDocument/2006/relationships/image" Target="../media/file372030bb1d3b.png"/>
<Relationship Id="rId79" Type="http://schemas.openxmlformats.org/officeDocument/2006/relationships/image" Target="../media/file372077829eb.png"/>
<Relationship Id="rId80" Type="http://schemas.openxmlformats.org/officeDocument/2006/relationships/image" Target="../media/file3720794f256d.png"/>
<Relationship Id="rId81" Type="http://schemas.openxmlformats.org/officeDocument/2006/relationships/image" Target="../media/file3720d7b2875.png"/>
<Relationship Id="rId82" Type="http://schemas.openxmlformats.org/officeDocument/2006/relationships/image" Target="../media/file3720dd3314e.png"/>
<Relationship Id="rId83" Type="http://schemas.openxmlformats.org/officeDocument/2006/relationships/image" Target="../media/file3720a4ed2.png"/>
<Relationship Id="rId84" Type="http://schemas.openxmlformats.org/officeDocument/2006/relationships/image" Target="../media/file37205a42707f.png"/>
<Relationship Id="rId85" Type="http://schemas.openxmlformats.org/officeDocument/2006/relationships/image" Target="../media/file372068f87688.png"/>
<Relationship Id="rId86" Type="http://schemas.openxmlformats.org/officeDocument/2006/relationships/image" Target="../media/file372011ef14c5.png"/>
<Relationship Id="rId87" Type="http://schemas.openxmlformats.org/officeDocument/2006/relationships/image" Target="../media/file3720442835bf.png"/>
<Relationship Id="rId88" Type="http://schemas.openxmlformats.org/officeDocument/2006/relationships/image" Target="../media/file3720310973a.png"/>
<Relationship Id="rId89" Type="http://schemas.openxmlformats.org/officeDocument/2006/relationships/image" Target="../media/file3720769149c.png"/>
<Relationship Id="rId90" Type="http://schemas.openxmlformats.org/officeDocument/2006/relationships/image" Target="../media/file37206d7f4bdf.png"/>
<Relationship Id="rId91" Type="http://schemas.openxmlformats.org/officeDocument/2006/relationships/image" Target="../media/file37201dd57343.png"/>
<Relationship Id="rId92" Type="http://schemas.openxmlformats.org/officeDocument/2006/relationships/image" Target="../media/file372011a76c1f.png"/>
<Relationship Id="rId93" Type="http://schemas.openxmlformats.org/officeDocument/2006/relationships/image" Target="../media/file372033e67448.png"/>
<Relationship Id="rId94" Type="http://schemas.openxmlformats.org/officeDocument/2006/relationships/image" Target="../media/file37204f9c29df.png"/>
<Relationship Id="rId95" Type="http://schemas.openxmlformats.org/officeDocument/2006/relationships/image" Target="../media/file37205d946b23.png"/>
<Relationship Id="rId96" Type="http://schemas.openxmlformats.org/officeDocument/2006/relationships/image" Target="../media/file372025ae29bf.png"/>
<Relationship Id="rId97" Type="http://schemas.openxmlformats.org/officeDocument/2006/relationships/image" Target="../media/file3720240068e3.png"/>
<Relationship Id="rId98" Type="http://schemas.openxmlformats.org/officeDocument/2006/relationships/image" Target="../media/file372014f6256e.png"/>
<Relationship Id="rId99" Type="http://schemas.openxmlformats.org/officeDocument/2006/relationships/image" Target="../media/file37201158590a.png"/>
<Relationship Id="rId100" Type="http://schemas.openxmlformats.org/officeDocument/2006/relationships/image" Target="../media/file37201bc56c3d.png"/>
<Relationship Id="rId101" Type="http://schemas.openxmlformats.org/officeDocument/2006/relationships/image" Target="../media/file372020ca75d9.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9%</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548 cases where practitioners indicated that the case is closed, 34% reliably improved, 35% improved (by less than amount considered reliable), 9% did not change, 18% deteriorated (by less than amount considered reliable) and 4%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Patient Health Questionnaire 9 (PHQ-9) scores of 1,065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5%</a:t>
            </a:r>
          </a:p>
        </p:txBody>
      </p:sp>
      <p:sp>
        <p:nvSpPr>
          <p:cNvPr id="7" name="1.7"/>
          <p:cNvSpPr>
            <a:spLocks noGrp="1"/>
          </p:cNvSpPr>
          <p:nvPr>
            <p:ph type="body" sz="quarter" idx="16"/>
          </p:nvPr>
        </p:nvSpPr>
        <p:spPr>
          <a:xfrm>
            <a:off x="8730570" y="4751422"/>
            <a:ext cx="1080000" cy="184666"/>
          </a:xfrm>
        </p:spPr>
        <p:txBody>
          <a:bodyPr/>
          <a:lstStyle/>
          <a:p>
            <a:r>
              <a:rPr/>
              <a:t>20%</a:t>
            </a:r>
          </a:p>
        </p:txBody>
      </p:sp>
      <p:sp>
        <p:nvSpPr>
          <p:cNvPr id="8" name="1.4"/>
          <p:cNvSpPr>
            <a:spLocks noGrp="1"/>
          </p:cNvSpPr>
          <p:nvPr>
            <p:ph type="body" sz="quarter" idx="19"/>
          </p:nvPr>
        </p:nvSpPr>
        <p:spPr>
          <a:xfrm>
            <a:off x="6458117" y="3563290"/>
            <a:ext cx="1080000" cy="184666"/>
          </a:xfrm>
        </p:spPr>
        <p:txBody>
          <a:bodyPr/>
          <a:lstStyle/>
          <a:p>
            <a:r>
              <a:rPr/>
              <a:t>30%</a:t>
            </a:r>
          </a:p>
        </p:txBody>
      </p:sp>
      <p:sp>
        <p:nvSpPr>
          <p:cNvPr id="9" name="1.5"/>
          <p:cNvSpPr>
            <a:spLocks noGrp="1"/>
          </p:cNvSpPr>
          <p:nvPr>
            <p:ph type="body" sz="quarter" idx="18"/>
          </p:nvPr>
        </p:nvSpPr>
        <p:spPr>
          <a:xfrm>
            <a:off x="8535286" y="3960563"/>
            <a:ext cx="1080000" cy="184666"/>
          </a:xfrm>
        </p:spPr>
        <p:txBody>
          <a:bodyPr/>
          <a:lstStyle/>
          <a:p>
            <a:r>
              <a:rPr/>
              <a:t>36%</a:t>
            </a:r>
          </a:p>
        </p:txBody>
      </p:sp>
      <p:sp>
        <p:nvSpPr>
          <p:cNvPr id="10" name="1.1"/>
          <p:cNvSpPr>
            <a:spLocks noGrp="1"/>
          </p:cNvSpPr>
          <p:nvPr>
            <p:ph type="title"/>
          </p:nvPr>
        </p:nvSpPr>
        <p:spPr>
          <a:xfrm>
            <a:off x="0" y="486000"/>
            <a:ext cx="7861602" cy="783255"/>
          </a:xfrm>
        </p:spPr>
        <p:txBody>
          <a:bodyPr/>
          <a:lstStyle/>
          <a:p>
            <a:r>
              <a:rPr/>
              <a:t>Patient Health Questionnaire 9</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6.27 points or more, improved by less than 6.27 points, did not change, deteriorated by less than 6.27 points, and deteriorated by 6.27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PHQ-9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PHQ-9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6.27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6.27 points</a:t>
            </a:r>
          </a:p>
        </p:txBody>
      </p:sp>
      <p:sp>
        <p:nvSpPr>
          <p:cNvPr id="8" name="2.10"/>
          <p:cNvSpPr>
            <a:spLocks noGrp="1"/>
          </p:cNvSpPr>
          <p:nvPr>
            <p:ph type="body" sz="quarter" idx="23"/>
          </p:nvPr>
        </p:nvSpPr>
        <p:spPr>
          <a:xfrm>
            <a:off x="2378909" y="4456534"/>
            <a:ext cx="934744" cy="184666"/>
          </a:xfrm>
        </p:spPr>
        <p:txBody>
          <a:bodyPr/>
          <a:lstStyle/>
          <a:p>
            <a:r>
              <a:rPr/>
              <a:t>379</a:t>
            </a:r>
          </a:p>
        </p:txBody>
      </p:sp>
      <p:sp>
        <p:nvSpPr>
          <p:cNvPr id="9" name="2.11"/>
          <p:cNvSpPr>
            <a:spLocks noGrp="1"/>
          </p:cNvSpPr>
          <p:nvPr>
            <p:ph type="body" sz="quarter" idx="24"/>
          </p:nvPr>
        </p:nvSpPr>
        <p:spPr>
          <a:xfrm>
            <a:off x="3088481" y="4456071"/>
            <a:ext cx="934744" cy="184666"/>
          </a:xfrm>
        </p:spPr>
        <p:txBody>
          <a:bodyPr/>
          <a:lstStyle/>
          <a:p>
            <a:r>
              <a:rPr/>
              <a:t>36%</a:t>
            </a:r>
          </a:p>
        </p:txBody>
      </p:sp>
      <p:sp>
        <p:nvSpPr>
          <p:cNvPr id="10" name="2.12"/>
          <p:cNvSpPr>
            <a:spLocks noGrp="1"/>
          </p:cNvSpPr>
          <p:nvPr>
            <p:ph type="body" sz="quarter" idx="26"/>
          </p:nvPr>
        </p:nvSpPr>
        <p:spPr>
          <a:xfrm>
            <a:off x="2378869" y="4881480"/>
            <a:ext cx="934744" cy="184666"/>
          </a:xfrm>
        </p:spPr>
        <p:txBody>
          <a:bodyPr/>
          <a:lstStyle/>
          <a:p>
            <a:r>
              <a:rPr/>
              <a:t>96</a:t>
            </a:r>
          </a:p>
        </p:txBody>
      </p:sp>
      <p:sp>
        <p:nvSpPr>
          <p:cNvPr id="11" name="2.15"/>
          <p:cNvSpPr>
            <a:spLocks noGrp="1"/>
          </p:cNvSpPr>
          <p:nvPr>
            <p:ph type="body" sz="quarter" idx="29"/>
          </p:nvPr>
        </p:nvSpPr>
        <p:spPr>
          <a:xfrm>
            <a:off x="2378867" y="5310106"/>
            <a:ext cx="934744" cy="184666"/>
          </a:xfrm>
        </p:spPr>
        <p:txBody>
          <a:bodyPr/>
          <a:lstStyle/>
          <a:p>
            <a:r>
              <a:rPr/>
              <a:t>218</a:t>
            </a:r>
          </a:p>
        </p:txBody>
      </p:sp>
      <p:sp>
        <p:nvSpPr>
          <p:cNvPr id="12" name="2.16"/>
          <p:cNvSpPr>
            <a:spLocks noGrp="1"/>
          </p:cNvSpPr>
          <p:nvPr>
            <p:ph type="body" sz="quarter" idx="30"/>
          </p:nvPr>
        </p:nvSpPr>
        <p:spPr>
          <a:xfrm>
            <a:off x="3088482" y="5311299"/>
            <a:ext cx="934744" cy="184666"/>
          </a:xfrm>
        </p:spPr>
        <p:txBody>
          <a:bodyPr/>
          <a:lstStyle/>
          <a:p>
            <a:r>
              <a:rPr/>
              <a:t>20%</a:t>
            </a:r>
          </a:p>
        </p:txBody>
      </p:sp>
      <p:sp>
        <p:nvSpPr>
          <p:cNvPr id="13" name="2.17"/>
          <p:cNvSpPr>
            <a:spLocks noGrp="1"/>
          </p:cNvSpPr>
          <p:nvPr>
            <p:ph type="body" sz="quarter" idx="31"/>
          </p:nvPr>
        </p:nvSpPr>
        <p:spPr>
          <a:xfrm>
            <a:off x="284218" y="5653696"/>
            <a:ext cx="2360492" cy="184666"/>
          </a:xfrm>
        </p:spPr>
        <p:txBody>
          <a:bodyPr/>
          <a:lstStyle/>
          <a:p>
            <a:r>
              <a:rPr/>
              <a:t>Deteriorated by 6.27 points or more –</a:t>
            </a:r>
          </a:p>
        </p:txBody>
      </p:sp>
      <p:sp>
        <p:nvSpPr>
          <p:cNvPr id="14" name="2.18"/>
          <p:cNvSpPr>
            <a:spLocks noGrp="1"/>
          </p:cNvSpPr>
          <p:nvPr>
            <p:ph type="body" sz="quarter" idx="32"/>
          </p:nvPr>
        </p:nvSpPr>
        <p:spPr>
          <a:xfrm>
            <a:off x="2378867" y="5737585"/>
            <a:ext cx="934744" cy="184666"/>
          </a:xfrm>
        </p:spPr>
        <p:txBody>
          <a:bodyPr/>
          <a:lstStyle/>
          <a:p>
            <a:r>
              <a:rPr/>
              <a:t>50</a:t>
            </a:r>
          </a:p>
        </p:txBody>
      </p:sp>
      <p:sp>
        <p:nvSpPr>
          <p:cNvPr id="15" name="2.20"/>
          <p:cNvSpPr>
            <a:spLocks noGrp="1"/>
          </p:cNvSpPr>
          <p:nvPr>
            <p:ph type="body" sz="quarter" idx="34"/>
          </p:nvPr>
        </p:nvSpPr>
        <p:spPr>
          <a:xfrm>
            <a:off x="2378867" y="6080115"/>
            <a:ext cx="934744" cy="184666"/>
          </a:xfrm>
        </p:spPr>
        <p:txBody>
          <a:bodyPr/>
          <a:lstStyle/>
          <a:p>
            <a:r>
              <a:rPr/>
              <a:t>1,065</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PHQ-9 data with CORC data</a:t>
            </a:r>
          </a:p>
        </p:txBody>
      </p:sp>
      <p:sp>
        <p:nvSpPr>
          <p:cNvPr id="17" name="2.19"/>
          <p:cNvSpPr>
            <a:spLocks noGrp="1"/>
          </p:cNvSpPr>
          <p:nvPr>
            <p:ph type="body" sz="quarter" idx="33"/>
          </p:nvPr>
        </p:nvSpPr>
        <p:spPr>
          <a:xfrm>
            <a:off x="3087836" y="5736966"/>
            <a:ext cx="934744" cy="184666"/>
          </a:xfrm>
        </p:spPr>
        <p:txBody>
          <a:bodyPr/>
          <a:lstStyle/>
          <a:p>
            <a:r>
              <a:rPr/>
              <a:t>5%</a:t>
            </a:r>
          </a:p>
        </p:txBody>
      </p:sp>
      <p:sp>
        <p:nvSpPr>
          <p:cNvPr id="18" name="2.7"/>
          <p:cNvSpPr>
            <a:spLocks noGrp="1"/>
          </p:cNvSpPr>
          <p:nvPr>
            <p:ph type="body" sz="quarter" idx="20"/>
          </p:nvPr>
        </p:nvSpPr>
        <p:spPr>
          <a:xfrm>
            <a:off x="2378869" y="4029855"/>
            <a:ext cx="934744" cy="184666"/>
          </a:xfrm>
        </p:spPr>
        <p:txBody>
          <a:bodyPr/>
          <a:lstStyle/>
          <a:p>
            <a:r>
              <a:rPr/>
              <a:t>322</a:t>
            </a:r>
          </a:p>
        </p:txBody>
      </p:sp>
      <p:sp>
        <p:nvSpPr>
          <p:cNvPr id="19" name="2.8"/>
          <p:cNvSpPr>
            <a:spLocks noGrp="1"/>
          </p:cNvSpPr>
          <p:nvPr>
            <p:ph type="body" sz="quarter" idx="21"/>
          </p:nvPr>
        </p:nvSpPr>
        <p:spPr>
          <a:xfrm>
            <a:off x="3088481" y="4029855"/>
            <a:ext cx="934744" cy="184666"/>
          </a:xfrm>
        </p:spPr>
        <p:txBody>
          <a:bodyPr/>
          <a:lstStyle/>
          <a:p>
            <a:r>
              <a:rPr/>
              <a:t>30%</a:t>
            </a:r>
          </a:p>
        </p:txBody>
      </p:sp>
      <p:sp>
        <p:nvSpPr>
          <p:cNvPr id="20" name="2.13"/>
          <p:cNvSpPr>
            <a:spLocks noGrp="1"/>
          </p:cNvSpPr>
          <p:nvPr>
            <p:ph type="body" sz="quarter" idx="27"/>
          </p:nvPr>
        </p:nvSpPr>
        <p:spPr>
          <a:xfrm>
            <a:off x="3087836" y="4883578"/>
            <a:ext cx="934744" cy="184666"/>
          </a:xfrm>
        </p:spPr>
        <p:txBody>
          <a:bodyPr/>
          <a:lstStyle/>
          <a:p>
            <a:r>
              <a:rPr/>
              <a:t>9%</a:t>
            </a:r>
          </a:p>
        </p:txBody>
      </p:sp>
      <p:sp>
        <p:nvSpPr>
          <p:cNvPr id="21" name="2.14"/>
          <p:cNvSpPr>
            <a:spLocks noGrp="1"/>
          </p:cNvSpPr>
          <p:nvPr>
            <p:ph type="body" sz="quarter" idx="28"/>
          </p:nvPr>
        </p:nvSpPr>
        <p:spPr>
          <a:xfrm>
            <a:off x="284219" y="5311238"/>
            <a:ext cx="2360492" cy="184666"/>
          </a:xfrm>
        </p:spPr>
        <p:txBody>
          <a:bodyPr/>
          <a:lstStyle/>
          <a:p>
            <a:r>
              <a:rPr/>
              <a:t>Deteriorated by less than 6.27 points</a:t>
            </a:r>
          </a:p>
        </p:txBody>
      </p:sp>
      <p:sp>
        <p:nvSpPr>
          <p:cNvPr id="22" name="2.1"/>
          <p:cNvSpPr>
            <a:spLocks noGrp="1"/>
          </p:cNvSpPr>
          <p:nvPr>
            <p:ph type="title"/>
          </p:nvPr>
        </p:nvSpPr>
        <p:spPr>
          <a:xfrm>
            <a:off x="0" y="486000"/>
            <a:ext cx="7861602" cy="783255"/>
          </a:xfrm>
        </p:spPr>
        <p:txBody>
          <a:bodyPr/>
          <a:lstStyle/>
          <a:p>
            <a:r>
              <a:rPr/>
              <a:t>Patient Health Questionnaire 9</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63%</a:t>
            </a:r>
          </a:p>
        </p:txBody>
      </p:sp>
      <p:sp>
        <p:nvSpPr>
          <p:cNvPr id="3" name="3.9"/>
          <p:cNvSpPr>
            <a:spLocks noGrp="1"/>
          </p:cNvSpPr>
          <p:nvPr>
            <p:ph type="body" sz="quarter" idx="41"/>
          </p:nvPr>
        </p:nvSpPr>
        <p:spPr>
          <a:xfrm>
            <a:off x="1075527" y="5445222"/>
            <a:ext cx="934744" cy="184666"/>
          </a:xfrm>
        </p:spPr>
        <p:txBody>
          <a:bodyPr/>
          <a:lstStyle/>
          <a:p>
            <a:r>
              <a:rPr/>
              <a:t>22%</a:t>
            </a:r>
          </a:p>
        </p:txBody>
      </p:sp>
      <p:sp>
        <p:nvSpPr>
          <p:cNvPr id="4" name="3.10"/>
          <p:cNvSpPr>
            <a:spLocks noGrp="1"/>
          </p:cNvSpPr>
          <p:nvPr>
            <p:ph type="body" sz="quarter" idx="42"/>
          </p:nvPr>
        </p:nvSpPr>
        <p:spPr>
          <a:xfrm>
            <a:off x="1075527" y="5704050"/>
            <a:ext cx="934744" cy="184666"/>
          </a:xfrm>
        </p:spPr>
        <p:txBody>
          <a:bodyPr/>
          <a:lstStyle/>
          <a:p>
            <a:r>
              <a:rPr/>
              <a:t>1%</a:t>
            </a:r>
          </a:p>
        </p:txBody>
      </p:sp>
      <p:sp>
        <p:nvSpPr>
          <p:cNvPr id="5" name="3.11"/>
          <p:cNvSpPr>
            <a:spLocks noGrp="1"/>
          </p:cNvSpPr>
          <p:nvPr>
            <p:ph type="body" sz="quarter" idx="43"/>
          </p:nvPr>
        </p:nvSpPr>
        <p:spPr>
          <a:xfrm>
            <a:off x="5573712" y="3517939"/>
            <a:ext cx="934744" cy="184666"/>
          </a:xfrm>
        </p:spPr>
        <p:txBody>
          <a:bodyPr/>
          <a:lstStyle/>
          <a:p>
            <a:r>
              <a:rPr/>
              <a:t>4%</a:t>
            </a:r>
          </a:p>
        </p:txBody>
      </p:sp>
      <p:sp>
        <p:nvSpPr>
          <p:cNvPr id="6" name="3.12"/>
          <p:cNvSpPr>
            <a:spLocks noGrp="1"/>
          </p:cNvSpPr>
          <p:nvPr>
            <p:ph type="body" sz="quarter" idx="44"/>
          </p:nvPr>
        </p:nvSpPr>
        <p:spPr>
          <a:xfrm>
            <a:off x="5573710" y="3970784"/>
            <a:ext cx="934744" cy="184666"/>
          </a:xfrm>
        </p:spPr>
        <p:txBody>
          <a:bodyPr/>
          <a:lstStyle/>
          <a:p>
            <a:r>
              <a:rPr/>
              <a:t>2%</a:t>
            </a:r>
          </a:p>
        </p:txBody>
      </p:sp>
      <p:sp>
        <p:nvSpPr>
          <p:cNvPr id="7" name="3.3"/>
          <p:cNvSpPr>
            <a:spLocks noGrp="1"/>
          </p:cNvSpPr>
          <p:nvPr>
            <p:ph type="body" sz="quarter" idx="20"/>
          </p:nvPr>
        </p:nvSpPr>
        <p:spPr>
          <a:xfrm>
            <a:off x="1075532" y="3394667"/>
            <a:ext cx="934744" cy="184666"/>
          </a:xfrm>
        </p:spPr>
        <p:txBody>
          <a:bodyPr/>
          <a:lstStyle/>
          <a:p>
            <a:r>
              <a:rPr/>
              <a:t>0%</a:t>
            </a:r>
          </a:p>
        </p:txBody>
      </p:sp>
      <p:sp>
        <p:nvSpPr>
          <p:cNvPr id="8" name="3.4"/>
          <p:cNvSpPr>
            <a:spLocks noGrp="1"/>
          </p:cNvSpPr>
          <p:nvPr>
            <p:ph type="body" sz="quarter" idx="36"/>
          </p:nvPr>
        </p:nvSpPr>
        <p:spPr>
          <a:xfrm>
            <a:off x="1075529" y="3654222"/>
            <a:ext cx="934744" cy="184666"/>
          </a:xfrm>
        </p:spPr>
        <p:txBody>
          <a:bodyPr/>
          <a:lstStyle/>
          <a:p>
            <a:r>
              <a:rPr/>
              <a:t>30%</a:t>
            </a:r>
          </a:p>
        </p:txBody>
      </p:sp>
      <p:sp>
        <p:nvSpPr>
          <p:cNvPr id="9" name="3.8"/>
          <p:cNvSpPr>
            <a:spLocks noGrp="1"/>
          </p:cNvSpPr>
          <p:nvPr>
            <p:ph type="body" sz="quarter" idx="40"/>
          </p:nvPr>
        </p:nvSpPr>
        <p:spPr>
          <a:xfrm>
            <a:off x="1075527" y="5184013"/>
            <a:ext cx="934744" cy="184666"/>
          </a:xfrm>
        </p:spPr>
        <p:txBody>
          <a:bodyPr/>
          <a:lstStyle/>
          <a:p>
            <a:r>
              <a:rPr/>
              <a:t>78%</a:t>
            </a:r>
          </a:p>
        </p:txBody>
      </p:sp>
      <p:sp>
        <p:nvSpPr>
          <p:cNvPr id="10" name="3.22"/>
          <p:cNvSpPr>
            <a:spLocks noGrp="1"/>
          </p:cNvSpPr>
          <p:nvPr>
            <p:ph type="body" sz="quarter" idx="54"/>
          </p:nvPr>
        </p:nvSpPr>
        <p:spPr>
          <a:xfrm>
            <a:off x="8358339" y="5182027"/>
            <a:ext cx="934744" cy="184666"/>
          </a:xfrm>
        </p:spPr>
        <p:txBody>
          <a:bodyPr/>
          <a:lstStyle/>
          <a:p>
            <a:r>
              <a:rPr/>
              <a:t>89%</a:t>
            </a:r>
          </a:p>
        </p:txBody>
      </p:sp>
      <p:sp>
        <p:nvSpPr>
          <p:cNvPr id="11" name="3.23"/>
          <p:cNvSpPr>
            <a:spLocks noGrp="1"/>
          </p:cNvSpPr>
          <p:nvPr>
            <p:ph type="body" sz="quarter" idx="55"/>
          </p:nvPr>
        </p:nvSpPr>
        <p:spPr>
          <a:xfrm>
            <a:off x="8358339" y="5442713"/>
            <a:ext cx="934744" cy="184666"/>
          </a:xfrm>
        </p:spPr>
        <p:txBody>
          <a:bodyPr/>
          <a:lstStyle/>
          <a:p>
            <a:r>
              <a:rPr/>
              <a:t>11%</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67%</a:t>
            </a:r>
          </a:p>
        </p:txBody>
      </p:sp>
      <p:sp>
        <p:nvSpPr>
          <p:cNvPr id="14" name="3.16"/>
          <p:cNvSpPr>
            <a:spLocks noGrp="1"/>
          </p:cNvSpPr>
          <p:nvPr>
            <p:ph type="body" sz="quarter" idx="48"/>
          </p:nvPr>
        </p:nvSpPr>
        <p:spPr>
          <a:xfrm>
            <a:off x="5573710" y="5694653"/>
            <a:ext cx="934744" cy="184666"/>
          </a:xfrm>
        </p:spPr>
        <p:txBody>
          <a:bodyPr/>
          <a:lstStyle/>
          <a:p>
            <a:r>
              <a:rPr/>
              <a:t>20%</a:t>
            </a:r>
          </a:p>
        </p:txBody>
      </p:sp>
      <p:sp>
        <p:nvSpPr>
          <p:cNvPr id="15" name="3.17"/>
          <p:cNvSpPr>
            <a:spLocks noGrp="1"/>
          </p:cNvSpPr>
          <p:nvPr>
            <p:ph type="body" sz="quarter" idx="49"/>
          </p:nvPr>
        </p:nvSpPr>
        <p:spPr>
          <a:xfrm>
            <a:off x="8358334" y="3228611"/>
            <a:ext cx="934744" cy="184666"/>
          </a:xfrm>
        </p:spPr>
        <p:txBody>
          <a:bodyPr/>
          <a:lstStyle/>
          <a:p>
            <a:r>
              <a:rPr/>
              <a:t>51%</a:t>
            </a:r>
          </a:p>
        </p:txBody>
      </p:sp>
      <p:sp>
        <p:nvSpPr>
          <p:cNvPr id="16" name="3.18"/>
          <p:cNvSpPr>
            <a:spLocks noGrp="1"/>
          </p:cNvSpPr>
          <p:nvPr>
            <p:ph type="body" sz="quarter" idx="50"/>
          </p:nvPr>
        </p:nvSpPr>
        <p:spPr>
          <a:xfrm>
            <a:off x="8355953" y="3484619"/>
            <a:ext cx="934744" cy="184666"/>
          </a:xfrm>
        </p:spPr>
        <p:txBody>
          <a:bodyPr/>
          <a:lstStyle/>
          <a:p>
            <a:r>
              <a:rPr/>
              <a:t>44%</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1,065 CYP who completed the PHQ-9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4%</a:t>
            </a:r>
          </a:p>
        </p:txBody>
      </p:sp>
      <p:sp>
        <p:nvSpPr>
          <p:cNvPr id="20" name="3.6"/>
          <p:cNvSpPr>
            <a:spLocks noGrp="1"/>
          </p:cNvSpPr>
          <p:nvPr>
            <p:ph type="body" sz="quarter" idx="38"/>
          </p:nvPr>
        </p:nvSpPr>
        <p:spPr>
          <a:xfrm>
            <a:off x="1075527" y="4170955"/>
            <a:ext cx="934744" cy="184666"/>
          </a:xfrm>
        </p:spPr>
        <p:txBody>
          <a:bodyPr/>
          <a:lstStyle/>
          <a:p>
            <a:r>
              <a:rPr/>
              <a:t>6%</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2%</a:t>
            </a:r>
          </a:p>
        </p:txBody>
      </p:sp>
      <p:sp>
        <p:nvSpPr>
          <p:cNvPr id="24" name="3.19"/>
          <p:cNvSpPr>
            <a:spLocks noGrp="1"/>
          </p:cNvSpPr>
          <p:nvPr>
            <p:ph type="body" sz="quarter" idx="51"/>
          </p:nvPr>
        </p:nvSpPr>
        <p:spPr>
          <a:xfrm>
            <a:off x="8358334" y="3744174"/>
            <a:ext cx="934744" cy="184666"/>
          </a:xfrm>
        </p:spPr>
        <p:txBody>
          <a:bodyPr/>
          <a:lstStyle/>
          <a:p>
            <a:r>
              <a:rPr/>
              <a:t>4%</a:t>
            </a:r>
          </a:p>
        </p:txBody>
      </p:sp>
      <p:sp>
        <p:nvSpPr>
          <p:cNvPr id="25" name="3.1"/>
          <p:cNvSpPr>
            <a:spLocks noGrp="1"/>
          </p:cNvSpPr>
          <p:nvPr>
            <p:ph type="title"/>
          </p:nvPr>
        </p:nvSpPr>
        <p:spPr>
          <a:xfrm>
            <a:off x="0" y="486000"/>
            <a:ext cx="7861602" cy="783255"/>
          </a:xfrm>
        </p:spPr>
        <p:txBody>
          <a:bodyPr/>
          <a:lstStyle/>
          <a:p>
            <a:r>
              <a:rPr/>
              <a:t>Patient Health Questionnaire 9</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PHQ-9 score from the last self-reported PHQ-9 score</a:t>
            </a:r>
          </a:p>
        </p:txBody>
      </p:sp>
      <p:sp>
        <p:nvSpPr>
          <p:cNvPr id="3" name="4.7"/>
          <p:cNvSpPr>
            <a:spLocks noGrp="1"/>
          </p:cNvSpPr>
          <p:nvPr>
            <p:ph type="body" sz="quarter" idx="45"/>
          </p:nvPr>
        </p:nvSpPr>
        <p:spPr>
          <a:xfrm>
            <a:off x="0" y="6004240"/>
            <a:ext cx="9905999" cy="369332"/>
          </a:xfrm>
        </p:spPr>
        <p:txBody>
          <a:bodyPr/>
          <a:lstStyle/>
          <a:p>
            <a:r>
              <a:rPr/>
              <a:t>† Nandakumar AL, Vande Voort JL, Nakonezny PA, et al. Psychometric Properties of the Patient Health Questionnaire-9 Modified for Major Depressive Disorder in Adolescents. J Child Adolesc Psychopharmacol. 2019;29(1):34-40</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0.88†</a:t>
            </a:r>
          </a:p>
        </p:txBody>
      </p:sp>
      <p:sp>
        <p:nvSpPr>
          <p:cNvPr id="5" name="4.3"/>
          <p:cNvSpPr>
            <a:spLocks noGrp="1"/>
          </p:cNvSpPr>
          <p:nvPr>
            <p:ph type="body" sz="quarter" idx="37"/>
          </p:nvPr>
        </p:nvSpPr>
        <p:spPr>
          <a:xfrm>
            <a:off x="0" y="2041737"/>
            <a:ext cx="9905999" cy="859696"/>
          </a:xfrm>
        </p:spPr>
        <p:txBody>
          <a:bodyPr/>
          <a:lstStyle/>
          <a:p>
            <a:r>
              <a:rPr/>
              <a:t>Using a reliable change criterion (RCC) of 6.27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6.27</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PHQ-9 scores of 2,779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Patient Health Questionnaire 9</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2022-09-22T12:02:15Z</dcterms:modified>
</cp:coreProperties>
</file>