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64bd2f79.png"/>
<Relationship Id="rId3" Type="http://schemas.openxmlformats.org/officeDocument/2006/relationships/image" Target="../media/file37203c5d6a9a.png"/>
<Relationship Id="rId4" Type="http://schemas.openxmlformats.org/officeDocument/2006/relationships/image" Target="../media/file3720176871b8.png"/>
<Relationship Id="rId5" Type="http://schemas.openxmlformats.org/officeDocument/2006/relationships/image" Target="../media/file3720540b782.png"/>
<Relationship Id="rId6" Type="http://schemas.openxmlformats.org/officeDocument/2006/relationships/image" Target="../media/file3720673b50df.png"/>
<Relationship Id="rId7" Type="http://schemas.openxmlformats.org/officeDocument/2006/relationships/image" Target="../media/file3720c0a1fa5.png"/>
<Relationship Id="rId8" Type="http://schemas.openxmlformats.org/officeDocument/2006/relationships/image" Target="../media/file37205b7f774e.png"/>
<Relationship Id="rId9" Type="http://schemas.openxmlformats.org/officeDocument/2006/relationships/image" Target="../media/file37204dda422a.png"/>
<Relationship Id="rId10" Type="http://schemas.openxmlformats.org/officeDocument/2006/relationships/image" Target="../media/file3720791754c6.png"/>
<Relationship Id="rId11" Type="http://schemas.openxmlformats.org/officeDocument/2006/relationships/image" Target="../media/file37203c7b44c1.png"/>
<Relationship Id="rId12" Type="http://schemas.openxmlformats.org/officeDocument/2006/relationships/image" Target="../media/file372035e95ea6.png"/>
<Relationship Id="rId13" Type="http://schemas.openxmlformats.org/officeDocument/2006/relationships/image" Target="../media/file372019381faa.png"/>
<Relationship Id="rId14" Type="http://schemas.openxmlformats.org/officeDocument/2006/relationships/image" Target="../media/file37207a1a4f0e.png"/>
<Relationship Id="rId15" Type="http://schemas.openxmlformats.org/officeDocument/2006/relationships/image" Target="../media/file37202167608.png"/>
<Relationship Id="rId16" Type="http://schemas.openxmlformats.org/officeDocument/2006/relationships/image" Target="../media/file372027786c0.png"/>
<Relationship Id="rId17" Type="http://schemas.openxmlformats.org/officeDocument/2006/relationships/image" Target="../media/file372031aa3135.png"/>
<Relationship Id="rId18" Type="http://schemas.openxmlformats.org/officeDocument/2006/relationships/image" Target="../media/file3720490c17d6.png"/>
<Relationship Id="rId19" Type="http://schemas.openxmlformats.org/officeDocument/2006/relationships/image" Target="../media/file3720e4a7929.png"/>
<Relationship Id="rId20" Type="http://schemas.openxmlformats.org/officeDocument/2006/relationships/image" Target="../media/file37205c012a2a.png"/>
<Relationship Id="rId21" Type="http://schemas.openxmlformats.org/officeDocument/2006/relationships/image" Target="../media/file37205cc61734.png"/>
<Relationship Id="rId22" Type="http://schemas.openxmlformats.org/officeDocument/2006/relationships/image" Target="../media/file3720531e1fb3.png"/>
<Relationship Id="rId23" Type="http://schemas.openxmlformats.org/officeDocument/2006/relationships/image" Target="../media/file372027ce14f.png"/>
<Relationship Id="rId24" Type="http://schemas.openxmlformats.org/officeDocument/2006/relationships/image" Target="../media/file37201e556c63.png"/>
<Relationship Id="rId25" Type="http://schemas.openxmlformats.org/officeDocument/2006/relationships/image" Target="../media/file37205d076c5d.png"/>
<Relationship Id="rId26" Type="http://schemas.openxmlformats.org/officeDocument/2006/relationships/image" Target="../media/file372044554382.png"/>
<Relationship Id="rId27" Type="http://schemas.openxmlformats.org/officeDocument/2006/relationships/image" Target="../media/file372012b13871.png"/>
<Relationship Id="rId28" Type="http://schemas.openxmlformats.org/officeDocument/2006/relationships/image" Target="../media/file37205b874210.png"/>
<Relationship Id="rId29" Type="http://schemas.openxmlformats.org/officeDocument/2006/relationships/image" Target="../media/file37203035ce0.png"/>
<Relationship Id="rId30" Type="http://schemas.openxmlformats.org/officeDocument/2006/relationships/image" Target="../media/file372036872b78.png"/>
<Relationship Id="rId31" Type="http://schemas.openxmlformats.org/officeDocument/2006/relationships/image" Target="../media/file372058b188e.png"/>
<Relationship Id="rId32" Type="http://schemas.openxmlformats.org/officeDocument/2006/relationships/image" Target="../media/file37204cf51ac.png"/>
<Relationship Id="rId33" Type="http://schemas.openxmlformats.org/officeDocument/2006/relationships/image" Target="../media/file372063c63647.png"/>
<Relationship Id="rId34" Type="http://schemas.openxmlformats.org/officeDocument/2006/relationships/image" Target="../media/file37205154bf.png"/>
<Relationship Id="rId35" Type="http://schemas.openxmlformats.org/officeDocument/2006/relationships/image" Target="../media/file37206652534c.png"/>
<Relationship Id="rId36" Type="http://schemas.openxmlformats.org/officeDocument/2006/relationships/image" Target="../media/file372049d5e0e.png"/>
<Relationship Id="rId37" Type="http://schemas.openxmlformats.org/officeDocument/2006/relationships/image" Target="../media/file3720dd6507d.png"/>
<Relationship Id="rId38" Type="http://schemas.openxmlformats.org/officeDocument/2006/relationships/image" Target="../media/file372049a83956.png"/>
<Relationship Id="rId39" Type="http://schemas.openxmlformats.org/officeDocument/2006/relationships/image" Target="../media/file3720154b3a82.png"/>
<Relationship Id="rId40" Type="http://schemas.openxmlformats.org/officeDocument/2006/relationships/image" Target="../media/file37207b344067.png"/>
<Relationship Id="rId41" Type="http://schemas.openxmlformats.org/officeDocument/2006/relationships/image" Target="../media/file37203d1c4476.png"/>
<Relationship Id="rId42" Type="http://schemas.openxmlformats.org/officeDocument/2006/relationships/image" Target="../media/file37204f611d83.png"/>
<Relationship Id="rId43" Type="http://schemas.openxmlformats.org/officeDocument/2006/relationships/image" Target="../media/file372020aa5028.png"/>
<Relationship Id="rId44" Type="http://schemas.openxmlformats.org/officeDocument/2006/relationships/image" Target="../media/file3720638e6b1f.png"/>
<Relationship Id="rId45" Type="http://schemas.openxmlformats.org/officeDocument/2006/relationships/image" Target="../media/file3720366d190a.png"/>
<Relationship Id="rId46" Type="http://schemas.openxmlformats.org/officeDocument/2006/relationships/image" Target="../media/file372043495e78.png"/>
<Relationship Id="rId47" Type="http://schemas.openxmlformats.org/officeDocument/2006/relationships/image" Target="../media/file37202352782f.png"/>
<Relationship Id="rId48" Type="http://schemas.openxmlformats.org/officeDocument/2006/relationships/image" Target="../media/file37206ac7319.png"/>
<Relationship Id="rId49" Type="http://schemas.openxmlformats.org/officeDocument/2006/relationships/image" Target="../media/file37201a45226c.png"/>
<Relationship Id="rId50" Type="http://schemas.openxmlformats.org/officeDocument/2006/relationships/image" Target="../media/file37207a4731a0.png"/>
<Relationship Id="rId51" Type="http://schemas.openxmlformats.org/officeDocument/2006/relationships/image" Target="../media/file372025317ac6.png"/>
<Relationship Id="rId52" Type="http://schemas.openxmlformats.org/officeDocument/2006/relationships/image" Target="../media/file372030b410e6.png"/>
<Relationship Id="rId53" Type="http://schemas.openxmlformats.org/officeDocument/2006/relationships/image" Target="../media/file372010d464d3.png"/>
<Relationship Id="rId54" Type="http://schemas.openxmlformats.org/officeDocument/2006/relationships/image" Target="../media/file37201e011813.png"/>
<Relationship Id="rId55" Type="http://schemas.openxmlformats.org/officeDocument/2006/relationships/image" Target="../media/file37205fc8397e.png"/>
<Relationship Id="rId56" Type="http://schemas.openxmlformats.org/officeDocument/2006/relationships/image" Target="../media/file372028203f5b.png"/>
<Relationship Id="rId57" Type="http://schemas.openxmlformats.org/officeDocument/2006/relationships/image" Target="../media/file37205f1d5ec9.png"/>
<Relationship Id="rId58" Type="http://schemas.openxmlformats.org/officeDocument/2006/relationships/image" Target="../media/file37205b8c5dab.png"/>
<Relationship Id="rId59" Type="http://schemas.openxmlformats.org/officeDocument/2006/relationships/image" Target="../media/file3720467a2de0.png"/>
<Relationship Id="rId60" Type="http://schemas.openxmlformats.org/officeDocument/2006/relationships/image" Target="../media/file3720324f110d.png"/>
<Relationship Id="rId61" Type="http://schemas.openxmlformats.org/officeDocument/2006/relationships/image" Target="../media/file37204b934397.png"/>
<Relationship Id="rId62" Type="http://schemas.openxmlformats.org/officeDocument/2006/relationships/image" Target="../media/file3720c9f4f4e.png"/>
<Relationship Id="rId63" Type="http://schemas.openxmlformats.org/officeDocument/2006/relationships/image" Target="../media/file372031a4be1.png"/>
<Relationship Id="rId64" Type="http://schemas.openxmlformats.org/officeDocument/2006/relationships/image" Target="../media/file37202d4a7a3e.png"/>
<Relationship Id="rId65" Type="http://schemas.openxmlformats.org/officeDocument/2006/relationships/image" Target="../media/file37207cc4426d.png"/>
<Relationship Id="rId66" Type="http://schemas.openxmlformats.org/officeDocument/2006/relationships/image" Target="../media/file37201cd867d5.png"/>
<Relationship Id="rId67" Type="http://schemas.openxmlformats.org/officeDocument/2006/relationships/image" Target="../media/file37207b5216c6.png"/>
<Relationship Id="rId68" Type="http://schemas.openxmlformats.org/officeDocument/2006/relationships/image" Target="../media/file3720506e40a5.png"/>
<Relationship Id="rId69" Type="http://schemas.openxmlformats.org/officeDocument/2006/relationships/image" Target="../media/file3720894a9f.png"/>
<Relationship Id="rId70" Type="http://schemas.openxmlformats.org/officeDocument/2006/relationships/image" Target="../media/file37207080720.png"/>
<Relationship Id="rId71" Type="http://schemas.openxmlformats.org/officeDocument/2006/relationships/image" Target="../media/file3720173f2aef.png"/>
<Relationship Id="rId72" Type="http://schemas.openxmlformats.org/officeDocument/2006/relationships/image" Target="../media/file372016cd36ab.png"/>
<Relationship Id="rId73" Type="http://schemas.openxmlformats.org/officeDocument/2006/relationships/image" Target="../media/file37206e3f5198.png"/>
<Relationship Id="rId74" Type="http://schemas.openxmlformats.org/officeDocument/2006/relationships/image" Target="../media/file372056595ad0.png"/>
<Relationship Id="rId75" Type="http://schemas.openxmlformats.org/officeDocument/2006/relationships/image" Target="../media/file372065e33302.png"/>
<Relationship Id="rId76" Type="http://schemas.openxmlformats.org/officeDocument/2006/relationships/image" Target="../media/file37201aca5b85.png"/>
<Relationship Id="rId77" Type="http://schemas.openxmlformats.org/officeDocument/2006/relationships/image" Target="../media/file37201a8772e7.png"/>
<Relationship Id="rId78" Type="http://schemas.openxmlformats.org/officeDocument/2006/relationships/image" Target="../media/file372011f8742c.png"/>
<Relationship Id="rId79" Type="http://schemas.openxmlformats.org/officeDocument/2006/relationships/image" Target="../media/file37205fd83308.png"/>
<Relationship Id="rId80" Type="http://schemas.openxmlformats.org/officeDocument/2006/relationships/image" Target="../media/file37202a8a1dc1.png"/>
<Relationship Id="rId81" Type="http://schemas.openxmlformats.org/officeDocument/2006/relationships/image" Target="../media/file372017135707.png"/>
<Relationship Id="rId82" Type="http://schemas.openxmlformats.org/officeDocument/2006/relationships/image" Target="../media/file3720501f1aab.png"/>
<Relationship Id="rId83" Type="http://schemas.openxmlformats.org/officeDocument/2006/relationships/image" Target="../media/file37206cd047f0.png"/>
<Relationship Id="rId84" Type="http://schemas.openxmlformats.org/officeDocument/2006/relationships/image" Target="../media/file3720a571ad.png"/>
<Relationship Id="rId85" Type="http://schemas.openxmlformats.org/officeDocument/2006/relationships/image" Target="../media/file37203cf02138.png"/>
<Relationship Id="rId86" Type="http://schemas.openxmlformats.org/officeDocument/2006/relationships/image" Target="../media/file37205aab3ea7.png"/>
<Relationship Id="rId87" Type="http://schemas.openxmlformats.org/officeDocument/2006/relationships/image" Target="../media/file372074556df3.png"/>
<Relationship Id="rId88" Type="http://schemas.openxmlformats.org/officeDocument/2006/relationships/image" Target="../media/file372070a02136.png"/>
<Relationship Id="rId89" Type="http://schemas.openxmlformats.org/officeDocument/2006/relationships/image" Target="../media/file372043e93917.png"/>
<Relationship Id="rId90" Type="http://schemas.openxmlformats.org/officeDocument/2006/relationships/image" Target="../media/file3720257c3b6.png"/>
<Relationship Id="rId91" Type="http://schemas.openxmlformats.org/officeDocument/2006/relationships/image" Target="../media/file372026591467.png"/>
<Relationship Id="rId92" Type="http://schemas.openxmlformats.org/officeDocument/2006/relationships/image" Target="../media/file37207aaf2ea2.png"/>
<Relationship Id="rId93" Type="http://schemas.openxmlformats.org/officeDocument/2006/relationships/image" Target="../media/file37206d5c184b.png"/>
<Relationship Id="rId94" Type="http://schemas.openxmlformats.org/officeDocument/2006/relationships/image" Target="../media/file372051f12e32.png"/>
<Relationship Id="rId95" Type="http://schemas.openxmlformats.org/officeDocument/2006/relationships/image" Target="../media/file37204c0c397b.png"/>
<Relationship Id="rId96" Type="http://schemas.openxmlformats.org/officeDocument/2006/relationships/image" Target="../media/file37201e4557b8.png"/>
<Relationship Id="rId97" Type="http://schemas.openxmlformats.org/officeDocument/2006/relationships/image" Target="../media/file3720d2d58e5.png"/>
<Relationship Id="rId98" Type="http://schemas.openxmlformats.org/officeDocument/2006/relationships/image" Target="../media/file3720a66535e.png"/>
<Relationship Id="rId99" Type="http://schemas.openxmlformats.org/officeDocument/2006/relationships/image" Target="../media/file372055777c54.png"/>
<Relationship Id="rId100" Type="http://schemas.openxmlformats.org/officeDocument/2006/relationships/image" Target="../media/file372066e13ad1.png"/>
<Relationship Id="rId101" Type="http://schemas.openxmlformats.org/officeDocument/2006/relationships/image" Target="../media/file37203f3214e6.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12%</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5,556 cases where practitioners indicated that the case is closed, 20% reliably improved, 47% improved (by less than amount considered reliable), 10% did not change, 21%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RCADS major depressive disorder scale (RCADS MDD scale) scores of 9,677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2%</a:t>
            </a:r>
          </a:p>
        </p:txBody>
      </p:sp>
      <p:sp>
        <p:nvSpPr>
          <p:cNvPr id="7" name="1.7"/>
          <p:cNvSpPr>
            <a:spLocks noGrp="1"/>
          </p:cNvSpPr>
          <p:nvPr>
            <p:ph type="body" sz="quarter" idx="16"/>
          </p:nvPr>
        </p:nvSpPr>
        <p:spPr>
          <a:xfrm>
            <a:off x="8730570" y="4751422"/>
            <a:ext cx="1080000" cy="184666"/>
          </a:xfrm>
        </p:spPr>
        <p:txBody>
          <a:bodyPr/>
          <a:lstStyle/>
          <a:p>
            <a:r>
              <a:rPr/>
              <a:t>23%</a:t>
            </a:r>
          </a:p>
        </p:txBody>
      </p:sp>
      <p:sp>
        <p:nvSpPr>
          <p:cNvPr id="8" name="1.4"/>
          <p:cNvSpPr>
            <a:spLocks noGrp="1"/>
          </p:cNvSpPr>
          <p:nvPr>
            <p:ph type="body" sz="quarter" idx="19"/>
          </p:nvPr>
        </p:nvSpPr>
        <p:spPr>
          <a:xfrm>
            <a:off x="6458117" y="3563290"/>
            <a:ext cx="1080000" cy="184666"/>
          </a:xfrm>
        </p:spPr>
        <p:txBody>
          <a:bodyPr/>
          <a:lstStyle/>
          <a:p>
            <a:r>
              <a:rPr/>
              <a:t>18%</a:t>
            </a:r>
          </a:p>
        </p:txBody>
      </p:sp>
      <p:sp>
        <p:nvSpPr>
          <p:cNvPr id="9" name="1.5"/>
          <p:cNvSpPr>
            <a:spLocks noGrp="1"/>
          </p:cNvSpPr>
          <p:nvPr>
            <p:ph type="body" sz="quarter" idx="18"/>
          </p:nvPr>
        </p:nvSpPr>
        <p:spPr>
          <a:xfrm>
            <a:off x="8535286" y="3960563"/>
            <a:ext cx="1080000" cy="184666"/>
          </a:xfrm>
        </p:spPr>
        <p:txBody>
          <a:bodyPr/>
          <a:lstStyle/>
          <a:p>
            <a:r>
              <a:rPr/>
              <a:t>45%</a:t>
            </a:r>
          </a:p>
        </p:txBody>
      </p:sp>
      <p:sp>
        <p:nvSpPr>
          <p:cNvPr id="10" name="1.1"/>
          <p:cNvSpPr>
            <a:spLocks noGrp="1"/>
          </p:cNvSpPr>
          <p:nvPr>
            <p:ph type="title"/>
          </p:nvPr>
        </p:nvSpPr>
        <p:spPr>
          <a:xfrm>
            <a:off x="0" y="486000"/>
            <a:ext cx="7861602" cy="783255"/>
          </a:xfrm>
        </p:spPr>
        <p:txBody>
          <a:bodyPr/>
          <a:lstStyle/>
          <a:p>
            <a:r>
              <a:rPr/>
              <a:t>RCADS major depressive disorder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8.17 points or more, improved by less than 8.17 points, did not change, deteriorated by less than 8.17 points, and deteriorated by 8.17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RCADS MDD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RCADS MDD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8.17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8.17 points</a:t>
            </a:r>
          </a:p>
        </p:txBody>
      </p:sp>
      <p:sp>
        <p:nvSpPr>
          <p:cNvPr id="8" name="2.10"/>
          <p:cNvSpPr>
            <a:spLocks noGrp="1"/>
          </p:cNvSpPr>
          <p:nvPr>
            <p:ph type="body" sz="quarter" idx="23"/>
          </p:nvPr>
        </p:nvSpPr>
        <p:spPr>
          <a:xfrm>
            <a:off x="2378909" y="4456534"/>
            <a:ext cx="934744" cy="184666"/>
          </a:xfrm>
        </p:spPr>
        <p:txBody>
          <a:bodyPr/>
          <a:lstStyle/>
          <a:p>
            <a:r>
              <a:rPr/>
              <a:t>4,317</a:t>
            </a:r>
          </a:p>
        </p:txBody>
      </p:sp>
      <p:sp>
        <p:nvSpPr>
          <p:cNvPr id="9" name="2.11"/>
          <p:cNvSpPr>
            <a:spLocks noGrp="1"/>
          </p:cNvSpPr>
          <p:nvPr>
            <p:ph type="body" sz="quarter" idx="24"/>
          </p:nvPr>
        </p:nvSpPr>
        <p:spPr>
          <a:xfrm>
            <a:off x="3088481" y="4456071"/>
            <a:ext cx="934744" cy="184666"/>
          </a:xfrm>
        </p:spPr>
        <p:txBody>
          <a:bodyPr/>
          <a:lstStyle/>
          <a:p>
            <a:r>
              <a:rPr/>
              <a:t>45%</a:t>
            </a:r>
          </a:p>
        </p:txBody>
      </p:sp>
      <p:sp>
        <p:nvSpPr>
          <p:cNvPr id="10" name="2.12"/>
          <p:cNvSpPr>
            <a:spLocks noGrp="1"/>
          </p:cNvSpPr>
          <p:nvPr>
            <p:ph type="body" sz="quarter" idx="26"/>
          </p:nvPr>
        </p:nvSpPr>
        <p:spPr>
          <a:xfrm>
            <a:off x="2378869" y="4881480"/>
            <a:ext cx="934744" cy="184666"/>
          </a:xfrm>
        </p:spPr>
        <p:txBody>
          <a:bodyPr/>
          <a:lstStyle/>
          <a:p>
            <a:r>
              <a:rPr/>
              <a:t>1,142</a:t>
            </a:r>
          </a:p>
        </p:txBody>
      </p:sp>
      <p:sp>
        <p:nvSpPr>
          <p:cNvPr id="11" name="2.15"/>
          <p:cNvSpPr>
            <a:spLocks noGrp="1"/>
          </p:cNvSpPr>
          <p:nvPr>
            <p:ph type="body" sz="quarter" idx="29"/>
          </p:nvPr>
        </p:nvSpPr>
        <p:spPr>
          <a:xfrm>
            <a:off x="2378867" y="5310106"/>
            <a:ext cx="934744" cy="184666"/>
          </a:xfrm>
        </p:spPr>
        <p:txBody>
          <a:bodyPr/>
          <a:lstStyle/>
          <a:p>
            <a:r>
              <a:rPr/>
              <a:t>2,230</a:t>
            </a:r>
          </a:p>
        </p:txBody>
      </p:sp>
      <p:sp>
        <p:nvSpPr>
          <p:cNvPr id="12" name="2.16"/>
          <p:cNvSpPr>
            <a:spLocks noGrp="1"/>
          </p:cNvSpPr>
          <p:nvPr>
            <p:ph type="body" sz="quarter" idx="30"/>
          </p:nvPr>
        </p:nvSpPr>
        <p:spPr>
          <a:xfrm>
            <a:off x="3088482" y="5311299"/>
            <a:ext cx="934744" cy="184666"/>
          </a:xfrm>
        </p:spPr>
        <p:txBody>
          <a:bodyPr/>
          <a:lstStyle/>
          <a:p>
            <a:r>
              <a:rPr/>
              <a:t>23%</a:t>
            </a:r>
          </a:p>
        </p:txBody>
      </p:sp>
      <p:sp>
        <p:nvSpPr>
          <p:cNvPr id="13" name="2.17"/>
          <p:cNvSpPr>
            <a:spLocks noGrp="1"/>
          </p:cNvSpPr>
          <p:nvPr>
            <p:ph type="body" sz="quarter" idx="31"/>
          </p:nvPr>
        </p:nvSpPr>
        <p:spPr>
          <a:xfrm>
            <a:off x="284218" y="5653696"/>
            <a:ext cx="2360492" cy="184666"/>
          </a:xfrm>
        </p:spPr>
        <p:txBody>
          <a:bodyPr/>
          <a:lstStyle/>
          <a:p>
            <a:r>
              <a:rPr/>
              <a:t>Deteriorated by 8.17 points or more –</a:t>
            </a:r>
          </a:p>
        </p:txBody>
      </p:sp>
      <p:sp>
        <p:nvSpPr>
          <p:cNvPr id="14" name="2.18"/>
          <p:cNvSpPr>
            <a:spLocks noGrp="1"/>
          </p:cNvSpPr>
          <p:nvPr>
            <p:ph type="body" sz="quarter" idx="32"/>
          </p:nvPr>
        </p:nvSpPr>
        <p:spPr>
          <a:xfrm>
            <a:off x="2378867" y="5737585"/>
            <a:ext cx="934744" cy="184666"/>
          </a:xfrm>
        </p:spPr>
        <p:txBody>
          <a:bodyPr/>
          <a:lstStyle/>
          <a:p>
            <a:r>
              <a:rPr/>
              <a:t>238</a:t>
            </a:r>
          </a:p>
        </p:txBody>
      </p:sp>
      <p:sp>
        <p:nvSpPr>
          <p:cNvPr id="15" name="2.20"/>
          <p:cNvSpPr>
            <a:spLocks noGrp="1"/>
          </p:cNvSpPr>
          <p:nvPr>
            <p:ph type="body" sz="quarter" idx="34"/>
          </p:nvPr>
        </p:nvSpPr>
        <p:spPr>
          <a:xfrm>
            <a:off x="2378867" y="6080115"/>
            <a:ext cx="934744" cy="184666"/>
          </a:xfrm>
        </p:spPr>
        <p:txBody>
          <a:bodyPr/>
          <a:lstStyle/>
          <a:p>
            <a:r>
              <a:rPr/>
              <a:t>9,677</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RCADS MDD scale data with CORC data</a:t>
            </a:r>
          </a:p>
        </p:txBody>
      </p:sp>
      <p:sp>
        <p:nvSpPr>
          <p:cNvPr id="17" name="2.19"/>
          <p:cNvSpPr>
            <a:spLocks noGrp="1"/>
          </p:cNvSpPr>
          <p:nvPr>
            <p:ph type="body" sz="quarter" idx="33"/>
          </p:nvPr>
        </p:nvSpPr>
        <p:spPr>
          <a:xfrm>
            <a:off x="3087836" y="5736966"/>
            <a:ext cx="934744" cy="184666"/>
          </a:xfrm>
        </p:spPr>
        <p:txBody>
          <a:bodyPr/>
          <a:lstStyle/>
          <a:p>
            <a:r>
              <a:rPr/>
              <a:t>2%</a:t>
            </a:r>
          </a:p>
        </p:txBody>
      </p:sp>
      <p:sp>
        <p:nvSpPr>
          <p:cNvPr id="18" name="2.7"/>
          <p:cNvSpPr>
            <a:spLocks noGrp="1"/>
          </p:cNvSpPr>
          <p:nvPr>
            <p:ph type="body" sz="quarter" idx="20"/>
          </p:nvPr>
        </p:nvSpPr>
        <p:spPr>
          <a:xfrm>
            <a:off x="2378869" y="4029855"/>
            <a:ext cx="934744" cy="184666"/>
          </a:xfrm>
        </p:spPr>
        <p:txBody>
          <a:bodyPr/>
          <a:lstStyle/>
          <a:p>
            <a:r>
              <a:rPr/>
              <a:t>1,750</a:t>
            </a:r>
          </a:p>
        </p:txBody>
      </p:sp>
      <p:sp>
        <p:nvSpPr>
          <p:cNvPr id="19" name="2.8"/>
          <p:cNvSpPr>
            <a:spLocks noGrp="1"/>
          </p:cNvSpPr>
          <p:nvPr>
            <p:ph type="body" sz="quarter" idx="21"/>
          </p:nvPr>
        </p:nvSpPr>
        <p:spPr>
          <a:xfrm>
            <a:off x="3088481" y="4029855"/>
            <a:ext cx="934744" cy="184666"/>
          </a:xfrm>
        </p:spPr>
        <p:txBody>
          <a:bodyPr/>
          <a:lstStyle/>
          <a:p>
            <a:r>
              <a:rPr/>
              <a:t>18%</a:t>
            </a:r>
          </a:p>
        </p:txBody>
      </p:sp>
      <p:sp>
        <p:nvSpPr>
          <p:cNvPr id="20" name="2.13"/>
          <p:cNvSpPr>
            <a:spLocks noGrp="1"/>
          </p:cNvSpPr>
          <p:nvPr>
            <p:ph type="body" sz="quarter" idx="27"/>
          </p:nvPr>
        </p:nvSpPr>
        <p:spPr>
          <a:xfrm>
            <a:off x="3087836" y="4883578"/>
            <a:ext cx="934744" cy="184666"/>
          </a:xfrm>
        </p:spPr>
        <p:txBody>
          <a:bodyPr/>
          <a:lstStyle/>
          <a:p>
            <a:r>
              <a:rPr/>
              <a:t>12%</a:t>
            </a:r>
          </a:p>
        </p:txBody>
      </p:sp>
      <p:sp>
        <p:nvSpPr>
          <p:cNvPr id="21" name="2.14"/>
          <p:cNvSpPr>
            <a:spLocks noGrp="1"/>
          </p:cNvSpPr>
          <p:nvPr>
            <p:ph type="body" sz="quarter" idx="28"/>
          </p:nvPr>
        </p:nvSpPr>
        <p:spPr>
          <a:xfrm>
            <a:off x="284219" y="5311238"/>
            <a:ext cx="2360492" cy="184666"/>
          </a:xfrm>
        </p:spPr>
        <p:txBody>
          <a:bodyPr/>
          <a:lstStyle/>
          <a:p>
            <a:r>
              <a:rPr/>
              <a:t>Deteriorated by less than 8.17 points</a:t>
            </a:r>
          </a:p>
        </p:txBody>
      </p:sp>
      <p:sp>
        <p:nvSpPr>
          <p:cNvPr id="22" name="2.1"/>
          <p:cNvSpPr>
            <a:spLocks noGrp="1"/>
          </p:cNvSpPr>
          <p:nvPr>
            <p:ph type="title"/>
          </p:nvPr>
        </p:nvSpPr>
        <p:spPr>
          <a:xfrm>
            <a:off x="0" y="486000"/>
            <a:ext cx="7861602" cy="783255"/>
          </a:xfrm>
        </p:spPr>
        <p:txBody>
          <a:bodyPr/>
          <a:lstStyle/>
          <a:p>
            <a:r>
              <a:rPr/>
              <a:t>RCADS major depressive disorder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46%</a:t>
            </a:r>
          </a:p>
        </p:txBody>
      </p:sp>
      <p:sp>
        <p:nvSpPr>
          <p:cNvPr id="3" name="3.9"/>
          <p:cNvSpPr>
            <a:spLocks noGrp="1"/>
          </p:cNvSpPr>
          <p:nvPr>
            <p:ph type="body" sz="quarter" idx="41"/>
          </p:nvPr>
        </p:nvSpPr>
        <p:spPr>
          <a:xfrm>
            <a:off x="1075527" y="5445222"/>
            <a:ext cx="934744" cy="184666"/>
          </a:xfrm>
        </p:spPr>
        <p:txBody>
          <a:bodyPr/>
          <a:lstStyle/>
          <a:p>
            <a:r>
              <a:rPr/>
              <a:t>31%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6%</a:t>
            </a:r>
          </a:p>
        </p:txBody>
      </p:sp>
      <p:sp>
        <p:nvSpPr>
          <p:cNvPr id="8" name="3.4"/>
          <p:cNvSpPr>
            <a:spLocks noGrp="1"/>
          </p:cNvSpPr>
          <p:nvPr>
            <p:ph type="body" sz="quarter" idx="36"/>
          </p:nvPr>
        </p:nvSpPr>
        <p:spPr>
          <a:xfrm>
            <a:off x="1075529" y="3654222"/>
            <a:ext cx="934744" cy="184666"/>
          </a:xfrm>
        </p:spPr>
        <p:txBody>
          <a:bodyPr/>
          <a:lstStyle/>
          <a:p>
            <a:r>
              <a:rPr/>
              <a:t>49%</a:t>
            </a:r>
          </a:p>
        </p:txBody>
      </p:sp>
      <p:sp>
        <p:nvSpPr>
          <p:cNvPr id="9" name="3.8"/>
          <p:cNvSpPr>
            <a:spLocks noGrp="1"/>
          </p:cNvSpPr>
          <p:nvPr>
            <p:ph type="body" sz="quarter" idx="40"/>
          </p:nvPr>
        </p:nvSpPr>
        <p:spPr>
          <a:xfrm>
            <a:off x="1075527" y="5184013"/>
            <a:ext cx="934744" cy="184666"/>
          </a:xfrm>
        </p:spPr>
        <p:txBody>
          <a:bodyPr/>
          <a:lstStyle/>
          <a:p>
            <a:r>
              <a:rPr/>
              <a:t>69%</a:t>
            </a:r>
          </a:p>
        </p:txBody>
      </p:sp>
      <p:sp>
        <p:nvSpPr>
          <p:cNvPr id="10" name="3.22"/>
          <p:cNvSpPr>
            <a:spLocks noGrp="1"/>
          </p:cNvSpPr>
          <p:nvPr>
            <p:ph type="body" sz="quarter" idx="54"/>
          </p:nvPr>
        </p:nvSpPr>
        <p:spPr>
          <a:xfrm>
            <a:off x="8358339" y="5182027"/>
            <a:ext cx="934744" cy="184666"/>
          </a:xfrm>
        </p:spPr>
        <p:txBody>
          <a:bodyPr/>
          <a:lstStyle/>
          <a:p>
            <a:r>
              <a:rPr/>
              <a:t>92%</a:t>
            </a:r>
          </a:p>
        </p:txBody>
      </p:sp>
      <p:sp>
        <p:nvSpPr>
          <p:cNvPr id="11" name="3.23"/>
          <p:cNvSpPr>
            <a:spLocks noGrp="1"/>
          </p:cNvSpPr>
          <p:nvPr>
            <p:ph type="body" sz="quarter" idx="55"/>
          </p:nvPr>
        </p:nvSpPr>
        <p:spPr>
          <a:xfrm>
            <a:off x="8358339" y="5442713"/>
            <a:ext cx="934744" cy="184666"/>
          </a:xfrm>
        </p:spPr>
        <p:txBody>
          <a:bodyPr/>
          <a:lstStyle/>
          <a:p>
            <a:r>
              <a:rPr/>
              <a:t>7%</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66%</a:t>
            </a:r>
          </a:p>
        </p:txBody>
      </p:sp>
      <p:sp>
        <p:nvSpPr>
          <p:cNvPr id="14" name="3.16"/>
          <p:cNvSpPr>
            <a:spLocks noGrp="1"/>
          </p:cNvSpPr>
          <p:nvPr>
            <p:ph type="body" sz="quarter" idx="48"/>
          </p:nvPr>
        </p:nvSpPr>
        <p:spPr>
          <a:xfrm>
            <a:off x="5573710" y="5694653"/>
            <a:ext cx="934744" cy="184666"/>
          </a:xfrm>
        </p:spPr>
        <p:txBody>
          <a:bodyPr/>
          <a:lstStyle/>
          <a:p>
            <a:r>
              <a:rPr/>
              <a:t>25%</a:t>
            </a:r>
          </a:p>
        </p:txBody>
      </p:sp>
      <p:sp>
        <p:nvSpPr>
          <p:cNvPr id="15" name="3.17"/>
          <p:cNvSpPr>
            <a:spLocks noGrp="1"/>
          </p:cNvSpPr>
          <p:nvPr>
            <p:ph type="body" sz="quarter" idx="49"/>
          </p:nvPr>
        </p:nvSpPr>
        <p:spPr>
          <a:xfrm>
            <a:off x="8358334" y="3228611"/>
            <a:ext cx="934744" cy="184666"/>
          </a:xfrm>
        </p:spPr>
        <p:txBody>
          <a:bodyPr/>
          <a:lstStyle/>
          <a:p>
            <a:r>
              <a:rPr/>
              <a:t>57%</a:t>
            </a:r>
          </a:p>
        </p:txBody>
      </p:sp>
      <p:sp>
        <p:nvSpPr>
          <p:cNvPr id="16" name="3.18"/>
          <p:cNvSpPr>
            <a:spLocks noGrp="1"/>
          </p:cNvSpPr>
          <p:nvPr>
            <p:ph type="body" sz="quarter" idx="50"/>
          </p:nvPr>
        </p:nvSpPr>
        <p:spPr>
          <a:xfrm>
            <a:off x="8355953" y="3484619"/>
            <a:ext cx="934744" cy="184666"/>
          </a:xfrm>
        </p:spPr>
        <p:txBody>
          <a:bodyPr/>
          <a:lstStyle/>
          <a:p>
            <a:r>
              <a:rPr/>
              <a:t>40%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9,677 CYP who completed the RCADS MDD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3%</a:t>
            </a:r>
          </a:p>
        </p:txBody>
      </p:sp>
      <p:sp>
        <p:nvSpPr>
          <p:cNvPr id="25" name="3.1"/>
          <p:cNvSpPr>
            <a:spLocks noGrp="1"/>
          </p:cNvSpPr>
          <p:nvPr>
            <p:ph type="title"/>
          </p:nvPr>
        </p:nvSpPr>
        <p:spPr>
          <a:xfrm>
            <a:off x="0" y="486000"/>
            <a:ext cx="7861602" cy="783255"/>
          </a:xfrm>
        </p:spPr>
        <p:txBody>
          <a:bodyPr/>
          <a:lstStyle/>
          <a:p>
            <a:r>
              <a:rPr/>
              <a:t>RCADS major depressive disorder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RCADS MDD scale score from the last self-reported RCADS MDD scale score</a:t>
            </a:r>
          </a:p>
        </p:txBody>
      </p:sp>
      <p:sp>
        <p:nvSpPr>
          <p:cNvPr id="3" name="4.7"/>
          <p:cNvSpPr>
            <a:spLocks noGrp="1"/>
          </p:cNvSpPr>
          <p:nvPr>
            <p:ph type="body" sz="quarter" idx="45"/>
          </p:nvPr>
        </p:nvSpPr>
        <p:spPr>
          <a:xfrm>
            <a:off x="0" y="6004240"/>
            <a:ext cx="9905999" cy="369332"/>
          </a:xfrm>
        </p:spPr>
        <p:txBody>
          <a:bodyPr/>
          <a:lstStyle/>
          <a:p>
            <a:r>
              <a:rPr/>
              <a:t>† Piqueras JA, Martín-Vivar M, Sandin B, San Luis C, Pineda D. The Revised Child Anxiety and Depression Scale: A systematic review and reliability generalization meta-analysis. J Affect Disord. 2017;218:153-169</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0.82†</a:t>
            </a:r>
          </a:p>
        </p:txBody>
      </p:sp>
      <p:sp>
        <p:nvSpPr>
          <p:cNvPr id="5" name="4.3"/>
          <p:cNvSpPr>
            <a:spLocks noGrp="1"/>
          </p:cNvSpPr>
          <p:nvPr>
            <p:ph type="body" sz="quarter" idx="37"/>
          </p:nvPr>
        </p:nvSpPr>
        <p:spPr>
          <a:xfrm>
            <a:off x="0" y="2041737"/>
            <a:ext cx="9905999" cy="859696"/>
          </a:xfrm>
        </p:spPr>
        <p:txBody>
          <a:bodyPr/>
          <a:lstStyle/>
          <a:p>
            <a:r>
              <a:rPr/>
              <a:t>Using a reliable change criterion (RCC) of 8.17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8.17</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RCADS MDD scale scores of 46,304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RCADS major depressive disorder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2022-09-22T12:02:23Z</dcterms:modified>
</cp:coreProperties>
</file>