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167a1ad.png"/>
<Relationship Id="rId3" Type="http://schemas.openxmlformats.org/officeDocument/2006/relationships/image" Target="../media/file372015d348e1.png"/>
<Relationship Id="rId4" Type="http://schemas.openxmlformats.org/officeDocument/2006/relationships/image" Target="../media/file37205fa048bc.png"/>
<Relationship Id="rId5" Type="http://schemas.openxmlformats.org/officeDocument/2006/relationships/image" Target="../media/file3720284f2470.png"/>
<Relationship Id="rId6" Type="http://schemas.openxmlformats.org/officeDocument/2006/relationships/image" Target="../media/file37206ca6ffb.png"/>
<Relationship Id="rId7" Type="http://schemas.openxmlformats.org/officeDocument/2006/relationships/image" Target="../media/file37206a3a5fdc.png"/>
<Relationship Id="rId8" Type="http://schemas.openxmlformats.org/officeDocument/2006/relationships/image" Target="../media/file3720e6c43c1.png"/>
<Relationship Id="rId9" Type="http://schemas.openxmlformats.org/officeDocument/2006/relationships/image" Target="../media/file37205a8b6dca.png"/>
<Relationship Id="rId10" Type="http://schemas.openxmlformats.org/officeDocument/2006/relationships/image" Target="../media/file37207d216574.png"/>
<Relationship Id="rId11" Type="http://schemas.openxmlformats.org/officeDocument/2006/relationships/image" Target="../media/file3720144a3e1d.png"/>
<Relationship Id="rId12" Type="http://schemas.openxmlformats.org/officeDocument/2006/relationships/image" Target="../media/file372030426ce.png"/>
<Relationship Id="rId13" Type="http://schemas.openxmlformats.org/officeDocument/2006/relationships/image" Target="../media/file37205c971dde.png"/>
<Relationship Id="rId14" Type="http://schemas.openxmlformats.org/officeDocument/2006/relationships/image" Target="../media/file37202564632.png"/>
<Relationship Id="rId15" Type="http://schemas.openxmlformats.org/officeDocument/2006/relationships/image" Target="../media/file3720206f3027.png"/>
<Relationship Id="rId16" Type="http://schemas.openxmlformats.org/officeDocument/2006/relationships/image" Target="../media/file372063322acc.png"/>
<Relationship Id="rId17" Type="http://schemas.openxmlformats.org/officeDocument/2006/relationships/image" Target="../media/file372048de5c51.png"/>
<Relationship Id="rId18" Type="http://schemas.openxmlformats.org/officeDocument/2006/relationships/image" Target="../media/file37204233773f.png"/>
<Relationship Id="rId19" Type="http://schemas.openxmlformats.org/officeDocument/2006/relationships/image" Target="../media/file37204012215.png"/>
<Relationship Id="rId20" Type="http://schemas.openxmlformats.org/officeDocument/2006/relationships/image" Target="../media/file3720386f7f56.png"/>
<Relationship Id="rId21" Type="http://schemas.openxmlformats.org/officeDocument/2006/relationships/image" Target="../media/file37206c353b38.png"/>
<Relationship Id="rId22" Type="http://schemas.openxmlformats.org/officeDocument/2006/relationships/image" Target="../media/file37207f88468d.png"/>
<Relationship Id="rId23" Type="http://schemas.openxmlformats.org/officeDocument/2006/relationships/image" Target="../media/file372051593e58.png"/>
<Relationship Id="rId24" Type="http://schemas.openxmlformats.org/officeDocument/2006/relationships/image" Target="../media/file37205a6f3b31.png"/>
<Relationship Id="rId25" Type="http://schemas.openxmlformats.org/officeDocument/2006/relationships/image" Target="../media/file3720a103c5f.png"/>
<Relationship Id="rId26" Type="http://schemas.openxmlformats.org/officeDocument/2006/relationships/image" Target="../media/file372069ff125e.png"/>
<Relationship Id="rId27" Type="http://schemas.openxmlformats.org/officeDocument/2006/relationships/image" Target="../media/file372019683ba0.png"/>
<Relationship Id="rId28" Type="http://schemas.openxmlformats.org/officeDocument/2006/relationships/image" Target="../media/file37203fa5357c.png"/>
<Relationship Id="rId29" Type="http://schemas.openxmlformats.org/officeDocument/2006/relationships/image" Target="../media/file372068f71e76.png"/>
<Relationship Id="rId30" Type="http://schemas.openxmlformats.org/officeDocument/2006/relationships/image" Target="../media/file372077394f86.png"/>
<Relationship Id="rId31" Type="http://schemas.openxmlformats.org/officeDocument/2006/relationships/image" Target="../media/file37204db27070.png"/>
<Relationship Id="rId32" Type="http://schemas.openxmlformats.org/officeDocument/2006/relationships/image" Target="../media/file37207f5758f5.png"/>
<Relationship Id="rId33" Type="http://schemas.openxmlformats.org/officeDocument/2006/relationships/image" Target="../media/file37202dcb1aa7.png"/>
<Relationship Id="rId34" Type="http://schemas.openxmlformats.org/officeDocument/2006/relationships/image" Target="../media/file37204bd228.png"/>
<Relationship Id="rId35" Type="http://schemas.openxmlformats.org/officeDocument/2006/relationships/image" Target="../media/file37204ccb16d4.png"/>
<Relationship Id="rId36" Type="http://schemas.openxmlformats.org/officeDocument/2006/relationships/image" Target="../media/file372054bc56f8.png"/>
<Relationship Id="rId37" Type="http://schemas.openxmlformats.org/officeDocument/2006/relationships/image" Target="../media/file372070496f0d.png"/>
<Relationship Id="rId38" Type="http://schemas.openxmlformats.org/officeDocument/2006/relationships/image" Target="../media/file37206c1c704b.png"/>
<Relationship Id="rId39" Type="http://schemas.openxmlformats.org/officeDocument/2006/relationships/image" Target="../media/file37206b487ec1.png"/>
<Relationship Id="rId40" Type="http://schemas.openxmlformats.org/officeDocument/2006/relationships/image" Target="../media/file3720369d339b.png"/>
<Relationship Id="rId41" Type="http://schemas.openxmlformats.org/officeDocument/2006/relationships/image" Target="../media/file372017626a2.png"/>
<Relationship Id="rId42" Type="http://schemas.openxmlformats.org/officeDocument/2006/relationships/image" Target="../media/file372056f249dd.png"/>
<Relationship Id="rId43" Type="http://schemas.openxmlformats.org/officeDocument/2006/relationships/image" Target="../media/file37207d201a3.png"/>
<Relationship Id="rId44" Type="http://schemas.openxmlformats.org/officeDocument/2006/relationships/image" Target="../media/file37201aff7873.png"/>
<Relationship Id="rId45" Type="http://schemas.openxmlformats.org/officeDocument/2006/relationships/image" Target="../media/file37206fce4304.png"/>
<Relationship Id="rId46" Type="http://schemas.openxmlformats.org/officeDocument/2006/relationships/image" Target="../media/file372041e35a2.png"/>
<Relationship Id="rId47" Type="http://schemas.openxmlformats.org/officeDocument/2006/relationships/image" Target="../media/file3720481c5d8a.png"/>
<Relationship Id="rId48" Type="http://schemas.openxmlformats.org/officeDocument/2006/relationships/image" Target="../media/file372042596f87.png"/>
<Relationship Id="rId49" Type="http://schemas.openxmlformats.org/officeDocument/2006/relationships/image" Target="../media/file3720137360b0.png"/>
<Relationship Id="rId50" Type="http://schemas.openxmlformats.org/officeDocument/2006/relationships/image" Target="../media/file372053cd2682.png"/>
<Relationship Id="rId51" Type="http://schemas.openxmlformats.org/officeDocument/2006/relationships/image" Target="../media/file37204fcc5282.png"/>
<Relationship Id="rId52" Type="http://schemas.openxmlformats.org/officeDocument/2006/relationships/image" Target="../media/file372069cb1be2.png"/>
<Relationship Id="rId53" Type="http://schemas.openxmlformats.org/officeDocument/2006/relationships/image" Target="../media/file37201c08221c.png"/>
<Relationship Id="rId54" Type="http://schemas.openxmlformats.org/officeDocument/2006/relationships/image" Target="../media/file372053c810c8.png"/>
<Relationship Id="rId55" Type="http://schemas.openxmlformats.org/officeDocument/2006/relationships/image" Target="../media/file37206f823099.png"/>
<Relationship Id="rId56" Type="http://schemas.openxmlformats.org/officeDocument/2006/relationships/image" Target="../media/file37207e53959.png"/>
<Relationship Id="rId57" Type="http://schemas.openxmlformats.org/officeDocument/2006/relationships/image" Target="../media/file37203f8a623a.png"/>
<Relationship Id="rId58" Type="http://schemas.openxmlformats.org/officeDocument/2006/relationships/image" Target="../media/file37202989ac4.png"/>
<Relationship Id="rId59" Type="http://schemas.openxmlformats.org/officeDocument/2006/relationships/image" Target="../media/file37207ad91903.png"/>
<Relationship Id="rId60" Type="http://schemas.openxmlformats.org/officeDocument/2006/relationships/image" Target="../media/file37203b7060eb.png"/>
<Relationship Id="rId61" Type="http://schemas.openxmlformats.org/officeDocument/2006/relationships/image" Target="../media/file372058f262eb.png"/>
<Relationship Id="rId62" Type="http://schemas.openxmlformats.org/officeDocument/2006/relationships/image" Target="../media/file37201b9e1852.png"/>
<Relationship Id="rId63" Type="http://schemas.openxmlformats.org/officeDocument/2006/relationships/image" Target="../media/file372021428ed.png"/>
<Relationship Id="rId64" Type="http://schemas.openxmlformats.org/officeDocument/2006/relationships/image" Target="../media/file372057c0354.png"/>
<Relationship Id="rId65" Type="http://schemas.openxmlformats.org/officeDocument/2006/relationships/image" Target="../media/file37203b91fce.png"/>
<Relationship Id="rId66" Type="http://schemas.openxmlformats.org/officeDocument/2006/relationships/image" Target="../media/file37201fcb54d5.png"/>
<Relationship Id="rId67" Type="http://schemas.openxmlformats.org/officeDocument/2006/relationships/image" Target="../media/file372015155876.png"/>
<Relationship Id="rId68" Type="http://schemas.openxmlformats.org/officeDocument/2006/relationships/image" Target="../media/file37207e113f42.png"/>
<Relationship Id="rId69" Type="http://schemas.openxmlformats.org/officeDocument/2006/relationships/image" Target="../media/file372054a121ff.png"/>
<Relationship Id="rId70" Type="http://schemas.openxmlformats.org/officeDocument/2006/relationships/image" Target="../media/file3720377e630a.png"/>
<Relationship Id="rId71" Type="http://schemas.openxmlformats.org/officeDocument/2006/relationships/image" Target="../media/file37207ab42c52.png"/>
<Relationship Id="rId72" Type="http://schemas.openxmlformats.org/officeDocument/2006/relationships/image" Target="../media/file372077692cb7.png"/>
<Relationship Id="rId73" Type="http://schemas.openxmlformats.org/officeDocument/2006/relationships/image" Target="../media/file37205e424540.png"/>
<Relationship Id="rId74" Type="http://schemas.openxmlformats.org/officeDocument/2006/relationships/image" Target="../media/file37208037e51.png"/>
<Relationship Id="rId75" Type="http://schemas.openxmlformats.org/officeDocument/2006/relationships/image" Target="../media/file3720682d6c8d.png"/>
<Relationship Id="rId76" Type="http://schemas.openxmlformats.org/officeDocument/2006/relationships/image" Target="../media/file3720684b0b.png"/>
<Relationship Id="rId77" Type="http://schemas.openxmlformats.org/officeDocument/2006/relationships/image" Target="../media/file372013e712fe.png"/>
<Relationship Id="rId78" Type="http://schemas.openxmlformats.org/officeDocument/2006/relationships/image" Target="../media/file372033cd3.png"/>
<Relationship Id="rId79" Type="http://schemas.openxmlformats.org/officeDocument/2006/relationships/image" Target="../media/file372041e62703.png"/>
<Relationship Id="rId80" Type="http://schemas.openxmlformats.org/officeDocument/2006/relationships/image" Target="../media/file37202d445320.png"/>
<Relationship Id="rId81" Type="http://schemas.openxmlformats.org/officeDocument/2006/relationships/image" Target="../media/file3720412e4bce.png"/>
<Relationship Id="rId82" Type="http://schemas.openxmlformats.org/officeDocument/2006/relationships/image" Target="../media/file37207fcd619.png"/>
<Relationship Id="rId83" Type="http://schemas.openxmlformats.org/officeDocument/2006/relationships/image" Target="../media/file37204d557f5.png"/>
<Relationship Id="rId84" Type="http://schemas.openxmlformats.org/officeDocument/2006/relationships/image" Target="../media/file37206532336.png"/>
<Relationship Id="rId85" Type="http://schemas.openxmlformats.org/officeDocument/2006/relationships/image" Target="../media/file372030f06bc4.png"/>
<Relationship Id="rId86" Type="http://schemas.openxmlformats.org/officeDocument/2006/relationships/image" Target="../media/file37205de27585.png"/>
<Relationship Id="rId87" Type="http://schemas.openxmlformats.org/officeDocument/2006/relationships/image" Target="../media/file372012b8674c.png"/>
<Relationship Id="rId88" Type="http://schemas.openxmlformats.org/officeDocument/2006/relationships/image" Target="../media/file3720e79ded.png"/>
<Relationship Id="rId89" Type="http://schemas.openxmlformats.org/officeDocument/2006/relationships/image" Target="../media/file372041f36a3b.png"/>
<Relationship Id="rId90" Type="http://schemas.openxmlformats.org/officeDocument/2006/relationships/image" Target="../media/file3720454e5436.png"/>
<Relationship Id="rId91" Type="http://schemas.openxmlformats.org/officeDocument/2006/relationships/image" Target="../media/file372058e13cfe.png"/>
<Relationship Id="rId92" Type="http://schemas.openxmlformats.org/officeDocument/2006/relationships/image" Target="../media/file37205cf729e7.png"/>
<Relationship Id="rId93" Type="http://schemas.openxmlformats.org/officeDocument/2006/relationships/image" Target="../media/file3720be32982.png"/>
<Relationship Id="rId94" Type="http://schemas.openxmlformats.org/officeDocument/2006/relationships/image" Target="../media/file37204f499d1.png"/>
<Relationship Id="rId95" Type="http://schemas.openxmlformats.org/officeDocument/2006/relationships/image" Target="../media/file37202dfd2325.png"/>
<Relationship Id="rId96" Type="http://schemas.openxmlformats.org/officeDocument/2006/relationships/image" Target="../media/file37204ecf539c.png"/>
<Relationship Id="rId97" Type="http://schemas.openxmlformats.org/officeDocument/2006/relationships/image" Target="../media/file37205b137ef1.png"/>
<Relationship Id="rId98" Type="http://schemas.openxmlformats.org/officeDocument/2006/relationships/image" Target="../media/file37205d9957b7.png"/>
<Relationship Id="rId99" Type="http://schemas.openxmlformats.org/officeDocument/2006/relationships/image" Target="../media/file372076b4035.png"/>
<Relationship Id="rId100" Type="http://schemas.openxmlformats.org/officeDocument/2006/relationships/image" Target="../media/file37203c0226cd.png"/>
<Relationship Id="rId101" Type="http://schemas.openxmlformats.org/officeDocument/2006/relationships/image" Target="../media/file37202d836fe4.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18%</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5,556 cases where practitioners indicated that the case is closed, 18% reliably improved, 46% improved (by less than amount considered reliable), 16% did not change, 18% deteriorated (by less than amount considered reliable) and 2%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RCADS obsessive compulsive disorder scale (RCADS OCD scale) scores of 9,689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3%</a:t>
            </a:r>
          </a:p>
        </p:txBody>
      </p:sp>
      <p:sp>
        <p:nvSpPr>
          <p:cNvPr id="7" name="1.7"/>
          <p:cNvSpPr>
            <a:spLocks noGrp="1"/>
          </p:cNvSpPr>
          <p:nvPr>
            <p:ph type="body" sz="quarter" idx="16"/>
          </p:nvPr>
        </p:nvSpPr>
        <p:spPr>
          <a:xfrm>
            <a:off x="8730570" y="4751422"/>
            <a:ext cx="1080000" cy="184666"/>
          </a:xfrm>
        </p:spPr>
        <p:txBody>
          <a:bodyPr/>
          <a:lstStyle/>
          <a:p>
            <a:r>
              <a:rPr/>
              <a:t>20%</a:t>
            </a:r>
          </a:p>
        </p:txBody>
      </p:sp>
      <p:sp>
        <p:nvSpPr>
          <p:cNvPr id="8" name="1.4"/>
          <p:cNvSpPr>
            <a:spLocks noGrp="1"/>
          </p:cNvSpPr>
          <p:nvPr>
            <p:ph type="body" sz="quarter" idx="19"/>
          </p:nvPr>
        </p:nvSpPr>
        <p:spPr>
          <a:xfrm>
            <a:off x="6458117" y="3563290"/>
            <a:ext cx="1080000" cy="184666"/>
          </a:xfrm>
        </p:spPr>
        <p:txBody>
          <a:bodyPr/>
          <a:lstStyle/>
          <a:p>
            <a:r>
              <a:rPr/>
              <a:t>16%</a:t>
            </a:r>
          </a:p>
        </p:txBody>
      </p:sp>
      <p:sp>
        <p:nvSpPr>
          <p:cNvPr id="9" name="1.5"/>
          <p:cNvSpPr>
            <a:spLocks noGrp="1"/>
          </p:cNvSpPr>
          <p:nvPr>
            <p:ph type="body" sz="quarter" idx="18"/>
          </p:nvPr>
        </p:nvSpPr>
        <p:spPr>
          <a:xfrm>
            <a:off x="8535286" y="3960563"/>
            <a:ext cx="1080000" cy="184666"/>
          </a:xfrm>
        </p:spPr>
        <p:txBody>
          <a:bodyPr/>
          <a:lstStyle/>
          <a:p>
            <a:r>
              <a:rPr/>
              <a:t>44%</a:t>
            </a:r>
          </a:p>
        </p:txBody>
      </p:sp>
      <p:sp>
        <p:nvSpPr>
          <p:cNvPr id="10" name="1.1"/>
          <p:cNvSpPr>
            <a:spLocks noGrp="1"/>
          </p:cNvSpPr>
          <p:nvPr>
            <p:ph type="title"/>
          </p:nvPr>
        </p:nvSpPr>
        <p:spPr>
          <a:xfrm>
            <a:off x="0" y="486000"/>
            <a:ext cx="7861602" cy="783255"/>
          </a:xfrm>
        </p:spPr>
        <p:txBody>
          <a:bodyPr/>
          <a:lstStyle/>
          <a:p>
            <a:r>
              <a:rPr/>
              <a:t>RCADS obsessive compulsive disorder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5.99 points or more, improved by less than 5.99 points, did not change, deteriorated by less than 5.99 points, and deteriorated by 5.99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RCADS OCD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RCADS OCD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5.99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5.99 points</a:t>
            </a:r>
          </a:p>
        </p:txBody>
      </p:sp>
      <p:sp>
        <p:nvSpPr>
          <p:cNvPr id="8" name="2.10"/>
          <p:cNvSpPr>
            <a:spLocks noGrp="1"/>
          </p:cNvSpPr>
          <p:nvPr>
            <p:ph type="body" sz="quarter" idx="23"/>
          </p:nvPr>
        </p:nvSpPr>
        <p:spPr>
          <a:xfrm>
            <a:off x="2378909" y="4456534"/>
            <a:ext cx="934744" cy="184666"/>
          </a:xfrm>
        </p:spPr>
        <p:txBody>
          <a:bodyPr/>
          <a:lstStyle/>
          <a:p>
            <a:r>
              <a:rPr/>
              <a:t>4,236</a:t>
            </a:r>
          </a:p>
        </p:txBody>
      </p:sp>
      <p:sp>
        <p:nvSpPr>
          <p:cNvPr id="9" name="2.11"/>
          <p:cNvSpPr>
            <a:spLocks noGrp="1"/>
          </p:cNvSpPr>
          <p:nvPr>
            <p:ph type="body" sz="quarter" idx="24"/>
          </p:nvPr>
        </p:nvSpPr>
        <p:spPr>
          <a:xfrm>
            <a:off x="3088481" y="4456071"/>
            <a:ext cx="934744" cy="184666"/>
          </a:xfrm>
        </p:spPr>
        <p:txBody>
          <a:bodyPr/>
          <a:lstStyle/>
          <a:p>
            <a:r>
              <a:rPr/>
              <a:t>44%</a:t>
            </a:r>
          </a:p>
        </p:txBody>
      </p:sp>
      <p:sp>
        <p:nvSpPr>
          <p:cNvPr id="10" name="2.12"/>
          <p:cNvSpPr>
            <a:spLocks noGrp="1"/>
          </p:cNvSpPr>
          <p:nvPr>
            <p:ph type="body" sz="quarter" idx="26"/>
          </p:nvPr>
        </p:nvSpPr>
        <p:spPr>
          <a:xfrm>
            <a:off x="2378869" y="4881480"/>
            <a:ext cx="934744" cy="184666"/>
          </a:xfrm>
        </p:spPr>
        <p:txBody>
          <a:bodyPr/>
          <a:lstStyle/>
          <a:p>
            <a:r>
              <a:rPr/>
              <a:t>1,701</a:t>
            </a:r>
          </a:p>
        </p:txBody>
      </p:sp>
      <p:sp>
        <p:nvSpPr>
          <p:cNvPr id="11" name="2.15"/>
          <p:cNvSpPr>
            <a:spLocks noGrp="1"/>
          </p:cNvSpPr>
          <p:nvPr>
            <p:ph type="body" sz="quarter" idx="29"/>
          </p:nvPr>
        </p:nvSpPr>
        <p:spPr>
          <a:xfrm>
            <a:off x="2378867" y="5310106"/>
            <a:ext cx="934744" cy="184666"/>
          </a:xfrm>
        </p:spPr>
        <p:txBody>
          <a:bodyPr/>
          <a:lstStyle/>
          <a:p>
            <a:r>
              <a:rPr/>
              <a:t>1,964</a:t>
            </a:r>
          </a:p>
        </p:txBody>
      </p:sp>
      <p:sp>
        <p:nvSpPr>
          <p:cNvPr id="12" name="2.16"/>
          <p:cNvSpPr>
            <a:spLocks noGrp="1"/>
          </p:cNvSpPr>
          <p:nvPr>
            <p:ph type="body" sz="quarter" idx="30"/>
          </p:nvPr>
        </p:nvSpPr>
        <p:spPr>
          <a:xfrm>
            <a:off x="3088482" y="5311299"/>
            <a:ext cx="934744" cy="184666"/>
          </a:xfrm>
        </p:spPr>
        <p:txBody>
          <a:bodyPr/>
          <a:lstStyle/>
          <a:p>
            <a:r>
              <a:rPr/>
              <a:t>20%</a:t>
            </a:r>
          </a:p>
        </p:txBody>
      </p:sp>
      <p:sp>
        <p:nvSpPr>
          <p:cNvPr id="13" name="2.17"/>
          <p:cNvSpPr>
            <a:spLocks noGrp="1"/>
          </p:cNvSpPr>
          <p:nvPr>
            <p:ph type="body" sz="quarter" idx="31"/>
          </p:nvPr>
        </p:nvSpPr>
        <p:spPr>
          <a:xfrm>
            <a:off x="284218" y="5653696"/>
            <a:ext cx="2360492" cy="184666"/>
          </a:xfrm>
        </p:spPr>
        <p:txBody>
          <a:bodyPr/>
          <a:lstStyle/>
          <a:p>
            <a:r>
              <a:rPr/>
              <a:t>Deteriorated by 5.99 points or more –</a:t>
            </a:r>
          </a:p>
        </p:txBody>
      </p:sp>
      <p:sp>
        <p:nvSpPr>
          <p:cNvPr id="14" name="2.18"/>
          <p:cNvSpPr>
            <a:spLocks noGrp="1"/>
          </p:cNvSpPr>
          <p:nvPr>
            <p:ph type="body" sz="quarter" idx="32"/>
          </p:nvPr>
        </p:nvSpPr>
        <p:spPr>
          <a:xfrm>
            <a:off x="2378867" y="5737585"/>
            <a:ext cx="934744" cy="184666"/>
          </a:xfrm>
        </p:spPr>
        <p:txBody>
          <a:bodyPr/>
          <a:lstStyle/>
          <a:p>
            <a:r>
              <a:rPr/>
              <a:t>265</a:t>
            </a:r>
          </a:p>
        </p:txBody>
      </p:sp>
      <p:sp>
        <p:nvSpPr>
          <p:cNvPr id="15" name="2.20"/>
          <p:cNvSpPr>
            <a:spLocks noGrp="1"/>
          </p:cNvSpPr>
          <p:nvPr>
            <p:ph type="body" sz="quarter" idx="34"/>
          </p:nvPr>
        </p:nvSpPr>
        <p:spPr>
          <a:xfrm>
            <a:off x="2378867" y="6080115"/>
            <a:ext cx="934744" cy="184666"/>
          </a:xfrm>
        </p:spPr>
        <p:txBody>
          <a:bodyPr/>
          <a:lstStyle/>
          <a:p>
            <a:r>
              <a:rPr/>
              <a:t>9,689</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RCADS OCD scale data with CORC data</a:t>
            </a:r>
          </a:p>
        </p:txBody>
      </p:sp>
      <p:sp>
        <p:nvSpPr>
          <p:cNvPr id="17" name="2.19"/>
          <p:cNvSpPr>
            <a:spLocks noGrp="1"/>
          </p:cNvSpPr>
          <p:nvPr>
            <p:ph type="body" sz="quarter" idx="33"/>
          </p:nvPr>
        </p:nvSpPr>
        <p:spPr>
          <a:xfrm>
            <a:off x="3087836" y="5736966"/>
            <a:ext cx="934744" cy="184666"/>
          </a:xfrm>
        </p:spPr>
        <p:txBody>
          <a:bodyPr/>
          <a:lstStyle/>
          <a:p>
            <a:r>
              <a:rPr/>
              <a:t>3%</a:t>
            </a:r>
          </a:p>
        </p:txBody>
      </p:sp>
      <p:sp>
        <p:nvSpPr>
          <p:cNvPr id="18" name="2.7"/>
          <p:cNvSpPr>
            <a:spLocks noGrp="1"/>
          </p:cNvSpPr>
          <p:nvPr>
            <p:ph type="body" sz="quarter" idx="20"/>
          </p:nvPr>
        </p:nvSpPr>
        <p:spPr>
          <a:xfrm>
            <a:off x="2378869" y="4029855"/>
            <a:ext cx="934744" cy="184666"/>
          </a:xfrm>
        </p:spPr>
        <p:txBody>
          <a:bodyPr/>
          <a:lstStyle/>
          <a:p>
            <a:r>
              <a:rPr/>
              <a:t>1,523</a:t>
            </a:r>
          </a:p>
        </p:txBody>
      </p:sp>
      <p:sp>
        <p:nvSpPr>
          <p:cNvPr id="19" name="2.8"/>
          <p:cNvSpPr>
            <a:spLocks noGrp="1"/>
          </p:cNvSpPr>
          <p:nvPr>
            <p:ph type="body" sz="quarter" idx="21"/>
          </p:nvPr>
        </p:nvSpPr>
        <p:spPr>
          <a:xfrm>
            <a:off x="3088481" y="4029855"/>
            <a:ext cx="934744" cy="184666"/>
          </a:xfrm>
        </p:spPr>
        <p:txBody>
          <a:bodyPr/>
          <a:lstStyle/>
          <a:p>
            <a:r>
              <a:rPr/>
              <a:t>16%</a:t>
            </a:r>
          </a:p>
        </p:txBody>
      </p:sp>
      <p:sp>
        <p:nvSpPr>
          <p:cNvPr id="20" name="2.13"/>
          <p:cNvSpPr>
            <a:spLocks noGrp="1"/>
          </p:cNvSpPr>
          <p:nvPr>
            <p:ph type="body" sz="quarter" idx="27"/>
          </p:nvPr>
        </p:nvSpPr>
        <p:spPr>
          <a:xfrm>
            <a:off x="3087836" y="4883578"/>
            <a:ext cx="934744" cy="184666"/>
          </a:xfrm>
        </p:spPr>
        <p:txBody>
          <a:bodyPr/>
          <a:lstStyle/>
          <a:p>
            <a:r>
              <a:rPr/>
              <a:t>18%</a:t>
            </a:r>
          </a:p>
        </p:txBody>
      </p:sp>
      <p:sp>
        <p:nvSpPr>
          <p:cNvPr id="21" name="2.14"/>
          <p:cNvSpPr>
            <a:spLocks noGrp="1"/>
          </p:cNvSpPr>
          <p:nvPr>
            <p:ph type="body" sz="quarter" idx="28"/>
          </p:nvPr>
        </p:nvSpPr>
        <p:spPr>
          <a:xfrm>
            <a:off x="284219" y="5311238"/>
            <a:ext cx="2360492" cy="184666"/>
          </a:xfrm>
        </p:spPr>
        <p:txBody>
          <a:bodyPr/>
          <a:lstStyle/>
          <a:p>
            <a:r>
              <a:rPr/>
              <a:t>Deteriorated by less than 5.99 points</a:t>
            </a:r>
          </a:p>
        </p:txBody>
      </p:sp>
      <p:sp>
        <p:nvSpPr>
          <p:cNvPr id="22" name="2.1"/>
          <p:cNvSpPr>
            <a:spLocks noGrp="1"/>
          </p:cNvSpPr>
          <p:nvPr>
            <p:ph type="title"/>
          </p:nvPr>
        </p:nvSpPr>
        <p:spPr>
          <a:xfrm>
            <a:off x="0" y="486000"/>
            <a:ext cx="7861602" cy="783255"/>
          </a:xfrm>
        </p:spPr>
        <p:txBody>
          <a:bodyPr/>
          <a:lstStyle/>
          <a:p>
            <a:r>
              <a:rPr/>
              <a:t>RCADS obsessive compulsive disorder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46%</a:t>
            </a:r>
          </a:p>
        </p:txBody>
      </p:sp>
      <p:sp>
        <p:nvSpPr>
          <p:cNvPr id="3" name="3.9"/>
          <p:cNvSpPr>
            <a:spLocks noGrp="1"/>
          </p:cNvSpPr>
          <p:nvPr>
            <p:ph type="body" sz="quarter" idx="41"/>
          </p:nvPr>
        </p:nvSpPr>
        <p:spPr>
          <a:xfrm>
            <a:off x="1075527" y="5445222"/>
            <a:ext cx="934744" cy="184666"/>
          </a:xfrm>
        </p:spPr>
        <p:txBody>
          <a:bodyPr/>
          <a:lstStyle/>
          <a:p>
            <a:r>
              <a:rPr/>
              <a:t>31%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6%</a:t>
            </a:r>
          </a:p>
        </p:txBody>
      </p:sp>
      <p:sp>
        <p:nvSpPr>
          <p:cNvPr id="8" name="3.4"/>
          <p:cNvSpPr>
            <a:spLocks noGrp="1"/>
          </p:cNvSpPr>
          <p:nvPr>
            <p:ph type="body" sz="quarter" idx="36"/>
          </p:nvPr>
        </p:nvSpPr>
        <p:spPr>
          <a:xfrm>
            <a:off x="1075529" y="3654222"/>
            <a:ext cx="934744" cy="184666"/>
          </a:xfrm>
        </p:spPr>
        <p:txBody>
          <a:bodyPr/>
          <a:lstStyle/>
          <a:p>
            <a:r>
              <a:rPr/>
              <a:t>49%</a:t>
            </a:r>
          </a:p>
        </p:txBody>
      </p:sp>
      <p:sp>
        <p:nvSpPr>
          <p:cNvPr id="9" name="3.8"/>
          <p:cNvSpPr>
            <a:spLocks noGrp="1"/>
          </p:cNvSpPr>
          <p:nvPr>
            <p:ph type="body" sz="quarter" idx="40"/>
          </p:nvPr>
        </p:nvSpPr>
        <p:spPr>
          <a:xfrm>
            <a:off x="1075527" y="5184013"/>
            <a:ext cx="934744" cy="184666"/>
          </a:xfrm>
        </p:spPr>
        <p:txBody>
          <a:bodyPr/>
          <a:lstStyle/>
          <a:p>
            <a:r>
              <a:rPr/>
              <a:t>69%</a:t>
            </a:r>
          </a:p>
        </p:txBody>
      </p:sp>
      <p:sp>
        <p:nvSpPr>
          <p:cNvPr id="10" name="3.22"/>
          <p:cNvSpPr>
            <a:spLocks noGrp="1"/>
          </p:cNvSpPr>
          <p:nvPr>
            <p:ph type="body" sz="quarter" idx="54"/>
          </p:nvPr>
        </p:nvSpPr>
        <p:spPr>
          <a:xfrm>
            <a:off x="8358339" y="5182027"/>
            <a:ext cx="934744" cy="184666"/>
          </a:xfrm>
        </p:spPr>
        <p:txBody>
          <a:bodyPr/>
          <a:lstStyle/>
          <a:p>
            <a:r>
              <a:rPr/>
              <a:t>92%</a:t>
            </a:r>
          </a:p>
        </p:txBody>
      </p:sp>
      <p:sp>
        <p:nvSpPr>
          <p:cNvPr id="11" name="3.23"/>
          <p:cNvSpPr>
            <a:spLocks noGrp="1"/>
          </p:cNvSpPr>
          <p:nvPr>
            <p:ph type="body" sz="quarter" idx="55"/>
          </p:nvPr>
        </p:nvSpPr>
        <p:spPr>
          <a:xfrm>
            <a:off x="8358339" y="5442713"/>
            <a:ext cx="934744" cy="184666"/>
          </a:xfrm>
        </p:spPr>
        <p:txBody>
          <a:bodyPr/>
          <a:lstStyle/>
          <a:p>
            <a:r>
              <a:rPr/>
              <a:t>7%</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66%</a:t>
            </a:r>
          </a:p>
        </p:txBody>
      </p:sp>
      <p:sp>
        <p:nvSpPr>
          <p:cNvPr id="14" name="3.16"/>
          <p:cNvSpPr>
            <a:spLocks noGrp="1"/>
          </p:cNvSpPr>
          <p:nvPr>
            <p:ph type="body" sz="quarter" idx="48"/>
          </p:nvPr>
        </p:nvSpPr>
        <p:spPr>
          <a:xfrm>
            <a:off x="5573710" y="5694653"/>
            <a:ext cx="934744" cy="184666"/>
          </a:xfrm>
        </p:spPr>
        <p:txBody>
          <a:bodyPr/>
          <a:lstStyle/>
          <a:p>
            <a:r>
              <a:rPr/>
              <a:t>25%</a:t>
            </a:r>
          </a:p>
        </p:txBody>
      </p:sp>
      <p:sp>
        <p:nvSpPr>
          <p:cNvPr id="15" name="3.17"/>
          <p:cNvSpPr>
            <a:spLocks noGrp="1"/>
          </p:cNvSpPr>
          <p:nvPr>
            <p:ph type="body" sz="quarter" idx="49"/>
          </p:nvPr>
        </p:nvSpPr>
        <p:spPr>
          <a:xfrm>
            <a:off x="8358334" y="3228611"/>
            <a:ext cx="934744" cy="184666"/>
          </a:xfrm>
        </p:spPr>
        <p:txBody>
          <a:bodyPr/>
          <a:lstStyle/>
          <a:p>
            <a:r>
              <a:rPr/>
              <a:t>57%</a:t>
            </a:r>
          </a:p>
        </p:txBody>
      </p:sp>
      <p:sp>
        <p:nvSpPr>
          <p:cNvPr id="16" name="3.18"/>
          <p:cNvSpPr>
            <a:spLocks noGrp="1"/>
          </p:cNvSpPr>
          <p:nvPr>
            <p:ph type="body" sz="quarter" idx="50"/>
          </p:nvPr>
        </p:nvSpPr>
        <p:spPr>
          <a:xfrm>
            <a:off x="8355953" y="3484619"/>
            <a:ext cx="934744" cy="184666"/>
          </a:xfrm>
        </p:spPr>
        <p:txBody>
          <a:bodyPr/>
          <a:lstStyle/>
          <a:p>
            <a:r>
              <a:rPr/>
              <a:t>40%</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9,689 CYP who completed the RCADS OCD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3%</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1%</a:t>
            </a:r>
          </a:p>
        </p:txBody>
      </p:sp>
      <p:sp>
        <p:nvSpPr>
          <p:cNvPr id="24" name="3.19"/>
          <p:cNvSpPr>
            <a:spLocks noGrp="1"/>
          </p:cNvSpPr>
          <p:nvPr>
            <p:ph type="body" sz="quarter" idx="51"/>
          </p:nvPr>
        </p:nvSpPr>
        <p:spPr>
          <a:xfrm>
            <a:off x="8358334" y="3744174"/>
            <a:ext cx="934744" cy="184666"/>
          </a:xfrm>
        </p:spPr>
        <p:txBody>
          <a:bodyPr/>
          <a:lstStyle/>
          <a:p>
            <a:r>
              <a:rPr/>
              <a:t>3%</a:t>
            </a:r>
          </a:p>
        </p:txBody>
      </p:sp>
      <p:sp>
        <p:nvSpPr>
          <p:cNvPr id="25" name="3.1"/>
          <p:cNvSpPr>
            <a:spLocks noGrp="1"/>
          </p:cNvSpPr>
          <p:nvPr>
            <p:ph type="title"/>
          </p:nvPr>
        </p:nvSpPr>
        <p:spPr>
          <a:xfrm>
            <a:off x="0" y="486000"/>
            <a:ext cx="7861602" cy="783255"/>
          </a:xfrm>
        </p:spPr>
        <p:txBody>
          <a:bodyPr/>
          <a:lstStyle/>
          <a:p>
            <a:r>
              <a:rPr/>
              <a:t>RCADS obsessive compulsive disorder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RCADS OCD scale score from the last self-reported RCADS OCD scale score</a:t>
            </a:r>
          </a:p>
        </p:txBody>
      </p:sp>
      <p:sp>
        <p:nvSpPr>
          <p:cNvPr id="3" name="4.7"/>
          <p:cNvSpPr>
            <a:spLocks noGrp="1"/>
          </p:cNvSpPr>
          <p:nvPr>
            <p:ph type="body" sz="quarter" idx="45"/>
          </p:nvPr>
        </p:nvSpPr>
        <p:spPr>
          <a:xfrm>
            <a:off x="0" y="6004240"/>
            <a:ext cx="9905999" cy="369332"/>
          </a:xfrm>
        </p:spPr>
        <p:txBody>
          <a:bodyPr/>
          <a:lstStyle/>
          <a:p>
            <a:r>
              <a:rPr/>
              <a:t>† Piqueras JA, Martín-Vivar M, Sandin B, San Luis C, Pineda D. The Revised Child Anxiety and Depression Scale: A systematic review and reliability generalization meta-analysis. J Affect Disord. 2017;218:153-169</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0.74†</a:t>
            </a:r>
          </a:p>
        </p:txBody>
      </p:sp>
      <p:sp>
        <p:nvSpPr>
          <p:cNvPr id="5" name="4.3"/>
          <p:cNvSpPr>
            <a:spLocks noGrp="1"/>
          </p:cNvSpPr>
          <p:nvPr>
            <p:ph type="body" sz="quarter" idx="37"/>
          </p:nvPr>
        </p:nvSpPr>
        <p:spPr>
          <a:xfrm>
            <a:off x="0" y="2041737"/>
            <a:ext cx="9905999" cy="859696"/>
          </a:xfrm>
        </p:spPr>
        <p:txBody>
          <a:bodyPr/>
          <a:lstStyle/>
          <a:p>
            <a:r>
              <a:rPr/>
              <a:t>Using a reliable change criterion (RCC) of 5.99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5.99</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RCADS OCD scale scores of 46,332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RCADS obsessive compulsive disorder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2022-09-22T12:02:27Z</dcterms:modified>
</cp:coreProperties>
</file>