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b782f7.png"/>
<Relationship Id="rId3" Type="http://schemas.openxmlformats.org/officeDocument/2006/relationships/image" Target="../media/file37208e478e5.png"/>
<Relationship Id="rId4" Type="http://schemas.openxmlformats.org/officeDocument/2006/relationships/image" Target="../media/file37201f8c7ab8.png"/>
<Relationship Id="rId5" Type="http://schemas.openxmlformats.org/officeDocument/2006/relationships/image" Target="../media/file372064825bc.png"/>
<Relationship Id="rId6" Type="http://schemas.openxmlformats.org/officeDocument/2006/relationships/image" Target="../media/file372073226fdc.png"/>
<Relationship Id="rId7" Type="http://schemas.openxmlformats.org/officeDocument/2006/relationships/image" Target="../media/file372029c1d10.png"/>
<Relationship Id="rId8" Type="http://schemas.openxmlformats.org/officeDocument/2006/relationships/image" Target="../media/file3720cecde5.png"/>
<Relationship Id="rId9" Type="http://schemas.openxmlformats.org/officeDocument/2006/relationships/image" Target="../media/file3720778e53f6.png"/>
<Relationship Id="rId10" Type="http://schemas.openxmlformats.org/officeDocument/2006/relationships/image" Target="../media/file372067844b6.png"/>
<Relationship Id="rId11" Type="http://schemas.openxmlformats.org/officeDocument/2006/relationships/image" Target="../media/file372023c34f.png"/>
<Relationship Id="rId12" Type="http://schemas.openxmlformats.org/officeDocument/2006/relationships/image" Target="../media/file372046e3b0c.png"/>
<Relationship Id="rId13" Type="http://schemas.openxmlformats.org/officeDocument/2006/relationships/image" Target="../media/file3720a201cc4.png"/>
<Relationship Id="rId14" Type="http://schemas.openxmlformats.org/officeDocument/2006/relationships/image" Target="../media/file37206817739e.png"/>
<Relationship Id="rId15" Type="http://schemas.openxmlformats.org/officeDocument/2006/relationships/image" Target="../media/file3720590b4fd.png"/>
<Relationship Id="rId16" Type="http://schemas.openxmlformats.org/officeDocument/2006/relationships/image" Target="../media/file372069096abe.png"/>
<Relationship Id="rId17" Type="http://schemas.openxmlformats.org/officeDocument/2006/relationships/image" Target="../media/file372012975be4.png"/>
<Relationship Id="rId18" Type="http://schemas.openxmlformats.org/officeDocument/2006/relationships/image" Target="../media/file37202ef26d25.png"/>
<Relationship Id="rId19" Type="http://schemas.openxmlformats.org/officeDocument/2006/relationships/image" Target="../media/file37205a7c27cc.png"/>
<Relationship Id="rId20" Type="http://schemas.openxmlformats.org/officeDocument/2006/relationships/image" Target="../media/file372036612e50.png"/>
<Relationship Id="rId21" Type="http://schemas.openxmlformats.org/officeDocument/2006/relationships/image" Target="../media/file372041481856.png"/>
<Relationship Id="rId22" Type="http://schemas.openxmlformats.org/officeDocument/2006/relationships/image" Target="../media/file372076c55ed9.png"/>
<Relationship Id="rId23" Type="http://schemas.openxmlformats.org/officeDocument/2006/relationships/image" Target="../media/file37202a32459c.png"/>
<Relationship Id="rId24" Type="http://schemas.openxmlformats.org/officeDocument/2006/relationships/image" Target="../media/file37203f2e4745.png"/>
<Relationship Id="rId25" Type="http://schemas.openxmlformats.org/officeDocument/2006/relationships/image" Target="../media/file37202e42111e.png"/>
<Relationship Id="rId26" Type="http://schemas.openxmlformats.org/officeDocument/2006/relationships/image" Target="../media/file3720651b2af0.png"/>
<Relationship Id="rId27" Type="http://schemas.openxmlformats.org/officeDocument/2006/relationships/image" Target="../media/file3720153e439.png"/>
<Relationship Id="rId28" Type="http://schemas.openxmlformats.org/officeDocument/2006/relationships/image" Target="../media/file3720257c7f1c.png"/>
<Relationship Id="rId29" Type="http://schemas.openxmlformats.org/officeDocument/2006/relationships/image" Target="../media/file37207e2477a3.png"/>
<Relationship Id="rId30" Type="http://schemas.openxmlformats.org/officeDocument/2006/relationships/image" Target="../media/file3720684f2c98.png"/>
<Relationship Id="rId31" Type="http://schemas.openxmlformats.org/officeDocument/2006/relationships/image" Target="../media/file37206d2a6088.png"/>
<Relationship Id="rId32" Type="http://schemas.openxmlformats.org/officeDocument/2006/relationships/image" Target="../media/file372060021504.png"/>
<Relationship Id="rId33" Type="http://schemas.openxmlformats.org/officeDocument/2006/relationships/image" Target="../media/file372020762c42.png"/>
<Relationship Id="rId34" Type="http://schemas.openxmlformats.org/officeDocument/2006/relationships/image" Target="../media/file37207a1e3075.png"/>
<Relationship Id="rId35" Type="http://schemas.openxmlformats.org/officeDocument/2006/relationships/image" Target="../media/file3720dc55896.png"/>
<Relationship Id="rId36" Type="http://schemas.openxmlformats.org/officeDocument/2006/relationships/image" Target="../media/file37203ec37b00.png"/>
<Relationship Id="rId37" Type="http://schemas.openxmlformats.org/officeDocument/2006/relationships/image" Target="../media/file3720e0457c.png"/>
<Relationship Id="rId38" Type="http://schemas.openxmlformats.org/officeDocument/2006/relationships/image" Target="../media/file3720733b1cc3.png"/>
<Relationship Id="rId39" Type="http://schemas.openxmlformats.org/officeDocument/2006/relationships/image" Target="../media/file37207fbd6c12.png"/>
<Relationship Id="rId40" Type="http://schemas.openxmlformats.org/officeDocument/2006/relationships/image" Target="../media/file372018f8fea.png"/>
<Relationship Id="rId41" Type="http://schemas.openxmlformats.org/officeDocument/2006/relationships/image" Target="../media/file372071d07e5a.png"/>
<Relationship Id="rId42" Type="http://schemas.openxmlformats.org/officeDocument/2006/relationships/image" Target="../media/file372017418a0.png"/>
<Relationship Id="rId43" Type="http://schemas.openxmlformats.org/officeDocument/2006/relationships/image" Target="../media/file37202c7721ac.png"/>
<Relationship Id="rId44" Type="http://schemas.openxmlformats.org/officeDocument/2006/relationships/image" Target="../media/file37206fc367e4.png"/>
<Relationship Id="rId45" Type="http://schemas.openxmlformats.org/officeDocument/2006/relationships/image" Target="../media/file37206afa3c6f.png"/>
<Relationship Id="rId46" Type="http://schemas.openxmlformats.org/officeDocument/2006/relationships/image" Target="../media/file372015d31601.png"/>
<Relationship Id="rId47" Type="http://schemas.openxmlformats.org/officeDocument/2006/relationships/image" Target="../media/file37207bb573e2.png"/>
<Relationship Id="rId48" Type="http://schemas.openxmlformats.org/officeDocument/2006/relationships/image" Target="../media/file3720752c28ad.png"/>
<Relationship Id="rId49" Type="http://schemas.openxmlformats.org/officeDocument/2006/relationships/image" Target="../media/file37201a3f3204.png"/>
<Relationship Id="rId50" Type="http://schemas.openxmlformats.org/officeDocument/2006/relationships/image" Target="../media/file3720244e75cb.png"/>
<Relationship Id="rId51" Type="http://schemas.openxmlformats.org/officeDocument/2006/relationships/image" Target="../media/file372057857bab.png"/>
<Relationship Id="rId52" Type="http://schemas.openxmlformats.org/officeDocument/2006/relationships/image" Target="../media/file37204ae13365.png"/>
<Relationship Id="rId53" Type="http://schemas.openxmlformats.org/officeDocument/2006/relationships/image" Target="../media/file3720717934ec.png"/>
<Relationship Id="rId54" Type="http://schemas.openxmlformats.org/officeDocument/2006/relationships/image" Target="../media/file372052821199.png"/>
<Relationship Id="rId55" Type="http://schemas.openxmlformats.org/officeDocument/2006/relationships/image" Target="../media/file372076f36397.png"/>
<Relationship Id="rId56" Type="http://schemas.openxmlformats.org/officeDocument/2006/relationships/image" Target="../media/file37207046492b.png"/>
<Relationship Id="rId57" Type="http://schemas.openxmlformats.org/officeDocument/2006/relationships/image" Target="../media/file37203fa63687.png"/>
<Relationship Id="rId58" Type="http://schemas.openxmlformats.org/officeDocument/2006/relationships/image" Target="../media/file372036ed4aa2.png"/>
<Relationship Id="rId59" Type="http://schemas.openxmlformats.org/officeDocument/2006/relationships/image" Target="../media/file3720740921ca.png"/>
<Relationship Id="rId60" Type="http://schemas.openxmlformats.org/officeDocument/2006/relationships/image" Target="../media/file37203b40c37.png"/>
<Relationship Id="rId61" Type="http://schemas.openxmlformats.org/officeDocument/2006/relationships/image" Target="../media/file372037fb5d60.png"/>
<Relationship Id="rId62" Type="http://schemas.openxmlformats.org/officeDocument/2006/relationships/image" Target="../media/file3720e395151.png"/>
<Relationship Id="rId63" Type="http://schemas.openxmlformats.org/officeDocument/2006/relationships/image" Target="../media/file372015942b68.png"/>
<Relationship Id="rId64" Type="http://schemas.openxmlformats.org/officeDocument/2006/relationships/image" Target="../media/file37205b5932c8.png"/>
<Relationship Id="rId65" Type="http://schemas.openxmlformats.org/officeDocument/2006/relationships/image" Target="../media/file3720367a14fd.png"/>
<Relationship Id="rId66" Type="http://schemas.openxmlformats.org/officeDocument/2006/relationships/image" Target="../media/file372050062cfd.png"/>
<Relationship Id="rId67" Type="http://schemas.openxmlformats.org/officeDocument/2006/relationships/image" Target="../media/file3720592d47e6.png"/>
<Relationship Id="rId68" Type="http://schemas.openxmlformats.org/officeDocument/2006/relationships/image" Target="../media/file37204a9c7587.png"/>
<Relationship Id="rId69" Type="http://schemas.openxmlformats.org/officeDocument/2006/relationships/image" Target="../media/file372048993c56.png"/>
<Relationship Id="rId70" Type="http://schemas.openxmlformats.org/officeDocument/2006/relationships/image" Target="../media/file372050c91f4d.png"/>
<Relationship Id="rId71" Type="http://schemas.openxmlformats.org/officeDocument/2006/relationships/image" Target="../media/file37202e115ec1.png"/>
<Relationship Id="rId72" Type="http://schemas.openxmlformats.org/officeDocument/2006/relationships/image" Target="../media/file372033c436cf.png"/>
<Relationship Id="rId73" Type="http://schemas.openxmlformats.org/officeDocument/2006/relationships/image" Target="../media/file37204636f6f.png"/>
<Relationship Id="rId74" Type="http://schemas.openxmlformats.org/officeDocument/2006/relationships/image" Target="../media/file3720222152c4.png"/>
<Relationship Id="rId75" Type="http://schemas.openxmlformats.org/officeDocument/2006/relationships/image" Target="../media/file37207541e23.png"/>
<Relationship Id="rId76" Type="http://schemas.openxmlformats.org/officeDocument/2006/relationships/image" Target="../media/file3720392d1458.png"/>
<Relationship Id="rId77" Type="http://schemas.openxmlformats.org/officeDocument/2006/relationships/image" Target="../media/file37207cb07c9c.png"/>
<Relationship Id="rId78" Type="http://schemas.openxmlformats.org/officeDocument/2006/relationships/image" Target="../media/file3720274757f1.png"/>
<Relationship Id="rId79" Type="http://schemas.openxmlformats.org/officeDocument/2006/relationships/image" Target="../media/file37203f5ece7.png"/>
<Relationship Id="rId80" Type="http://schemas.openxmlformats.org/officeDocument/2006/relationships/image" Target="../media/file37202c108d2.png"/>
<Relationship Id="rId81" Type="http://schemas.openxmlformats.org/officeDocument/2006/relationships/image" Target="../media/file372024dc69f2.png"/>
<Relationship Id="rId82" Type="http://schemas.openxmlformats.org/officeDocument/2006/relationships/image" Target="../media/file372056f848ce.png"/>
<Relationship Id="rId83" Type="http://schemas.openxmlformats.org/officeDocument/2006/relationships/image" Target="../media/file372064e24e8e.png"/>
<Relationship Id="rId84" Type="http://schemas.openxmlformats.org/officeDocument/2006/relationships/image" Target="../media/file3720278576e3.png"/>
<Relationship Id="rId85" Type="http://schemas.openxmlformats.org/officeDocument/2006/relationships/image" Target="../media/file37203a8335a.png"/>
<Relationship Id="rId86" Type="http://schemas.openxmlformats.org/officeDocument/2006/relationships/image" Target="../media/file3720686d7dbf.png"/>
<Relationship Id="rId87" Type="http://schemas.openxmlformats.org/officeDocument/2006/relationships/image" Target="../media/file372079091395.png"/>
<Relationship Id="rId88" Type="http://schemas.openxmlformats.org/officeDocument/2006/relationships/image" Target="../media/file372026d06b0b.png"/>
<Relationship Id="rId89" Type="http://schemas.openxmlformats.org/officeDocument/2006/relationships/image" Target="../media/file37204fd23dcd.png"/>
<Relationship Id="rId90" Type="http://schemas.openxmlformats.org/officeDocument/2006/relationships/image" Target="../media/file37202cda13c1.png"/>
<Relationship Id="rId91" Type="http://schemas.openxmlformats.org/officeDocument/2006/relationships/image" Target="../media/file37203c184b9.png"/>
<Relationship Id="rId92" Type="http://schemas.openxmlformats.org/officeDocument/2006/relationships/image" Target="../media/file3720127215f9.png"/>
<Relationship Id="rId93" Type="http://schemas.openxmlformats.org/officeDocument/2006/relationships/image" Target="../media/file372054d4503b.png"/>
<Relationship Id="rId94" Type="http://schemas.openxmlformats.org/officeDocument/2006/relationships/image" Target="../media/file37201af51739.png"/>
<Relationship Id="rId95" Type="http://schemas.openxmlformats.org/officeDocument/2006/relationships/image" Target="../media/file3720155b2b9e.png"/>
<Relationship Id="rId96" Type="http://schemas.openxmlformats.org/officeDocument/2006/relationships/image" Target="../media/file3720638474bb.png"/>
<Relationship Id="rId97" Type="http://schemas.openxmlformats.org/officeDocument/2006/relationships/image" Target="../media/file37202493695.png"/>
<Relationship Id="rId98" Type="http://schemas.openxmlformats.org/officeDocument/2006/relationships/image" Target="../media/file372016067af2.png"/>
<Relationship Id="rId99" Type="http://schemas.openxmlformats.org/officeDocument/2006/relationships/image" Target="../media/file37204177f5f.png"/>
<Relationship Id="rId100" Type="http://schemas.openxmlformats.org/officeDocument/2006/relationships/image" Target="../media/file372060dc5062.png"/>
<Relationship Id="rId101" Type="http://schemas.openxmlformats.org/officeDocument/2006/relationships/image" Target="../media/file37204c8a6787.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14%</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5,539 cases where practitioners indicated that the case is closed, 19% reliably improved, 45% improved (by less than amount considered reliable), 13% did not change, 21% deteriorated (by less than amount considered reliable) and 3%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RCADS panic disorder scale (RCADS PD scale) scores of 9,654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4%</a:t>
            </a:r>
          </a:p>
        </p:txBody>
      </p:sp>
      <p:sp>
        <p:nvSpPr>
          <p:cNvPr id="7" name="1.7"/>
          <p:cNvSpPr>
            <a:spLocks noGrp="1"/>
          </p:cNvSpPr>
          <p:nvPr>
            <p:ph type="body" sz="quarter" idx="16"/>
          </p:nvPr>
        </p:nvSpPr>
        <p:spPr>
          <a:xfrm>
            <a:off x="8730570" y="4751422"/>
            <a:ext cx="1080000" cy="184666"/>
          </a:xfrm>
        </p:spPr>
        <p:txBody>
          <a:bodyPr/>
          <a:lstStyle/>
          <a:p>
            <a:r>
              <a:rPr/>
              <a:t>22%</a:t>
            </a:r>
          </a:p>
        </p:txBody>
      </p:sp>
      <p:sp>
        <p:nvSpPr>
          <p:cNvPr id="8" name="1.4"/>
          <p:cNvSpPr>
            <a:spLocks noGrp="1"/>
          </p:cNvSpPr>
          <p:nvPr>
            <p:ph type="body" sz="quarter" idx="19"/>
          </p:nvPr>
        </p:nvSpPr>
        <p:spPr>
          <a:xfrm>
            <a:off x="6458117" y="3563290"/>
            <a:ext cx="1080000" cy="184666"/>
          </a:xfrm>
        </p:spPr>
        <p:txBody>
          <a:bodyPr/>
          <a:lstStyle/>
          <a:p>
            <a:r>
              <a:rPr/>
              <a:t>17%</a:t>
            </a:r>
          </a:p>
        </p:txBody>
      </p:sp>
      <p:sp>
        <p:nvSpPr>
          <p:cNvPr id="9" name="1.5"/>
          <p:cNvSpPr>
            <a:spLocks noGrp="1"/>
          </p:cNvSpPr>
          <p:nvPr>
            <p:ph type="body" sz="quarter" idx="18"/>
          </p:nvPr>
        </p:nvSpPr>
        <p:spPr>
          <a:xfrm>
            <a:off x="8535286" y="3960563"/>
            <a:ext cx="1080000" cy="184666"/>
          </a:xfrm>
        </p:spPr>
        <p:txBody>
          <a:bodyPr/>
          <a:lstStyle/>
          <a:p>
            <a:r>
              <a:rPr/>
              <a:t>42%</a:t>
            </a:r>
          </a:p>
        </p:txBody>
      </p:sp>
      <p:sp>
        <p:nvSpPr>
          <p:cNvPr id="10" name="1.1"/>
          <p:cNvSpPr>
            <a:spLocks noGrp="1"/>
          </p:cNvSpPr>
          <p:nvPr>
            <p:ph type="title"/>
          </p:nvPr>
        </p:nvSpPr>
        <p:spPr>
          <a:xfrm>
            <a:off x="0" y="486000"/>
            <a:ext cx="7861602" cy="783255"/>
          </a:xfrm>
        </p:spPr>
        <p:txBody>
          <a:bodyPr/>
          <a:lstStyle/>
          <a:p>
            <a:r>
              <a:rPr/>
              <a:t>RCADS panic disorder scale</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7.56 points or more, improved by less than 7.56 points, did not change, deteriorated by less than 7.56 points, and deteriorated by 7.56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RCADS PD scale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RCADS PD scale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7.56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7.56 points</a:t>
            </a:r>
          </a:p>
        </p:txBody>
      </p:sp>
      <p:sp>
        <p:nvSpPr>
          <p:cNvPr id="8" name="2.10"/>
          <p:cNvSpPr>
            <a:spLocks noGrp="1"/>
          </p:cNvSpPr>
          <p:nvPr>
            <p:ph type="body" sz="quarter" idx="23"/>
          </p:nvPr>
        </p:nvSpPr>
        <p:spPr>
          <a:xfrm>
            <a:off x="2378909" y="4456534"/>
            <a:ext cx="934744" cy="184666"/>
          </a:xfrm>
        </p:spPr>
        <p:txBody>
          <a:bodyPr/>
          <a:lstStyle/>
          <a:p>
            <a:r>
              <a:rPr/>
              <a:t>4,091</a:t>
            </a:r>
          </a:p>
        </p:txBody>
      </p:sp>
      <p:sp>
        <p:nvSpPr>
          <p:cNvPr id="9" name="2.11"/>
          <p:cNvSpPr>
            <a:spLocks noGrp="1"/>
          </p:cNvSpPr>
          <p:nvPr>
            <p:ph type="body" sz="quarter" idx="24"/>
          </p:nvPr>
        </p:nvSpPr>
        <p:spPr>
          <a:xfrm>
            <a:off x="3088481" y="4456071"/>
            <a:ext cx="934744" cy="184666"/>
          </a:xfrm>
        </p:spPr>
        <p:txBody>
          <a:bodyPr/>
          <a:lstStyle/>
          <a:p>
            <a:r>
              <a:rPr/>
              <a:t>42%</a:t>
            </a:r>
          </a:p>
        </p:txBody>
      </p:sp>
      <p:sp>
        <p:nvSpPr>
          <p:cNvPr id="10" name="2.12"/>
          <p:cNvSpPr>
            <a:spLocks noGrp="1"/>
          </p:cNvSpPr>
          <p:nvPr>
            <p:ph type="body" sz="quarter" idx="26"/>
          </p:nvPr>
        </p:nvSpPr>
        <p:spPr>
          <a:xfrm>
            <a:off x="2378869" y="4881480"/>
            <a:ext cx="934744" cy="184666"/>
          </a:xfrm>
        </p:spPr>
        <p:txBody>
          <a:bodyPr/>
          <a:lstStyle/>
          <a:p>
            <a:r>
              <a:rPr/>
              <a:t>1,382</a:t>
            </a:r>
          </a:p>
        </p:txBody>
      </p:sp>
      <p:sp>
        <p:nvSpPr>
          <p:cNvPr id="11" name="2.15"/>
          <p:cNvSpPr>
            <a:spLocks noGrp="1"/>
          </p:cNvSpPr>
          <p:nvPr>
            <p:ph type="body" sz="quarter" idx="29"/>
          </p:nvPr>
        </p:nvSpPr>
        <p:spPr>
          <a:xfrm>
            <a:off x="2378867" y="5310106"/>
            <a:ext cx="934744" cy="184666"/>
          </a:xfrm>
        </p:spPr>
        <p:txBody>
          <a:bodyPr/>
          <a:lstStyle/>
          <a:p>
            <a:r>
              <a:rPr/>
              <a:t>2,161</a:t>
            </a:r>
          </a:p>
        </p:txBody>
      </p:sp>
      <p:sp>
        <p:nvSpPr>
          <p:cNvPr id="12" name="2.16"/>
          <p:cNvSpPr>
            <a:spLocks noGrp="1"/>
          </p:cNvSpPr>
          <p:nvPr>
            <p:ph type="body" sz="quarter" idx="30"/>
          </p:nvPr>
        </p:nvSpPr>
        <p:spPr>
          <a:xfrm>
            <a:off x="3088482" y="5311299"/>
            <a:ext cx="934744" cy="184666"/>
          </a:xfrm>
        </p:spPr>
        <p:txBody>
          <a:bodyPr/>
          <a:lstStyle/>
          <a:p>
            <a:r>
              <a:rPr/>
              <a:t>22%</a:t>
            </a:r>
          </a:p>
        </p:txBody>
      </p:sp>
      <p:sp>
        <p:nvSpPr>
          <p:cNvPr id="13" name="2.17"/>
          <p:cNvSpPr>
            <a:spLocks noGrp="1"/>
          </p:cNvSpPr>
          <p:nvPr>
            <p:ph type="body" sz="quarter" idx="31"/>
          </p:nvPr>
        </p:nvSpPr>
        <p:spPr>
          <a:xfrm>
            <a:off x="284218" y="5653696"/>
            <a:ext cx="2360492" cy="184666"/>
          </a:xfrm>
        </p:spPr>
        <p:txBody>
          <a:bodyPr/>
          <a:lstStyle/>
          <a:p>
            <a:r>
              <a:rPr/>
              <a:t>Deteriorated by 7.56 points or more –</a:t>
            </a:r>
          </a:p>
        </p:txBody>
      </p:sp>
      <p:sp>
        <p:nvSpPr>
          <p:cNvPr id="14" name="2.18"/>
          <p:cNvSpPr>
            <a:spLocks noGrp="1"/>
          </p:cNvSpPr>
          <p:nvPr>
            <p:ph type="body" sz="quarter" idx="32"/>
          </p:nvPr>
        </p:nvSpPr>
        <p:spPr>
          <a:xfrm>
            <a:off x="2378867" y="5737585"/>
            <a:ext cx="934744" cy="184666"/>
          </a:xfrm>
        </p:spPr>
        <p:txBody>
          <a:bodyPr/>
          <a:lstStyle/>
          <a:p>
            <a:r>
              <a:rPr/>
              <a:t>355</a:t>
            </a:r>
          </a:p>
        </p:txBody>
      </p:sp>
      <p:sp>
        <p:nvSpPr>
          <p:cNvPr id="15" name="2.20"/>
          <p:cNvSpPr>
            <a:spLocks noGrp="1"/>
          </p:cNvSpPr>
          <p:nvPr>
            <p:ph type="body" sz="quarter" idx="34"/>
          </p:nvPr>
        </p:nvSpPr>
        <p:spPr>
          <a:xfrm>
            <a:off x="2378867" y="6080115"/>
            <a:ext cx="934744" cy="184666"/>
          </a:xfrm>
        </p:spPr>
        <p:txBody>
          <a:bodyPr/>
          <a:lstStyle/>
          <a:p>
            <a:r>
              <a:rPr/>
              <a:t>9,654</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RCADS PD scale data with CORC data</a:t>
            </a:r>
          </a:p>
        </p:txBody>
      </p:sp>
      <p:sp>
        <p:nvSpPr>
          <p:cNvPr id="17" name="2.19"/>
          <p:cNvSpPr>
            <a:spLocks noGrp="1"/>
          </p:cNvSpPr>
          <p:nvPr>
            <p:ph type="body" sz="quarter" idx="33"/>
          </p:nvPr>
        </p:nvSpPr>
        <p:spPr>
          <a:xfrm>
            <a:off x="3087836" y="5736966"/>
            <a:ext cx="934744" cy="184666"/>
          </a:xfrm>
        </p:spPr>
        <p:txBody>
          <a:bodyPr/>
          <a:lstStyle/>
          <a:p>
            <a:r>
              <a:rPr/>
              <a:t>4%</a:t>
            </a:r>
          </a:p>
        </p:txBody>
      </p:sp>
      <p:sp>
        <p:nvSpPr>
          <p:cNvPr id="18" name="2.7"/>
          <p:cNvSpPr>
            <a:spLocks noGrp="1"/>
          </p:cNvSpPr>
          <p:nvPr>
            <p:ph type="body" sz="quarter" idx="20"/>
          </p:nvPr>
        </p:nvSpPr>
        <p:spPr>
          <a:xfrm>
            <a:off x="2378869" y="4029855"/>
            <a:ext cx="934744" cy="184666"/>
          </a:xfrm>
        </p:spPr>
        <p:txBody>
          <a:bodyPr/>
          <a:lstStyle/>
          <a:p>
            <a:r>
              <a:rPr/>
              <a:t>1,665</a:t>
            </a:r>
          </a:p>
        </p:txBody>
      </p:sp>
      <p:sp>
        <p:nvSpPr>
          <p:cNvPr id="19" name="2.8"/>
          <p:cNvSpPr>
            <a:spLocks noGrp="1"/>
          </p:cNvSpPr>
          <p:nvPr>
            <p:ph type="body" sz="quarter" idx="21"/>
          </p:nvPr>
        </p:nvSpPr>
        <p:spPr>
          <a:xfrm>
            <a:off x="3088481" y="4029855"/>
            <a:ext cx="934744" cy="184666"/>
          </a:xfrm>
        </p:spPr>
        <p:txBody>
          <a:bodyPr/>
          <a:lstStyle/>
          <a:p>
            <a:r>
              <a:rPr/>
              <a:t>17%</a:t>
            </a:r>
          </a:p>
        </p:txBody>
      </p:sp>
      <p:sp>
        <p:nvSpPr>
          <p:cNvPr id="20" name="2.13"/>
          <p:cNvSpPr>
            <a:spLocks noGrp="1"/>
          </p:cNvSpPr>
          <p:nvPr>
            <p:ph type="body" sz="quarter" idx="27"/>
          </p:nvPr>
        </p:nvSpPr>
        <p:spPr>
          <a:xfrm>
            <a:off x="3087836" y="4883578"/>
            <a:ext cx="934744" cy="184666"/>
          </a:xfrm>
        </p:spPr>
        <p:txBody>
          <a:bodyPr/>
          <a:lstStyle/>
          <a:p>
            <a:r>
              <a:rPr/>
              <a:t>14%</a:t>
            </a:r>
          </a:p>
        </p:txBody>
      </p:sp>
      <p:sp>
        <p:nvSpPr>
          <p:cNvPr id="21" name="2.14"/>
          <p:cNvSpPr>
            <a:spLocks noGrp="1"/>
          </p:cNvSpPr>
          <p:nvPr>
            <p:ph type="body" sz="quarter" idx="28"/>
          </p:nvPr>
        </p:nvSpPr>
        <p:spPr>
          <a:xfrm>
            <a:off x="284219" y="5311238"/>
            <a:ext cx="2360492" cy="184666"/>
          </a:xfrm>
        </p:spPr>
        <p:txBody>
          <a:bodyPr/>
          <a:lstStyle/>
          <a:p>
            <a:r>
              <a:rPr/>
              <a:t>Deteriorated by less than 7.56 points</a:t>
            </a:r>
          </a:p>
        </p:txBody>
      </p:sp>
      <p:sp>
        <p:nvSpPr>
          <p:cNvPr id="22" name="2.1"/>
          <p:cNvSpPr>
            <a:spLocks noGrp="1"/>
          </p:cNvSpPr>
          <p:nvPr>
            <p:ph type="title"/>
          </p:nvPr>
        </p:nvSpPr>
        <p:spPr>
          <a:xfrm>
            <a:off x="0" y="486000"/>
            <a:ext cx="7861602" cy="783255"/>
          </a:xfrm>
        </p:spPr>
        <p:txBody>
          <a:bodyPr/>
          <a:lstStyle/>
          <a:p>
            <a:r>
              <a:rPr/>
              <a:t>RCADS panic disorder scale</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46%</a:t>
            </a:r>
          </a:p>
        </p:txBody>
      </p:sp>
      <p:sp>
        <p:nvSpPr>
          <p:cNvPr id="3" name="3.9"/>
          <p:cNvSpPr>
            <a:spLocks noGrp="1"/>
          </p:cNvSpPr>
          <p:nvPr>
            <p:ph type="body" sz="quarter" idx="41"/>
          </p:nvPr>
        </p:nvSpPr>
        <p:spPr>
          <a:xfrm>
            <a:off x="1075527" y="5445222"/>
            <a:ext cx="934744" cy="184666"/>
          </a:xfrm>
        </p:spPr>
        <p:txBody>
          <a:bodyPr/>
          <a:lstStyle/>
          <a:p>
            <a:r>
              <a:rPr/>
              <a:t>31%</a:t>
            </a:r>
          </a:p>
        </p:txBody>
      </p:sp>
      <p:sp>
        <p:nvSpPr>
          <p:cNvPr id="4" name="3.10"/>
          <p:cNvSpPr>
            <a:spLocks noGrp="1"/>
          </p:cNvSpPr>
          <p:nvPr>
            <p:ph type="body" sz="quarter" idx="42"/>
          </p:nvPr>
        </p:nvSpPr>
        <p:spPr>
          <a:xfrm>
            <a:off x="1075527" y="5704050"/>
            <a:ext cx="934744" cy="184666"/>
          </a:xfrm>
        </p:spPr>
        <p:txBody>
          <a:bodyPr/>
          <a:lstStyle/>
          <a:p>
            <a:r>
              <a:rPr/>
              <a:t>0%</a:t>
            </a:r>
          </a:p>
        </p:txBody>
      </p:sp>
      <p:sp>
        <p:nvSpPr>
          <p:cNvPr id="5" name="3.11"/>
          <p:cNvSpPr>
            <a:spLocks noGrp="1"/>
          </p:cNvSpPr>
          <p:nvPr>
            <p:ph type="body" sz="quarter" idx="43"/>
          </p:nvPr>
        </p:nvSpPr>
        <p:spPr>
          <a:xfrm>
            <a:off x="5573712" y="3517939"/>
            <a:ext cx="934744" cy="184666"/>
          </a:xfrm>
        </p:spPr>
        <p:txBody>
          <a:bodyPr/>
          <a:lstStyle/>
          <a:p>
            <a:r>
              <a:rPr/>
              <a:t>2%</a:t>
            </a:r>
          </a:p>
        </p:txBody>
      </p:sp>
      <p:sp>
        <p:nvSpPr>
          <p:cNvPr id="6" name="3.12"/>
          <p:cNvSpPr>
            <a:spLocks noGrp="1"/>
          </p:cNvSpPr>
          <p:nvPr>
            <p:ph type="body" sz="quarter" idx="44"/>
          </p:nvPr>
        </p:nvSpPr>
        <p:spPr>
          <a:xfrm>
            <a:off x="5573710" y="3970784"/>
            <a:ext cx="934744" cy="184666"/>
          </a:xfrm>
        </p:spPr>
        <p:txBody>
          <a:bodyPr/>
          <a:lstStyle/>
          <a:p>
            <a:r>
              <a:rPr/>
              <a:t>2%</a:t>
            </a:r>
          </a:p>
        </p:txBody>
      </p:sp>
      <p:sp>
        <p:nvSpPr>
          <p:cNvPr id="7" name="3.3"/>
          <p:cNvSpPr>
            <a:spLocks noGrp="1"/>
          </p:cNvSpPr>
          <p:nvPr>
            <p:ph type="body" sz="quarter" idx="20"/>
          </p:nvPr>
        </p:nvSpPr>
        <p:spPr>
          <a:xfrm>
            <a:off x="1075532" y="3394667"/>
            <a:ext cx="934744" cy="184666"/>
          </a:xfrm>
        </p:spPr>
        <p:txBody>
          <a:bodyPr/>
          <a:lstStyle/>
          <a:p>
            <a:r>
              <a:rPr/>
              <a:t>6%</a:t>
            </a:r>
          </a:p>
        </p:txBody>
      </p:sp>
      <p:sp>
        <p:nvSpPr>
          <p:cNvPr id="8" name="3.4"/>
          <p:cNvSpPr>
            <a:spLocks noGrp="1"/>
          </p:cNvSpPr>
          <p:nvPr>
            <p:ph type="body" sz="quarter" idx="36"/>
          </p:nvPr>
        </p:nvSpPr>
        <p:spPr>
          <a:xfrm>
            <a:off x="1075529" y="3654222"/>
            <a:ext cx="934744" cy="184666"/>
          </a:xfrm>
        </p:spPr>
        <p:txBody>
          <a:bodyPr/>
          <a:lstStyle/>
          <a:p>
            <a:r>
              <a:rPr/>
              <a:t>49%</a:t>
            </a:r>
          </a:p>
        </p:txBody>
      </p:sp>
      <p:sp>
        <p:nvSpPr>
          <p:cNvPr id="9" name="3.8"/>
          <p:cNvSpPr>
            <a:spLocks noGrp="1"/>
          </p:cNvSpPr>
          <p:nvPr>
            <p:ph type="body" sz="quarter" idx="40"/>
          </p:nvPr>
        </p:nvSpPr>
        <p:spPr>
          <a:xfrm>
            <a:off x="1075527" y="5184013"/>
            <a:ext cx="934744" cy="184666"/>
          </a:xfrm>
        </p:spPr>
        <p:txBody>
          <a:bodyPr/>
          <a:lstStyle/>
          <a:p>
            <a:r>
              <a:rPr/>
              <a:t>69%</a:t>
            </a:r>
          </a:p>
        </p:txBody>
      </p:sp>
      <p:sp>
        <p:nvSpPr>
          <p:cNvPr id="10" name="3.22"/>
          <p:cNvSpPr>
            <a:spLocks noGrp="1"/>
          </p:cNvSpPr>
          <p:nvPr>
            <p:ph type="body" sz="quarter" idx="54"/>
          </p:nvPr>
        </p:nvSpPr>
        <p:spPr>
          <a:xfrm>
            <a:off x="8358339" y="5182027"/>
            <a:ext cx="934744" cy="184666"/>
          </a:xfrm>
        </p:spPr>
        <p:txBody>
          <a:bodyPr/>
          <a:lstStyle/>
          <a:p>
            <a:r>
              <a:rPr/>
              <a:t>93%</a:t>
            </a:r>
          </a:p>
        </p:txBody>
      </p:sp>
      <p:sp>
        <p:nvSpPr>
          <p:cNvPr id="11" name="3.23"/>
          <p:cNvSpPr>
            <a:spLocks noGrp="1"/>
          </p:cNvSpPr>
          <p:nvPr>
            <p:ph type="body" sz="quarter" idx="55"/>
          </p:nvPr>
        </p:nvSpPr>
        <p:spPr>
          <a:xfrm>
            <a:off x="8358339" y="5442713"/>
            <a:ext cx="934744" cy="184666"/>
          </a:xfrm>
        </p:spPr>
        <p:txBody>
          <a:bodyPr/>
          <a:lstStyle/>
          <a:p>
            <a:r>
              <a:rPr/>
              <a:t>7%</a:t>
            </a:r>
          </a:p>
        </p:txBody>
      </p:sp>
      <p:sp>
        <p:nvSpPr>
          <p:cNvPr id="12" name="3.24"/>
          <p:cNvSpPr>
            <a:spLocks noGrp="1"/>
          </p:cNvSpPr>
          <p:nvPr>
            <p:ph type="body" sz="quarter" idx="56"/>
          </p:nvPr>
        </p:nvSpPr>
        <p:spPr>
          <a:xfrm>
            <a:off x="8358334" y="5702319"/>
            <a:ext cx="934744" cy="184666"/>
          </a:xfrm>
        </p:spPr>
        <p:txBody>
          <a:bodyPr/>
          <a:lstStyle/>
          <a:p>
            <a:r>
              <a:rPr/>
              <a:t>0%</a:t>
            </a:r>
          </a:p>
        </p:txBody>
      </p:sp>
      <p:sp>
        <p:nvSpPr>
          <p:cNvPr id="13" name="3.15"/>
          <p:cNvSpPr>
            <a:spLocks noGrp="1"/>
          </p:cNvSpPr>
          <p:nvPr>
            <p:ph type="body" sz="quarter" idx="47"/>
          </p:nvPr>
        </p:nvSpPr>
        <p:spPr>
          <a:xfrm>
            <a:off x="5573710" y="5329261"/>
            <a:ext cx="934744" cy="184666"/>
          </a:xfrm>
        </p:spPr>
        <p:txBody>
          <a:bodyPr/>
          <a:lstStyle/>
          <a:p>
            <a:r>
              <a:rPr/>
              <a:t>66%</a:t>
            </a:r>
          </a:p>
        </p:txBody>
      </p:sp>
      <p:sp>
        <p:nvSpPr>
          <p:cNvPr id="14" name="3.16"/>
          <p:cNvSpPr>
            <a:spLocks noGrp="1"/>
          </p:cNvSpPr>
          <p:nvPr>
            <p:ph type="body" sz="quarter" idx="48"/>
          </p:nvPr>
        </p:nvSpPr>
        <p:spPr>
          <a:xfrm>
            <a:off x="5573710" y="5694653"/>
            <a:ext cx="934744" cy="184666"/>
          </a:xfrm>
        </p:spPr>
        <p:txBody>
          <a:bodyPr/>
          <a:lstStyle/>
          <a:p>
            <a:r>
              <a:rPr/>
              <a:t>25%</a:t>
            </a:r>
          </a:p>
        </p:txBody>
      </p:sp>
      <p:sp>
        <p:nvSpPr>
          <p:cNvPr id="15" name="3.17"/>
          <p:cNvSpPr>
            <a:spLocks noGrp="1"/>
          </p:cNvSpPr>
          <p:nvPr>
            <p:ph type="body" sz="quarter" idx="49"/>
          </p:nvPr>
        </p:nvSpPr>
        <p:spPr>
          <a:xfrm>
            <a:off x="8358334" y="3228611"/>
            <a:ext cx="934744" cy="184666"/>
          </a:xfrm>
        </p:spPr>
        <p:txBody>
          <a:bodyPr/>
          <a:lstStyle/>
          <a:p>
            <a:r>
              <a:rPr/>
              <a:t>57%</a:t>
            </a:r>
          </a:p>
        </p:txBody>
      </p:sp>
      <p:sp>
        <p:nvSpPr>
          <p:cNvPr id="16" name="3.18"/>
          <p:cNvSpPr>
            <a:spLocks noGrp="1"/>
          </p:cNvSpPr>
          <p:nvPr>
            <p:ph type="body" sz="quarter" idx="50"/>
          </p:nvPr>
        </p:nvSpPr>
        <p:spPr>
          <a:xfrm>
            <a:off x="8355953" y="3484619"/>
            <a:ext cx="934744" cy="184666"/>
          </a:xfrm>
        </p:spPr>
        <p:txBody>
          <a:bodyPr/>
          <a:lstStyle/>
          <a:p>
            <a:r>
              <a:rPr/>
              <a:t>40%</a:t>
            </a:r>
          </a:p>
        </p:txBody>
      </p:sp>
      <p:sp>
        <p:nvSpPr>
          <p:cNvPr id="17" name="3.21"/>
          <p:cNvSpPr>
            <a:spLocks noGrp="1"/>
          </p:cNvSpPr>
          <p:nvPr>
            <p:ph type="body" sz="quarter" idx="53"/>
          </p:nvPr>
        </p:nvSpPr>
        <p:spPr>
          <a:xfrm>
            <a:off x="8358333" y="4922969"/>
            <a:ext cx="934744" cy="184666"/>
          </a:xfrm>
        </p:spPr>
        <p:txBody>
          <a:bodyPr/>
          <a:lstStyle/>
          <a:p>
            <a:r>
              <a:rPr/>
              <a:t>0%</a:t>
            </a:r>
          </a:p>
        </p:txBody>
      </p:sp>
      <p:sp>
        <p:nvSpPr>
          <p:cNvPr id="18" name="3.2"/>
          <p:cNvSpPr>
            <a:spLocks noGrp="1"/>
          </p:cNvSpPr>
          <p:nvPr>
            <p:ph type="body" sz="quarter" idx="35"/>
          </p:nvPr>
        </p:nvSpPr>
        <p:spPr>
          <a:xfrm>
            <a:off x="2381" y="2216083"/>
            <a:ext cx="9905999" cy="859696"/>
          </a:xfrm>
        </p:spPr>
        <p:txBody>
          <a:bodyPr/>
          <a:lstStyle/>
          <a:p>
            <a:r>
              <a:rPr/>
              <a:t>The sample used consisted of the 9,654 CYP who completed the RCADS PD scale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3%</a:t>
            </a:r>
          </a:p>
        </p:txBody>
      </p:sp>
      <p:sp>
        <p:nvSpPr>
          <p:cNvPr id="20" name="3.6"/>
          <p:cNvSpPr>
            <a:spLocks noGrp="1"/>
          </p:cNvSpPr>
          <p:nvPr>
            <p:ph type="body" sz="quarter" idx="38"/>
          </p:nvPr>
        </p:nvSpPr>
        <p:spPr>
          <a:xfrm>
            <a:off x="1075527" y="4170955"/>
            <a:ext cx="934744" cy="184666"/>
          </a:xfrm>
        </p:spPr>
        <p:txBody>
          <a:bodyPr/>
          <a:lstStyle/>
          <a:p>
            <a:r>
              <a:rPr/>
              <a:t>0%</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0%</a:t>
            </a:r>
          </a:p>
        </p:txBody>
      </p:sp>
      <p:sp>
        <p:nvSpPr>
          <p:cNvPr id="23" name="3.14"/>
          <p:cNvSpPr>
            <a:spLocks noGrp="1"/>
          </p:cNvSpPr>
          <p:nvPr>
            <p:ph type="body" sz="quarter" idx="46"/>
          </p:nvPr>
        </p:nvSpPr>
        <p:spPr>
          <a:xfrm>
            <a:off x="5573710" y="4878259"/>
            <a:ext cx="934744" cy="184666"/>
          </a:xfrm>
        </p:spPr>
        <p:txBody>
          <a:bodyPr/>
          <a:lstStyle/>
          <a:p>
            <a:r>
              <a:rPr/>
              <a:t>1%</a:t>
            </a:r>
          </a:p>
        </p:txBody>
      </p:sp>
      <p:sp>
        <p:nvSpPr>
          <p:cNvPr id="24" name="3.19"/>
          <p:cNvSpPr>
            <a:spLocks noGrp="1"/>
          </p:cNvSpPr>
          <p:nvPr>
            <p:ph type="body" sz="quarter" idx="51"/>
          </p:nvPr>
        </p:nvSpPr>
        <p:spPr>
          <a:xfrm>
            <a:off x="8358334" y="3744174"/>
            <a:ext cx="934744" cy="184666"/>
          </a:xfrm>
        </p:spPr>
        <p:txBody>
          <a:bodyPr/>
          <a:lstStyle/>
          <a:p>
            <a:r>
              <a:rPr/>
              <a:t>3%</a:t>
            </a:r>
          </a:p>
        </p:txBody>
      </p:sp>
      <p:sp>
        <p:nvSpPr>
          <p:cNvPr id="25" name="3.1"/>
          <p:cNvSpPr>
            <a:spLocks noGrp="1"/>
          </p:cNvSpPr>
          <p:nvPr>
            <p:ph type="title"/>
          </p:nvPr>
        </p:nvSpPr>
        <p:spPr>
          <a:xfrm>
            <a:off x="0" y="486000"/>
            <a:ext cx="7861602" cy="783255"/>
          </a:xfrm>
        </p:spPr>
        <p:txBody>
          <a:bodyPr/>
          <a:lstStyle/>
          <a:p>
            <a:r>
              <a:rPr/>
              <a:t>RCADS panic disorder scale</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RCADS PD scale score from the last self-reported RCADS PD scale score</a:t>
            </a:r>
          </a:p>
        </p:txBody>
      </p:sp>
      <p:sp>
        <p:nvSpPr>
          <p:cNvPr id="3" name="4.7"/>
          <p:cNvSpPr>
            <a:spLocks noGrp="1"/>
          </p:cNvSpPr>
          <p:nvPr>
            <p:ph type="body" sz="quarter" idx="45"/>
          </p:nvPr>
        </p:nvSpPr>
        <p:spPr>
          <a:xfrm>
            <a:off x="0" y="6004240"/>
            <a:ext cx="9905999" cy="369332"/>
          </a:xfrm>
        </p:spPr>
        <p:txBody>
          <a:bodyPr/>
          <a:lstStyle/>
          <a:p>
            <a:r>
              <a:rPr/>
              <a:t>† Piqueras JA, Martín-Vivar M, Sandin B, San Luis C, Pineda D. The Revised Child Anxiety and Depression Scale: A systematic review and reliability generalization meta-analysis. J Affect Disord. 2017;218:153-169</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0.83†</a:t>
            </a:r>
          </a:p>
        </p:txBody>
      </p:sp>
      <p:sp>
        <p:nvSpPr>
          <p:cNvPr id="5" name="4.3"/>
          <p:cNvSpPr>
            <a:spLocks noGrp="1"/>
          </p:cNvSpPr>
          <p:nvPr>
            <p:ph type="body" sz="quarter" idx="37"/>
          </p:nvPr>
        </p:nvSpPr>
        <p:spPr>
          <a:xfrm>
            <a:off x="0" y="2041737"/>
            <a:ext cx="9905999" cy="859696"/>
          </a:xfrm>
        </p:spPr>
        <p:txBody>
          <a:bodyPr/>
          <a:lstStyle/>
          <a:p>
            <a:r>
              <a:rPr/>
              <a:t>Using a reliable change criterion (RCC) of 7.56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7.56</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RCADS PD scale scores of 46,248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RCADS panic disorder scale</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deteriorated</a:t>
            </a:r>
          </a:p>
        </p:txBody>
      </p:sp>
      <p:sp>
        <p:nvSpPr>
          <p:cNvPr id="12" name="MoreZeroLessRCC"/>
          <p:cNvSpPr>
            <a:spLocks noGrp="1"/>
          </p:cNvSpPr>
          <p:nvPr>
            <p:ph type="body" sz="quarter" idx="39"/>
          </p:nvPr>
        </p:nvSpPr>
        <p:spPr>
          <a:xfrm>
            <a:off x="2719388" y="3148663"/>
            <a:ext cx="1492166" cy="169277"/>
          </a:xfrm>
        </p:spPr>
        <p:txBody>
          <a:bodyPr/>
          <a:lstStyle/>
          <a:p>
            <a:r>
              <a:rPr/>
              <a:t>Deteriorated</a:t>
            </a:r>
          </a:p>
        </p:txBody>
      </p:sp>
      <p:sp>
        <p:nvSpPr>
          <p:cNvPr id="13" name="LessZeroMoreMinusRCC"/>
          <p:cNvSpPr>
            <a:spLocks noGrp="1"/>
          </p:cNvSpPr>
          <p:nvPr>
            <p:ph type="body" sz="quarter" idx="40"/>
          </p:nvPr>
        </p:nvSpPr>
        <p:spPr>
          <a:xfrm>
            <a:off x="5701591" y="3149699"/>
            <a:ext cx="1492166" cy="169277"/>
          </a:xfrm>
        </p:spPr>
        <p:txBody>
          <a:bodyPr/>
          <a:lstStyle/>
          <a:p>
            <a:r>
              <a:rPr/>
              <a:t>Improved</a:t>
            </a:r>
          </a:p>
        </p:txBody>
      </p:sp>
      <p:sp>
        <p:nvSpPr>
          <p:cNvPr id="14" name="LessEqualMinusRCC"/>
          <p:cNvSpPr>
            <a:spLocks noGrp="1"/>
          </p:cNvSpPr>
          <p:nvPr>
            <p:ph type="body" sz="quarter" idx="41"/>
          </p:nvPr>
        </p:nvSpPr>
        <p:spPr>
          <a:xfrm>
            <a:off x="7194104" y="3149114"/>
            <a:ext cx="1492166" cy="169277"/>
          </a:xfrm>
        </p:spPr>
        <p:txBody>
          <a:bodyPr/>
          <a:lstStyle/>
          <a:p>
            <a:r>
              <a:rPr/>
              <a:t>Reliably improved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2022-09-22T12:02:31Z</dcterms:modified>
</cp:coreProperties>
</file>