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6" r:id="rId2"/>
    <p:sldId id="268" r:id="rId3"/>
    <p:sldId id="269" r:id="rId4"/>
    <p:sldId id="27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1F4"/>
    <a:srgbClr val="EA642C"/>
    <a:srgbClr val="958E8E"/>
    <a:srgbClr val="309FAB"/>
    <a:srgbClr val="A73B11"/>
    <a:srgbClr val="1C6363"/>
    <a:srgbClr val="146767"/>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30" autoAdjust="0"/>
    <p:restoredTop sz="94660"/>
  </p:normalViewPr>
  <p:slideViewPr>
    <p:cSldViewPr snapToGrid="0">
      <p:cViewPr varScale="1">
        <p:scale>
          <a:sx n="85" d="100"/>
          <a:sy n="85" d="100"/>
        </p:scale>
        <p:origin x="10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notesMaster" Target="notesMasters/notesMaster1.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77D91-5711-4343-AB8E-67EE1FD0B1E1}" type="datetimeFigureOut">
              <a:rPr lang="en-GB" smtClean="0"/>
              <a:t>22/09/2022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D707A1-0414-43EE-971E-08317F478167}" type="slidenum">
              <a:rPr lang="en-GB" smtClean="0"/>
              <a:t>‹#›</a:t>
            </a:fld>
            <a:endParaRPr lang="en-GB"/>
          </a:p>
        </p:txBody>
      </p:sp>
    </p:spTree>
    <p:extLst>
      <p:ext uri="{BB962C8B-B14F-4D97-AF65-F5344CB8AC3E}">
        <p14:creationId xmlns:p14="http://schemas.microsoft.com/office/powerpoint/2010/main" val="395076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80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a:blip r:embed="rId2"/>
          <a:stretch>
            <a:fillRect/>
          </a:stretch>
        </p:blipFill>
        <p:spPr>
          <a:xfrm>
            <a:off x="7861603" y="167967"/>
            <a:ext cx="1858937" cy="1440000"/>
          </a:xfrm>
          <a:prstGeom prst="rect">
            <a:avLst/>
          </a:prstGeom>
        </p:spPr>
      </p:pic>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dirty="0"/>
          </a:p>
        </p:txBody>
      </p:sp>
      <p:sp>
        <p:nvSpPr>
          <p:cNvPr id="7" name="1.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3" name="1.9">
            <a:extLst>
              <a:ext uri="{FF2B5EF4-FFF2-40B4-BE49-F238E27FC236}">
                <a16:creationId xmlns:a16="http://schemas.microsoft.com/office/drawing/2014/main" id="{1436AB01-93C6-45C3-B87B-3A2272CAC359}"/>
              </a:ext>
            </a:extLst>
          </p:cNvPr>
          <p:cNvSpPr>
            <a:spLocks noGrp="1"/>
          </p:cNvSpPr>
          <p:nvPr>
            <p:ph type="body" sz="quarter" idx="13"/>
          </p:nvPr>
        </p:nvSpPr>
        <p:spPr>
          <a:xfrm>
            <a:off x="0" y="5538489"/>
            <a:ext cx="9905999" cy="954383"/>
          </a:xfrm>
        </p:spPr>
        <p:txBody>
          <a:bodyPr lIns="450000" rIns="450000" bIns="180000" anchor="b" anchorCtr="0"/>
          <a:lstStyle>
            <a:lvl1pPr marL="0" indent="0">
              <a:buNone/>
              <a:defRPr sz="1200"/>
            </a:lvl1pPr>
          </a:lstStyle>
          <a:p>
            <a:pPr lvl="0"/>
            <a:endParaRPr lang="en-GB" dirty="0"/>
          </a:p>
        </p:txBody>
      </p:sp>
      <p:sp>
        <p:nvSpPr>
          <p:cNvPr id="12" name="1.3">
            <a:extLst>
              <a:ext uri="{FF2B5EF4-FFF2-40B4-BE49-F238E27FC236}">
                <a16:creationId xmlns:a16="http://schemas.microsoft.com/office/drawing/2014/main" id="{447932E6-76A7-41F0-801C-DB147736F0FF}"/>
              </a:ext>
            </a:extLst>
          </p:cNvPr>
          <p:cNvSpPr>
            <a:spLocks noGrp="1"/>
          </p:cNvSpPr>
          <p:nvPr>
            <p:ph type="body" sz="quarter" idx="14"/>
          </p:nvPr>
        </p:nvSpPr>
        <p:spPr>
          <a:xfrm>
            <a:off x="0" y="1800000"/>
            <a:ext cx="9906000" cy="723600"/>
          </a:xfrm>
        </p:spPr>
        <p:txBody>
          <a:bodyPr/>
          <a:lstStyle>
            <a:lvl1pPr>
              <a:defRPr/>
            </a:lvl1pPr>
          </a:lstStyle>
          <a:p>
            <a:pPr lvl="0"/>
            <a:endParaRPr lang="en-GB" dirty="0"/>
          </a:p>
        </p:txBody>
      </p:sp>
      <p:graphicFrame>
        <p:nvGraphicFramePr>
          <p:cNvPr id="2" name="Table 1">
            <a:extLst>
              <a:ext uri="{FF2B5EF4-FFF2-40B4-BE49-F238E27FC236}">
                <a16:creationId xmlns:a16="http://schemas.microsoft.com/office/drawing/2014/main" id="{1B7A299A-E7D1-45D5-A9D1-0C812B12EC99}"/>
              </a:ext>
            </a:extLst>
          </p:cNvPr>
          <p:cNvGraphicFramePr>
            <a:graphicFrameLocks noGrp="1"/>
          </p:cNvGraphicFramePr>
          <p:nvPr userDrawn="1">
            <p:extLst>
              <p:ext uri="{D42A27DB-BD31-4B8C-83A1-F6EECF244321}">
                <p14:modId xmlns:p14="http://schemas.microsoft.com/office/powerpoint/2010/main" val="2135234393"/>
              </p:ext>
            </p:extLst>
          </p:nvPr>
        </p:nvGraphicFramePr>
        <p:xfrm>
          <a:off x="4939611" y="3519419"/>
          <a:ext cx="4648201" cy="1859280"/>
        </p:xfrm>
        <a:graphic>
          <a:graphicData uri="http://schemas.openxmlformats.org/drawingml/2006/table">
            <a:tbl>
              <a:tblPr firstRow="1" bandRow="1">
                <a:tableStyleId>{5940675A-B579-460E-94D1-54222C63F5DA}</a:tableStyleId>
              </a:tblPr>
              <a:tblGrid>
                <a:gridCol w="246019">
                  <a:extLst>
                    <a:ext uri="{9D8B030D-6E8A-4147-A177-3AD203B41FA5}">
                      <a16:colId xmlns:a16="http://schemas.microsoft.com/office/drawing/2014/main" val="3906634850"/>
                    </a:ext>
                  </a:extLst>
                </a:gridCol>
                <a:gridCol w="4402182">
                  <a:extLst>
                    <a:ext uri="{9D8B030D-6E8A-4147-A177-3AD203B41FA5}">
                      <a16:colId xmlns:a16="http://schemas.microsoft.com/office/drawing/2014/main" val="3879156529"/>
                    </a:ext>
                  </a:extLst>
                </a:gridCol>
              </a:tblGrid>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1C636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Reliably improved: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3371925"/>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387605"/>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309FAB"/>
                    </a:solidFill>
                  </a:tcPr>
                </a:tc>
                <a:tc>
                  <a:txBody>
                    <a:bodyPr/>
                    <a:lstStyle/>
                    <a:p>
                      <a:r>
                        <a:rPr lang="en-GB" sz="1200" dirty="0"/>
                        <a:t>Improved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08673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5866321"/>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958E8E"/>
                    </a:solidFill>
                  </a:tcPr>
                </a:tc>
                <a:tc>
                  <a:txBody>
                    <a:bodyPr/>
                    <a:lstStyle/>
                    <a:p>
                      <a:r>
                        <a:rPr lang="en-GB" sz="1200" dirty="0"/>
                        <a:t>No change: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00686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153580"/>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EA642C"/>
                    </a:solidFill>
                  </a:tcPr>
                </a:tc>
                <a:tc>
                  <a:txBody>
                    <a:bodyPr/>
                    <a:lstStyle/>
                    <a:p>
                      <a:r>
                        <a:rPr lang="en-GB" sz="1200" dirty="0"/>
                        <a:t>Deteriorated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5780957"/>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5223047"/>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A73B11"/>
                    </a:solidFill>
                  </a:tcPr>
                </a:tc>
                <a:tc>
                  <a:txBody>
                    <a:bodyPr/>
                    <a:lstStyle/>
                    <a:p>
                      <a:r>
                        <a:rPr lang="en-GB" sz="1200" dirty="0"/>
                        <a:t>Reliably deteriorated: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5471999"/>
                  </a:ext>
                </a:extLst>
              </a:tr>
            </a:tbl>
          </a:graphicData>
        </a:graphic>
      </p:graphicFrame>
      <p:sp>
        <p:nvSpPr>
          <p:cNvPr id="9" name="1.8">
            <a:extLst>
              <a:ext uri="{FF2B5EF4-FFF2-40B4-BE49-F238E27FC236}">
                <a16:creationId xmlns:a16="http://schemas.microsoft.com/office/drawing/2014/main" id="{5878C365-1DB5-425C-9A7C-C31C3A2BFC22}"/>
              </a:ext>
            </a:extLst>
          </p:cNvPr>
          <p:cNvSpPr>
            <a:spLocks noGrp="1"/>
          </p:cNvSpPr>
          <p:nvPr>
            <p:ph type="body" sz="quarter" idx="15"/>
          </p:nvPr>
        </p:nvSpPr>
        <p:spPr>
          <a:xfrm>
            <a:off x="6643544" y="5150162"/>
            <a:ext cx="1080000" cy="184666"/>
          </a:xfrm>
        </p:spPr>
        <p:txBody>
          <a:bodyPr lIns="0" tIns="0" rIns="0" bIns="0" anchor="ctr" anchorCtr="0">
            <a:noAutofit/>
          </a:bodyPr>
          <a:lstStyle>
            <a:lvl1pPr marL="0" indent="0">
              <a:buNone/>
              <a:defRPr sz="1200"/>
            </a:lvl1pPr>
          </a:lstStyle>
          <a:p>
            <a:pPr lvl="0"/>
            <a:endParaRPr lang="en-GB" dirty="0"/>
          </a:p>
        </p:txBody>
      </p:sp>
      <p:sp>
        <p:nvSpPr>
          <p:cNvPr id="10" name="1.7">
            <a:extLst>
              <a:ext uri="{FF2B5EF4-FFF2-40B4-BE49-F238E27FC236}">
                <a16:creationId xmlns:a16="http://schemas.microsoft.com/office/drawing/2014/main" id="{7DC974C2-B88D-436D-853E-F66FD9D8AAA6}"/>
              </a:ext>
            </a:extLst>
          </p:cNvPr>
          <p:cNvSpPr>
            <a:spLocks noGrp="1"/>
          </p:cNvSpPr>
          <p:nvPr>
            <p:ph type="body" sz="quarter" idx="16"/>
          </p:nvPr>
        </p:nvSpPr>
        <p:spPr>
          <a:xfrm>
            <a:off x="8730570" y="4751422"/>
            <a:ext cx="1080000" cy="184666"/>
          </a:xfrm>
        </p:spPr>
        <p:txBody>
          <a:bodyPr lIns="0" tIns="0" rIns="0" bIns="0" anchor="ctr" anchorCtr="0">
            <a:noAutofit/>
          </a:bodyPr>
          <a:lstStyle>
            <a:lvl1pPr marL="0" indent="0">
              <a:buNone/>
              <a:defRPr sz="1200"/>
            </a:lvl1pPr>
          </a:lstStyle>
          <a:p>
            <a:pPr lvl="0"/>
            <a:endParaRPr lang="en-GB" dirty="0"/>
          </a:p>
        </p:txBody>
      </p:sp>
      <p:sp>
        <p:nvSpPr>
          <p:cNvPr id="11" name="1.6">
            <a:extLst>
              <a:ext uri="{FF2B5EF4-FFF2-40B4-BE49-F238E27FC236}">
                <a16:creationId xmlns:a16="http://schemas.microsoft.com/office/drawing/2014/main" id="{4A334D12-AE20-46A3-B4A6-653D01979D74}"/>
              </a:ext>
            </a:extLst>
          </p:cNvPr>
          <p:cNvSpPr>
            <a:spLocks noGrp="1"/>
          </p:cNvSpPr>
          <p:nvPr>
            <p:ph type="body" sz="quarter" idx="17"/>
          </p:nvPr>
        </p:nvSpPr>
        <p:spPr>
          <a:xfrm>
            <a:off x="6011142" y="4356726"/>
            <a:ext cx="1080000" cy="184666"/>
          </a:xfrm>
        </p:spPr>
        <p:txBody>
          <a:bodyPr lIns="0" tIns="0" rIns="0" bIns="0" anchor="ctr" anchorCtr="0">
            <a:noAutofit/>
          </a:bodyPr>
          <a:lstStyle>
            <a:lvl1pPr marL="0" indent="0">
              <a:buNone/>
              <a:defRPr sz="1200"/>
            </a:lvl1pPr>
          </a:lstStyle>
          <a:p>
            <a:pPr lvl="0"/>
            <a:endParaRPr lang="en-GB" dirty="0"/>
          </a:p>
        </p:txBody>
      </p:sp>
      <p:sp>
        <p:nvSpPr>
          <p:cNvPr id="13" name="1.5">
            <a:extLst>
              <a:ext uri="{FF2B5EF4-FFF2-40B4-BE49-F238E27FC236}">
                <a16:creationId xmlns:a16="http://schemas.microsoft.com/office/drawing/2014/main" id="{022B5C27-F5DA-42CA-9ECC-CBEB5789F033}"/>
              </a:ext>
            </a:extLst>
          </p:cNvPr>
          <p:cNvSpPr>
            <a:spLocks noGrp="1"/>
          </p:cNvSpPr>
          <p:nvPr>
            <p:ph type="body" sz="quarter" idx="18"/>
          </p:nvPr>
        </p:nvSpPr>
        <p:spPr>
          <a:xfrm>
            <a:off x="8535286" y="3960563"/>
            <a:ext cx="1080000" cy="184666"/>
          </a:xfrm>
        </p:spPr>
        <p:txBody>
          <a:bodyPr lIns="0" tIns="0" rIns="0" bIns="0" anchor="ctr" anchorCtr="0">
            <a:noAutofit/>
          </a:bodyPr>
          <a:lstStyle>
            <a:lvl1pPr marL="0" indent="0">
              <a:buNone/>
              <a:defRPr sz="1200"/>
            </a:lvl1pPr>
          </a:lstStyle>
          <a:p>
            <a:pPr lvl="0"/>
            <a:endParaRPr lang="en-GB" dirty="0"/>
          </a:p>
        </p:txBody>
      </p:sp>
      <p:sp>
        <p:nvSpPr>
          <p:cNvPr id="14" name="1.4">
            <a:extLst>
              <a:ext uri="{FF2B5EF4-FFF2-40B4-BE49-F238E27FC236}">
                <a16:creationId xmlns:a16="http://schemas.microsoft.com/office/drawing/2014/main" id="{6564EB24-E54F-492E-B262-DB881D1C2123}"/>
              </a:ext>
            </a:extLst>
          </p:cNvPr>
          <p:cNvSpPr>
            <a:spLocks noGrp="1"/>
          </p:cNvSpPr>
          <p:nvPr>
            <p:ph type="body" sz="quarter" idx="19"/>
          </p:nvPr>
        </p:nvSpPr>
        <p:spPr>
          <a:xfrm>
            <a:off x="6458117" y="3563290"/>
            <a:ext cx="1080000" cy="184666"/>
          </a:xfrm>
        </p:spPr>
        <p:txBody>
          <a:bodyPr lIns="0" tIns="0" rIns="0" bIns="0" anchor="ctr" anchorCtr="0">
            <a:noAutofit/>
          </a:bodyPr>
          <a:lstStyle>
            <a:lvl1pPr marL="0" indent="0">
              <a:buNone/>
              <a:defRPr sz="1200"/>
            </a:lvl1pPr>
          </a:lstStyle>
          <a:p>
            <a:pPr lvl="0"/>
            <a:endParaRPr lang="en-GB" dirty="0"/>
          </a:p>
        </p:txBody>
      </p:sp>
      <p:sp>
        <p:nvSpPr>
          <p:cNvPr id="19" name="1.2">
            <a:extLst>
              <a:ext uri="{FF2B5EF4-FFF2-40B4-BE49-F238E27FC236}">
                <a16:creationId xmlns:a16="http://schemas.microsoft.com/office/drawing/2014/main" id="{F8C797B6-164C-4230-BB87-6388E11BFF0C}"/>
              </a:ext>
            </a:extLst>
          </p:cNvPr>
          <p:cNvSpPr>
            <a:spLocks noGrp="1"/>
          </p:cNvSpPr>
          <p:nvPr>
            <p:ph type="body" sz="quarter" idx="21"/>
          </p:nvPr>
        </p:nvSpPr>
        <p:spPr>
          <a:xfrm>
            <a:off x="0" y="972000"/>
            <a:ext cx="7862400" cy="796841"/>
          </a:xfrm>
        </p:spPr>
        <p:txBody>
          <a:bodyPr lIns="396000">
            <a:noAutofit/>
          </a:bodyPr>
          <a:lstStyle>
            <a:lvl1pPr marL="0" indent="0">
              <a:buNone/>
              <a:defRPr sz="3200" b="0">
                <a:solidFill>
                  <a:schemeClr val="bg1"/>
                </a:solidFill>
                <a:latin typeface="+mn-lt"/>
              </a:defRPr>
            </a:lvl1pPr>
          </a:lstStyle>
          <a:p>
            <a:pPr lvl="0"/>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1" dirty="0">
                <a:solidFill>
                  <a:schemeClr val="bg1"/>
                </a:solidFill>
              </a:rPr>
              <a:t>CORC Comparator</a:t>
            </a:r>
          </a:p>
        </p:txBody>
      </p:sp>
      <p:sp>
        <p:nvSpPr>
          <p:cNvPr id="18" name="TextBox 2">
            <a:extLst>
              <a:ext uri="{FF2B5EF4-FFF2-40B4-BE49-F238E27FC236}">
                <a16:creationId xmlns:a16="http://schemas.microsoft.com/office/drawing/2014/main" id="{496956FB-9361-449C-9E9D-CD24574C3A13}"/>
              </a:ext>
            </a:extLst>
          </p:cNvPr>
          <p:cNvSpPr txBox="1"/>
          <p:nvPr userDrawn="1"/>
        </p:nvSpPr>
        <p:spPr>
          <a:xfrm>
            <a:off x="0" y="2301619"/>
            <a:ext cx="9907200" cy="723600"/>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Changes in scores are categorised as indicating improvement or deterioration, and whether the amount of change was enough to be considered reliable (for details, see page 4)</a:t>
            </a:r>
          </a:p>
        </p:txBody>
      </p:sp>
      <p:sp>
        <p:nvSpPr>
          <p:cNvPr id="16" name="Person1">
            <a:extLst>
              <a:ext uri="{FF2B5EF4-FFF2-40B4-BE49-F238E27FC236}">
                <a16:creationId xmlns:a16="http://schemas.microsoft.com/office/drawing/2014/main" id="{98E7ADDC-80A4-4656-971C-5FDA96BD78E6}"/>
              </a:ext>
            </a:extLst>
          </p:cNvPr>
          <p:cNvSpPr>
            <a:spLocks noGrp="1"/>
          </p:cNvSpPr>
          <p:nvPr>
            <p:ph type="pic" sz="quarter" idx="22"/>
          </p:nvPr>
        </p:nvSpPr>
        <p:spPr>
          <a:xfrm>
            <a:off x="834403" y="3408448"/>
            <a:ext cx="144000" cy="360000"/>
          </a:xfrm>
        </p:spPr>
        <p:txBody>
          <a:bodyPr lIns="0" tIns="0" rIns="0" bIns="0"/>
          <a:lstStyle>
            <a:lvl1pPr marL="0" indent="0">
              <a:buNone/>
              <a:defRPr sz="500"/>
            </a:lvl1pPr>
          </a:lstStyle>
          <a:p>
            <a:endParaRPr lang="en-GB" dirty="0"/>
          </a:p>
        </p:txBody>
      </p:sp>
      <p:sp>
        <p:nvSpPr>
          <p:cNvPr id="30" name="Person2">
            <a:extLst>
              <a:ext uri="{FF2B5EF4-FFF2-40B4-BE49-F238E27FC236}">
                <a16:creationId xmlns:a16="http://schemas.microsoft.com/office/drawing/2014/main" id="{A361A1AF-B8FB-4749-A4D3-06EAA5785B51}"/>
              </a:ext>
            </a:extLst>
          </p:cNvPr>
          <p:cNvSpPr>
            <a:spLocks noGrp="1"/>
          </p:cNvSpPr>
          <p:nvPr>
            <p:ph type="pic" sz="quarter" idx="23"/>
          </p:nvPr>
        </p:nvSpPr>
        <p:spPr>
          <a:xfrm>
            <a:off x="1014403" y="3408448"/>
            <a:ext cx="144000" cy="360000"/>
          </a:xfrm>
        </p:spPr>
        <p:txBody>
          <a:bodyPr lIns="0" tIns="0" rIns="0" bIns="0"/>
          <a:lstStyle>
            <a:lvl1pPr marL="0" indent="0">
              <a:buNone/>
              <a:defRPr sz="500"/>
            </a:lvl1pPr>
          </a:lstStyle>
          <a:p>
            <a:endParaRPr lang="en-GB" dirty="0"/>
          </a:p>
        </p:txBody>
      </p:sp>
      <p:sp>
        <p:nvSpPr>
          <p:cNvPr id="31" name="Person3">
            <a:extLst>
              <a:ext uri="{FF2B5EF4-FFF2-40B4-BE49-F238E27FC236}">
                <a16:creationId xmlns:a16="http://schemas.microsoft.com/office/drawing/2014/main" id="{6673883A-4E72-46D0-B113-1B9D0664E66D}"/>
              </a:ext>
            </a:extLst>
          </p:cNvPr>
          <p:cNvSpPr>
            <a:spLocks noGrp="1"/>
          </p:cNvSpPr>
          <p:nvPr>
            <p:ph type="pic" sz="quarter" idx="24"/>
          </p:nvPr>
        </p:nvSpPr>
        <p:spPr>
          <a:xfrm>
            <a:off x="1194403" y="3408448"/>
            <a:ext cx="144000" cy="360000"/>
          </a:xfrm>
        </p:spPr>
        <p:txBody>
          <a:bodyPr lIns="0" tIns="0" rIns="0" bIns="0"/>
          <a:lstStyle>
            <a:lvl1pPr marL="0" indent="0">
              <a:buNone/>
              <a:defRPr sz="500"/>
            </a:lvl1pPr>
          </a:lstStyle>
          <a:p>
            <a:endParaRPr lang="en-GB" dirty="0"/>
          </a:p>
        </p:txBody>
      </p:sp>
      <p:sp>
        <p:nvSpPr>
          <p:cNvPr id="32" name="Person4">
            <a:extLst>
              <a:ext uri="{FF2B5EF4-FFF2-40B4-BE49-F238E27FC236}">
                <a16:creationId xmlns:a16="http://schemas.microsoft.com/office/drawing/2014/main" id="{BA0EB238-3653-4A9E-B688-2F45C731721E}"/>
              </a:ext>
            </a:extLst>
          </p:cNvPr>
          <p:cNvSpPr>
            <a:spLocks noGrp="1"/>
          </p:cNvSpPr>
          <p:nvPr>
            <p:ph type="pic" sz="quarter" idx="25"/>
          </p:nvPr>
        </p:nvSpPr>
        <p:spPr>
          <a:xfrm>
            <a:off x="1374403" y="3408448"/>
            <a:ext cx="144000" cy="360000"/>
          </a:xfrm>
        </p:spPr>
        <p:txBody>
          <a:bodyPr lIns="0" tIns="0" rIns="0" bIns="0"/>
          <a:lstStyle>
            <a:lvl1pPr marL="0" indent="0">
              <a:buNone/>
              <a:defRPr sz="500"/>
            </a:lvl1pPr>
          </a:lstStyle>
          <a:p>
            <a:endParaRPr lang="en-GB" dirty="0"/>
          </a:p>
        </p:txBody>
      </p:sp>
      <p:sp>
        <p:nvSpPr>
          <p:cNvPr id="33" name="Person5">
            <a:extLst>
              <a:ext uri="{FF2B5EF4-FFF2-40B4-BE49-F238E27FC236}">
                <a16:creationId xmlns:a16="http://schemas.microsoft.com/office/drawing/2014/main" id="{09B52EBF-4188-426F-A286-84A68C534605}"/>
              </a:ext>
            </a:extLst>
          </p:cNvPr>
          <p:cNvSpPr>
            <a:spLocks noGrp="1"/>
          </p:cNvSpPr>
          <p:nvPr>
            <p:ph type="pic" sz="quarter" idx="26"/>
          </p:nvPr>
        </p:nvSpPr>
        <p:spPr>
          <a:xfrm>
            <a:off x="1554403" y="3408448"/>
            <a:ext cx="144000" cy="360000"/>
          </a:xfrm>
        </p:spPr>
        <p:txBody>
          <a:bodyPr lIns="0" tIns="0" rIns="0" bIns="0"/>
          <a:lstStyle>
            <a:lvl1pPr marL="0" indent="0">
              <a:buNone/>
              <a:defRPr sz="500"/>
            </a:lvl1pPr>
          </a:lstStyle>
          <a:p>
            <a:endParaRPr lang="en-GB" dirty="0"/>
          </a:p>
        </p:txBody>
      </p:sp>
      <p:sp>
        <p:nvSpPr>
          <p:cNvPr id="34" name="Person6">
            <a:extLst>
              <a:ext uri="{FF2B5EF4-FFF2-40B4-BE49-F238E27FC236}">
                <a16:creationId xmlns:a16="http://schemas.microsoft.com/office/drawing/2014/main" id="{77804B78-23D9-4A5F-A5EE-0B319143BCC4}"/>
              </a:ext>
            </a:extLst>
          </p:cNvPr>
          <p:cNvSpPr>
            <a:spLocks noGrp="1"/>
          </p:cNvSpPr>
          <p:nvPr>
            <p:ph type="pic" sz="quarter" idx="27"/>
          </p:nvPr>
        </p:nvSpPr>
        <p:spPr>
          <a:xfrm>
            <a:off x="1734403" y="3408448"/>
            <a:ext cx="144000" cy="360000"/>
          </a:xfrm>
        </p:spPr>
        <p:txBody>
          <a:bodyPr lIns="0" tIns="0" rIns="0" bIns="0"/>
          <a:lstStyle>
            <a:lvl1pPr marL="0" indent="0">
              <a:buNone/>
              <a:defRPr sz="500"/>
            </a:lvl1pPr>
          </a:lstStyle>
          <a:p>
            <a:endParaRPr lang="en-GB" dirty="0"/>
          </a:p>
        </p:txBody>
      </p:sp>
      <p:sp>
        <p:nvSpPr>
          <p:cNvPr id="35" name="Person7">
            <a:extLst>
              <a:ext uri="{FF2B5EF4-FFF2-40B4-BE49-F238E27FC236}">
                <a16:creationId xmlns:a16="http://schemas.microsoft.com/office/drawing/2014/main" id="{17969B64-6CBE-481E-90CF-28EC2575E202}"/>
              </a:ext>
            </a:extLst>
          </p:cNvPr>
          <p:cNvSpPr>
            <a:spLocks noGrp="1"/>
          </p:cNvSpPr>
          <p:nvPr>
            <p:ph type="pic" sz="quarter" idx="28"/>
          </p:nvPr>
        </p:nvSpPr>
        <p:spPr>
          <a:xfrm>
            <a:off x="1914403" y="3408448"/>
            <a:ext cx="144000" cy="360000"/>
          </a:xfrm>
        </p:spPr>
        <p:txBody>
          <a:bodyPr lIns="0" tIns="0" rIns="0" bIns="0"/>
          <a:lstStyle>
            <a:lvl1pPr marL="0" indent="0">
              <a:buNone/>
              <a:defRPr sz="500"/>
            </a:lvl1pPr>
          </a:lstStyle>
          <a:p>
            <a:endParaRPr lang="en-GB" dirty="0"/>
          </a:p>
        </p:txBody>
      </p:sp>
      <p:sp>
        <p:nvSpPr>
          <p:cNvPr id="36" name="Person8">
            <a:extLst>
              <a:ext uri="{FF2B5EF4-FFF2-40B4-BE49-F238E27FC236}">
                <a16:creationId xmlns:a16="http://schemas.microsoft.com/office/drawing/2014/main" id="{C9F68CD8-074C-47B4-9748-E0C8CE8656E9}"/>
              </a:ext>
            </a:extLst>
          </p:cNvPr>
          <p:cNvSpPr>
            <a:spLocks noGrp="1"/>
          </p:cNvSpPr>
          <p:nvPr>
            <p:ph type="pic" sz="quarter" idx="29"/>
          </p:nvPr>
        </p:nvSpPr>
        <p:spPr>
          <a:xfrm>
            <a:off x="2094403" y="3408448"/>
            <a:ext cx="144000" cy="360000"/>
          </a:xfrm>
        </p:spPr>
        <p:txBody>
          <a:bodyPr lIns="0" tIns="0" rIns="0" bIns="0"/>
          <a:lstStyle>
            <a:lvl1pPr marL="0" indent="0">
              <a:buNone/>
              <a:defRPr sz="500"/>
            </a:lvl1pPr>
          </a:lstStyle>
          <a:p>
            <a:endParaRPr lang="en-GB" dirty="0"/>
          </a:p>
        </p:txBody>
      </p:sp>
      <p:sp>
        <p:nvSpPr>
          <p:cNvPr id="37" name="Person9">
            <a:extLst>
              <a:ext uri="{FF2B5EF4-FFF2-40B4-BE49-F238E27FC236}">
                <a16:creationId xmlns:a16="http://schemas.microsoft.com/office/drawing/2014/main" id="{EDA925CC-126C-4EB3-841C-FC1A8B2B51A0}"/>
              </a:ext>
            </a:extLst>
          </p:cNvPr>
          <p:cNvSpPr>
            <a:spLocks noGrp="1"/>
          </p:cNvSpPr>
          <p:nvPr>
            <p:ph type="pic" sz="quarter" idx="30"/>
          </p:nvPr>
        </p:nvSpPr>
        <p:spPr>
          <a:xfrm>
            <a:off x="2274403" y="3408448"/>
            <a:ext cx="144000" cy="360000"/>
          </a:xfrm>
        </p:spPr>
        <p:txBody>
          <a:bodyPr lIns="0" tIns="0" rIns="0" bIns="0"/>
          <a:lstStyle>
            <a:lvl1pPr marL="0" indent="0">
              <a:buNone/>
              <a:defRPr sz="500"/>
            </a:lvl1pPr>
          </a:lstStyle>
          <a:p>
            <a:endParaRPr lang="en-GB" dirty="0"/>
          </a:p>
        </p:txBody>
      </p:sp>
      <p:sp>
        <p:nvSpPr>
          <p:cNvPr id="38" name="Person10">
            <a:extLst>
              <a:ext uri="{FF2B5EF4-FFF2-40B4-BE49-F238E27FC236}">
                <a16:creationId xmlns:a16="http://schemas.microsoft.com/office/drawing/2014/main" id="{E4F9C952-89AF-4436-892D-7A1E7592F70B}"/>
              </a:ext>
            </a:extLst>
          </p:cNvPr>
          <p:cNvSpPr>
            <a:spLocks noGrp="1"/>
          </p:cNvSpPr>
          <p:nvPr>
            <p:ph type="pic" sz="quarter" idx="31"/>
          </p:nvPr>
        </p:nvSpPr>
        <p:spPr>
          <a:xfrm>
            <a:off x="2454403" y="3408448"/>
            <a:ext cx="144000" cy="360000"/>
          </a:xfrm>
        </p:spPr>
        <p:txBody>
          <a:bodyPr lIns="0" tIns="0" rIns="0" bIns="0"/>
          <a:lstStyle>
            <a:lvl1pPr marL="0" indent="0">
              <a:buNone/>
              <a:defRPr sz="500"/>
            </a:lvl1pPr>
          </a:lstStyle>
          <a:p>
            <a:endParaRPr lang="en-GB" dirty="0"/>
          </a:p>
        </p:txBody>
      </p:sp>
      <p:sp>
        <p:nvSpPr>
          <p:cNvPr id="39" name="Person11">
            <a:extLst>
              <a:ext uri="{FF2B5EF4-FFF2-40B4-BE49-F238E27FC236}">
                <a16:creationId xmlns:a16="http://schemas.microsoft.com/office/drawing/2014/main" id="{3B83DE83-049E-4F03-A032-F5C92EEE705F}"/>
              </a:ext>
            </a:extLst>
          </p:cNvPr>
          <p:cNvSpPr>
            <a:spLocks noGrp="1"/>
          </p:cNvSpPr>
          <p:nvPr>
            <p:ph type="pic" sz="quarter" idx="32"/>
          </p:nvPr>
        </p:nvSpPr>
        <p:spPr>
          <a:xfrm>
            <a:off x="2634403" y="3408448"/>
            <a:ext cx="144000" cy="360000"/>
          </a:xfrm>
        </p:spPr>
        <p:txBody>
          <a:bodyPr lIns="0" tIns="0" rIns="0" bIns="0"/>
          <a:lstStyle>
            <a:lvl1pPr marL="0" indent="0">
              <a:buNone/>
              <a:defRPr sz="500"/>
            </a:lvl1pPr>
          </a:lstStyle>
          <a:p>
            <a:endParaRPr lang="en-GB" dirty="0"/>
          </a:p>
        </p:txBody>
      </p:sp>
      <p:sp>
        <p:nvSpPr>
          <p:cNvPr id="40" name="Person12">
            <a:extLst>
              <a:ext uri="{FF2B5EF4-FFF2-40B4-BE49-F238E27FC236}">
                <a16:creationId xmlns:a16="http://schemas.microsoft.com/office/drawing/2014/main" id="{A2B75662-4FEF-4E71-A585-955FB819A0F9}"/>
              </a:ext>
            </a:extLst>
          </p:cNvPr>
          <p:cNvSpPr>
            <a:spLocks noGrp="1"/>
          </p:cNvSpPr>
          <p:nvPr>
            <p:ph type="pic" sz="quarter" idx="33"/>
          </p:nvPr>
        </p:nvSpPr>
        <p:spPr>
          <a:xfrm>
            <a:off x="2814403" y="3408448"/>
            <a:ext cx="144000" cy="360000"/>
          </a:xfrm>
        </p:spPr>
        <p:txBody>
          <a:bodyPr lIns="0" tIns="0" rIns="0" bIns="0"/>
          <a:lstStyle>
            <a:lvl1pPr marL="0" indent="0">
              <a:buNone/>
              <a:defRPr sz="500"/>
            </a:lvl1pPr>
          </a:lstStyle>
          <a:p>
            <a:endParaRPr lang="en-GB" dirty="0"/>
          </a:p>
        </p:txBody>
      </p:sp>
      <p:sp>
        <p:nvSpPr>
          <p:cNvPr id="41" name="Person13">
            <a:extLst>
              <a:ext uri="{FF2B5EF4-FFF2-40B4-BE49-F238E27FC236}">
                <a16:creationId xmlns:a16="http://schemas.microsoft.com/office/drawing/2014/main" id="{A34A3D00-6160-4850-B8C3-0F9B4E374608}"/>
              </a:ext>
            </a:extLst>
          </p:cNvPr>
          <p:cNvSpPr>
            <a:spLocks noGrp="1"/>
          </p:cNvSpPr>
          <p:nvPr>
            <p:ph type="pic" sz="quarter" idx="34"/>
          </p:nvPr>
        </p:nvSpPr>
        <p:spPr>
          <a:xfrm>
            <a:off x="2994403" y="3408448"/>
            <a:ext cx="144000" cy="360000"/>
          </a:xfrm>
        </p:spPr>
        <p:txBody>
          <a:bodyPr lIns="0" tIns="0" rIns="0" bIns="0"/>
          <a:lstStyle>
            <a:lvl1pPr marL="0" indent="0">
              <a:buNone/>
              <a:defRPr sz="500"/>
            </a:lvl1pPr>
          </a:lstStyle>
          <a:p>
            <a:endParaRPr lang="en-GB" dirty="0"/>
          </a:p>
        </p:txBody>
      </p:sp>
      <p:sp>
        <p:nvSpPr>
          <p:cNvPr id="42" name="Person14">
            <a:extLst>
              <a:ext uri="{FF2B5EF4-FFF2-40B4-BE49-F238E27FC236}">
                <a16:creationId xmlns:a16="http://schemas.microsoft.com/office/drawing/2014/main" id="{610922B8-293C-4DAE-8733-C7D7497AD076}"/>
              </a:ext>
            </a:extLst>
          </p:cNvPr>
          <p:cNvSpPr>
            <a:spLocks noGrp="1"/>
          </p:cNvSpPr>
          <p:nvPr>
            <p:ph type="pic" sz="quarter" idx="35"/>
          </p:nvPr>
        </p:nvSpPr>
        <p:spPr>
          <a:xfrm>
            <a:off x="3174403" y="3408448"/>
            <a:ext cx="144000" cy="360000"/>
          </a:xfrm>
        </p:spPr>
        <p:txBody>
          <a:bodyPr lIns="0" tIns="0" rIns="0" bIns="0"/>
          <a:lstStyle>
            <a:lvl1pPr marL="0" indent="0">
              <a:buNone/>
              <a:defRPr sz="500"/>
            </a:lvl1pPr>
          </a:lstStyle>
          <a:p>
            <a:endParaRPr lang="en-GB" dirty="0"/>
          </a:p>
        </p:txBody>
      </p:sp>
      <p:sp>
        <p:nvSpPr>
          <p:cNvPr id="43" name="Person15">
            <a:extLst>
              <a:ext uri="{FF2B5EF4-FFF2-40B4-BE49-F238E27FC236}">
                <a16:creationId xmlns:a16="http://schemas.microsoft.com/office/drawing/2014/main" id="{255D4B80-C2D0-4523-A37B-8E4805857207}"/>
              </a:ext>
            </a:extLst>
          </p:cNvPr>
          <p:cNvSpPr>
            <a:spLocks noGrp="1"/>
          </p:cNvSpPr>
          <p:nvPr>
            <p:ph type="pic" sz="quarter" idx="36"/>
          </p:nvPr>
        </p:nvSpPr>
        <p:spPr>
          <a:xfrm>
            <a:off x="3354403" y="3408448"/>
            <a:ext cx="144000" cy="360000"/>
          </a:xfrm>
        </p:spPr>
        <p:txBody>
          <a:bodyPr lIns="0" tIns="0" rIns="0" bIns="0"/>
          <a:lstStyle>
            <a:lvl1pPr marL="0" indent="0">
              <a:buNone/>
              <a:defRPr sz="500"/>
            </a:lvl1pPr>
          </a:lstStyle>
          <a:p>
            <a:endParaRPr lang="en-GB" dirty="0"/>
          </a:p>
        </p:txBody>
      </p:sp>
      <p:sp>
        <p:nvSpPr>
          <p:cNvPr id="44" name="Person16">
            <a:extLst>
              <a:ext uri="{FF2B5EF4-FFF2-40B4-BE49-F238E27FC236}">
                <a16:creationId xmlns:a16="http://schemas.microsoft.com/office/drawing/2014/main" id="{D38D248A-BCEC-4FB2-9845-678F2CEFE3A4}"/>
              </a:ext>
            </a:extLst>
          </p:cNvPr>
          <p:cNvSpPr>
            <a:spLocks noGrp="1"/>
          </p:cNvSpPr>
          <p:nvPr>
            <p:ph type="pic" sz="quarter" idx="37"/>
          </p:nvPr>
        </p:nvSpPr>
        <p:spPr>
          <a:xfrm>
            <a:off x="3534403" y="3408448"/>
            <a:ext cx="144000" cy="360000"/>
          </a:xfrm>
        </p:spPr>
        <p:txBody>
          <a:bodyPr lIns="0" tIns="0" rIns="0" bIns="0"/>
          <a:lstStyle>
            <a:lvl1pPr marL="0" indent="0">
              <a:buNone/>
              <a:defRPr sz="500"/>
            </a:lvl1pPr>
          </a:lstStyle>
          <a:p>
            <a:endParaRPr lang="en-GB" dirty="0"/>
          </a:p>
        </p:txBody>
      </p:sp>
      <p:sp>
        <p:nvSpPr>
          <p:cNvPr id="45" name="Person17">
            <a:extLst>
              <a:ext uri="{FF2B5EF4-FFF2-40B4-BE49-F238E27FC236}">
                <a16:creationId xmlns:a16="http://schemas.microsoft.com/office/drawing/2014/main" id="{02C6329B-5471-489C-BA06-07418C7D2369}"/>
              </a:ext>
            </a:extLst>
          </p:cNvPr>
          <p:cNvSpPr>
            <a:spLocks noGrp="1"/>
          </p:cNvSpPr>
          <p:nvPr>
            <p:ph type="pic" sz="quarter" idx="38"/>
          </p:nvPr>
        </p:nvSpPr>
        <p:spPr>
          <a:xfrm>
            <a:off x="3714403" y="3408448"/>
            <a:ext cx="144000" cy="360000"/>
          </a:xfrm>
        </p:spPr>
        <p:txBody>
          <a:bodyPr lIns="0" tIns="0" rIns="0" bIns="0"/>
          <a:lstStyle>
            <a:lvl1pPr marL="0" indent="0">
              <a:buNone/>
              <a:defRPr sz="500"/>
            </a:lvl1pPr>
          </a:lstStyle>
          <a:p>
            <a:endParaRPr lang="en-GB" dirty="0"/>
          </a:p>
        </p:txBody>
      </p:sp>
      <p:sp>
        <p:nvSpPr>
          <p:cNvPr id="46" name="Person18">
            <a:extLst>
              <a:ext uri="{FF2B5EF4-FFF2-40B4-BE49-F238E27FC236}">
                <a16:creationId xmlns:a16="http://schemas.microsoft.com/office/drawing/2014/main" id="{4D194ACA-8A4B-4251-AB55-081E086DD359}"/>
              </a:ext>
            </a:extLst>
          </p:cNvPr>
          <p:cNvSpPr>
            <a:spLocks noGrp="1"/>
          </p:cNvSpPr>
          <p:nvPr>
            <p:ph type="pic" sz="quarter" idx="39"/>
          </p:nvPr>
        </p:nvSpPr>
        <p:spPr>
          <a:xfrm>
            <a:off x="3894403" y="3408448"/>
            <a:ext cx="144000" cy="360000"/>
          </a:xfrm>
        </p:spPr>
        <p:txBody>
          <a:bodyPr lIns="0" tIns="0" rIns="0" bIns="0"/>
          <a:lstStyle>
            <a:lvl1pPr marL="0" indent="0">
              <a:buNone/>
              <a:defRPr sz="500"/>
            </a:lvl1pPr>
          </a:lstStyle>
          <a:p>
            <a:endParaRPr lang="en-GB" dirty="0"/>
          </a:p>
        </p:txBody>
      </p:sp>
      <p:sp>
        <p:nvSpPr>
          <p:cNvPr id="47" name="Person19">
            <a:extLst>
              <a:ext uri="{FF2B5EF4-FFF2-40B4-BE49-F238E27FC236}">
                <a16:creationId xmlns:a16="http://schemas.microsoft.com/office/drawing/2014/main" id="{FA4076E0-4EE1-4118-B32C-97BA47234726}"/>
              </a:ext>
            </a:extLst>
          </p:cNvPr>
          <p:cNvSpPr>
            <a:spLocks noGrp="1"/>
          </p:cNvSpPr>
          <p:nvPr>
            <p:ph type="pic" sz="quarter" idx="40"/>
          </p:nvPr>
        </p:nvSpPr>
        <p:spPr>
          <a:xfrm>
            <a:off x="4074403" y="3408448"/>
            <a:ext cx="144000" cy="360000"/>
          </a:xfrm>
        </p:spPr>
        <p:txBody>
          <a:bodyPr lIns="0" tIns="0" rIns="0" bIns="0"/>
          <a:lstStyle>
            <a:lvl1pPr marL="0" indent="0">
              <a:buNone/>
              <a:defRPr sz="500"/>
            </a:lvl1pPr>
          </a:lstStyle>
          <a:p>
            <a:endParaRPr lang="en-GB" dirty="0"/>
          </a:p>
        </p:txBody>
      </p:sp>
      <p:sp>
        <p:nvSpPr>
          <p:cNvPr id="48" name="Person20">
            <a:extLst>
              <a:ext uri="{FF2B5EF4-FFF2-40B4-BE49-F238E27FC236}">
                <a16:creationId xmlns:a16="http://schemas.microsoft.com/office/drawing/2014/main" id="{D5BC4DDF-77A9-4312-8BBF-D0CE0434FAC2}"/>
              </a:ext>
            </a:extLst>
          </p:cNvPr>
          <p:cNvSpPr>
            <a:spLocks noGrp="1"/>
          </p:cNvSpPr>
          <p:nvPr>
            <p:ph type="pic" sz="quarter" idx="41"/>
          </p:nvPr>
        </p:nvSpPr>
        <p:spPr>
          <a:xfrm>
            <a:off x="4254403" y="3408448"/>
            <a:ext cx="144000" cy="360000"/>
          </a:xfrm>
        </p:spPr>
        <p:txBody>
          <a:bodyPr lIns="0" tIns="0" rIns="0" bIns="0"/>
          <a:lstStyle>
            <a:lvl1pPr marL="0" indent="0">
              <a:buNone/>
              <a:defRPr sz="500"/>
            </a:lvl1pPr>
          </a:lstStyle>
          <a:p>
            <a:endParaRPr lang="en-GB" dirty="0"/>
          </a:p>
        </p:txBody>
      </p:sp>
      <p:sp>
        <p:nvSpPr>
          <p:cNvPr id="49" name="Person21">
            <a:extLst>
              <a:ext uri="{FF2B5EF4-FFF2-40B4-BE49-F238E27FC236}">
                <a16:creationId xmlns:a16="http://schemas.microsoft.com/office/drawing/2014/main" id="{4070C76A-8E29-44B1-ADDA-1EC39599A79C}"/>
              </a:ext>
            </a:extLst>
          </p:cNvPr>
          <p:cNvSpPr>
            <a:spLocks noGrp="1"/>
          </p:cNvSpPr>
          <p:nvPr>
            <p:ph type="pic" sz="quarter" idx="42"/>
          </p:nvPr>
        </p:nvSpPr>
        <p:spPr>
          <a:xfrm>
            <a:off x="834403" y="3839776"/>
            <a:ext cx="144000" cy="360000"/>
          </a:xfrm>
        </p:spPr>
        <p:txBody>
          <a:bodyPr lIns="0" tIns="0" rIns="0" bIns="0"/>
          <a:lstStyle>
            <a:lvl1pPr marL="0" indent="0">
              <a:buNone/>
              <a:defRPr sz="500"/>
            </a:lvl1pPr>
          </a:lstStyle>
          <a:p>
            <a:endParaRPr lang="en-GB" dirty="0"/>
          </a:p>
        </p:txBody>
      </p:sp>
      <p:sp>
        <p:nvSpPr>
          <p:cNvPr id="50" name="Person22">
            <a:extLst>
              <a:ext uri="{FF2B5EF4-FFF2-40B4-BE49-F238E27FC236}">
                <a16:creationId xmlns:a16="http://schemas.microsoft.com/office/drawing/2014/main" id="{F268175D-FDD0-41F4-99D5-51D8B1676B34}"/>
              </a:ext>
            </a:extLst>
          </p:cNvPr>
          <p:cNvSpPr>
            <a:spLocks noGrp="1"/>
          </p:cNvSpPr>
          <p:nvPr>
            <p:ph type="pic" sz="quarter" idx="43"/>
          </p:nvPr>
        </p:nvSpPr>
        <p:spPr>
          <a:xfrm>
            <a:off x="1014403" y="3839776"/>
            <a:ext cx="144000" cy="360000"/>
          </a:xfrm>
        </p:spPr>
        <p:txBody>
          <a:bodyPr lIns="0" tIns="0" rIns="0" bIns="0"/>
          <a:lstStyle>
            <a:lvl1pPr marL="0" indent="0">
              <a:buNone/>
              <a:defRPr sz="500"/>
            </a:lvl1pPr>
          </a:lstStyle>
          <a:p>
            <a:endParaRPr lang="en-GB" dirty="0"/>
          </a:p>
        </p:txBody>
      </p:sp>
      <p:sp>
        <p:nvSpPr>
          <p:cNvPr id="51" name="Person23">
            <a:extLst>
              <a:ext uri="{FF2B5EF4-FFF2-40B4-BE49-F238E27FC236}">
                <a16:creationId xmlns:a16="http://schemas.microsoft.com/office/drawing/2014/main" id="{C197C1BC-FE68-4416-8E6F-D4E23E29034D}"/>
              </a:ext>
            </a:extLst>
          </p:cNvPr>
          <p:cNvSpPr>
            <a:spLocks noGrp="1"/>
          </p:cNvSpPr>
          <p:nvPr>
            <p:ph type="pic" sz="quarter" idx="44"/>
          </p:nvPr>
        </p:nvSpPr>
        <p:spPr>
          <a:xfrm>
            <a:off x="1194403" y="3839776"/>
            <a:ext cx="144000" cy="360000"/>
          </a:xfrm>
        </p:spPr>
        <p:txBody>
          <a:bodyPr lIns="0" tIns="0" rIns="0" bIns="0"/>
          <a:lstStyle>
            <a:lvl1pPr marL="0" indent="0">
              <a:buNone/>
              <a:defRPr sz="500"/>
            </a:lvl1pPr>
          </a:lstStyle>
          <a:p>
            <a:endParaRPr lang="en-GB" dirty="0"/>
          </a:p>
        </p:txBody>
      </p:sp>
      <p:sp>
        <p:nvSpPr>
          <p:cNvPr id="52" name="Person24">
            <a:extLst>
              <a:ext uri="{FF2B5EF4-FFF2-40B4-BE49-F238E27FC236}">
                <a16:creationId xmlns:a16="http://schemas.microsoft.com/office/drawing/2014/main" id="{ECBAC7B2-1074-49EC-ACB6-2322A0A5083C}"/>
              </a:ext>
            </a:extLst>
          </p:cNvPr>
          <p:cNvSpPr>
            <a:spLocks noGrp="1"/>
          </p:cNvSpPr>
          <p:nvPr>
            <p:ph type="pic" sz="quarter" idx="45"/>
          </p:nvPr>
        </p:nvSpPr>
        <p:spPr>
          <a:xfrm>
            <a:off x="1374403" y="3839776"/>
            <a:ext cx="144000" cy="360000"/>
          </a:xfrm>
        </p:spPr>
        <p:txBody>
          <a:bodyPr lIns="0" tIns="0" rIns="0" bIns="0"/>
          <a:lstStyle>
            <a:lvl1pPr marL="0" indent="0">
              <a:buNone/>
              <a:defRPr sz="500"/>
            </a:lvl1pPr>
          </a:lstStyle>
          <a:p>
            <a:endParaRPr lang="en-GB" dirty="0"/>
          </a:p>
        </p:txBody>
      </p:sp>
      <p:sp>
        <p:nvSpPr>
          <p:cNvPr id="53" name="Person25">
            <a:extLst>
              <a:ext uri="{FF2B5EF4-FFF2-40B4-BE49-F238E27FC236}">
                <a16:creationId xmlns:a16="http://schemas.microsoft.com/office/drawing/2014/main" id="{7B4E144F-A05A-474B-85BC-B91CA1BC2EF0}"/>
              </a:ext>
            </a:extLst>
          </p:cNvPr>
          <p:cNvSpPr>
            <a:spLocks noGrp="1"/>
          </p:cNvSpPr>
          <p:nvPr>
            <p:ph type="pic" sz="quarter" idx="46"/>
          </p:nvPr>
        </p:nvSpPr>
        <p:spPr>
          <a:xfrm>
            <a:off x="1554403" y="3839776"/>
            <a:ext cx="144000" cy="360000"/>
          </a:xfrm>
        </p:spPr>
        <p:txBody>
          <a:bodyPr lIns="0" tIns="0" rIns="0" bIns="0"/>
          <a:lstStyle>
            <a:lvl1pPr marL="0" indent="0">
              <a:buNone/>
              <a:defRPr sz="500"/>
            </a:lvl1pPr>
          </a:lstStyle>
          <a:p>
            <a:endParaRPr lang="en-GB" dirty="0"/>
          </a:p>
        </p:txBody>
      </p:sp>
      <p:sp>
        <p:nvSpPr>
          <p:cNvPr id="54" name="Person26">
            <a:extLst>
              <a:ext uri="{FF2B5EF4-FFF2-40B4-BE49-F238E27FC236}">
                <a16:creationId xmlns:a16="http://schemas.microsoft.com/office/drawing/2014/main" id="{30181FE4-5699-41EE-AB50-DBE761DE9AFA}"/>
              </a:ext>
            </a:extLst>
          </p:cNvPr>
          <p:cNvSpPr>
            <a:spLocks noGrp="1"/>
          </p:cNvSpPr>
          <p:nvPr>
            <p:ph type="pic" sz="quarter" idx="47"/>
          </p:nvPr>
        </p:nvSpPr>
        <p:spPr>
          <a:xfrm>
            <a:off x="1734403" y="3839776"/>
            <a:ext cx="144000" cy="360000"/>
          </a:xfrm>
        </p:spPr>
        <p:txBody>
          <a:bodyPr lIns="0" tIns="0" rIns="0" bIns="0"/>
          <a:lstStyle>
            <a:lvl1pPr marL="0" indent="0">
              <a:buNone/>
              <a:defRPr sz="500"/>
            </a:lvl1pPr>
          </a:lstStyle>
          <a:p>
            <a:endParaRPr lang="en-GB" dirty="0"/>
          </a:p>
        </p:txBody>
      </p:sp>
      <p:sp>
        <p:nvSpPr>
          <p:cNvPr id="55" name="Person27">
            <a:extLst>
              <a:ext uri="{FF2B5EF4-FFF2-40B4-BE49-F238E27FC236}">
                <a16:creationId xmlns:a16="http://schemas.microsoft.com/office/drawing/2014/main" id="{72B3AF0F-5285-4680-A2E8-861F014E8EC4}"/>
              </a:ext>
            </a:extLst>
          </p:cNvPr>
          <p:cNvSpPr>
            <a:spLocks noGrp="1"/>
          </p:cNvSpPr>
          <p:nvPr>
            <p:ph type="pic" sz="quarter" idx="48"/>
          </p:nvPr>
        </p:nvSpPr>
        <p:spPr>
          <a:xfrm>
            <a:off x="1914403" y="3839776"/>
            <a:ext cx="144000" cy="360000"/>
          </a:xfrm>
        </p:spPr>
        <p:txBody>
          <a:bodyPr lIns="0" tIns="0" rIns="0" bIns="0"/>
          <a:lstStyle>
            <a:lvl1pPr marL="0" indent="0">
              <a:buNone/>
              <a:defRPr sz="500"/>
            </a:lvl1pPr>
          </a:lstStyle>
          <a:p>
            <a:endParaRPr lang="en-GB" dirty="0"/>
          </a:p>
        </p:txBody>
      </p:sp>
      <p:sp>
        <p:nvSpPr>
          <p:cNvPr id="56" name="Person28">
            <a:extLst>
              <a:ext uri="{FF2B5EF4-FFF2-40B4-BE49-F238E27FC236}">
                <a16:creationId xmlns:a16="http://schemas.microsoft.com/office/drawing/2014/main" id="{CA4BDDB7-B85E-4DCF-9996-3DFD9B05D2A2}"/>
              </a:ext>
            </a:extLst>
          </p:cNvPr>
          <p:cNvSpPr>
            <a:spLocks noGrp="1"/>
          </p:cNvSpPr>
          <p:nvPr>
            <p:ph type="pic" sz="quarter" idx="49"/>
          </p:nvPr>
        </p:nvSpPr>
        <p:spPr>
          <a:xfrm>
            <a:off x="2094403" y="3839776"/>
            <a:ext cx="144000" cy="360000"/>
          </a:xfrm>
        </p:spPr>
        <p:txBody>
          <a:bodyPr lIns="0" tIns="0" rIns="0" bIns="0"/>
          <a:lstStyle>
            <a:lvl1pPr marL="0" indent="0">
              <a:buNone/>
              <a:defRPr sz="500"/>
            </a:lvl1pPr>
          </a:lstStyle>
          <a:p>
            <a:endParaRPr lang="en-GB" dirty="0"/>
          </a:p>
        </p:txBody>
      </p:sp>
      <p:sp>
        <p:nvSpPr>
          <p:cNvPr id="57" name="Person29">
            <a:extLst>
              <a:ext uri="{FF2B5EF4-FFF2-40B4-BE49-F238E27FC236}">
                <a16:creationId xmlns:a16="http://schemas.microsoft.com/office/drawing/2014/main" id="{34621813-D698-4133-AC06-A5EA4A8FDBC2}"/>
              </a:ext>
            </a:extLst>
          </p:cNvPr>
          <p:cNvSpPr>
            <a:spLocks noGrp="1"/>
          </p:cNvSpPr>
          <p:nvPr>
            <p:ph type="pic" sz="quarter" idx="50"/>
          </p:nvPr>
        </p:nvSpPr>
        <p:spPr>
          <a:xfrm>
            <a:off x="2274403" y="3839776"/>
            <a:ext cx="144000" cy="360000"/>
          </a:xfrm>
        </p:spPr>
        <p:txBody>
          <a:bodyPr lIns="0" tIns="0" rIns="0" bIns="0"/>
          <a:lstStyle>
            <a:lvl1pPr marL="0" indent="0">
              <a:buNone/>
              <a:defRPr sz="500"/>
            </a:lvl1pPr>
          </a:lstStyle>
          <a:p>
            <a:endParaRPr lang="en-GB" dirty="0"/>
          </a:p>
        </p:txBody>
      </p:sp>
      <p:sp>
        <p:nvSpPr>
          <p:cNvPr id="58" name="Person30">
            <a:extLst>
              <a:ext uri="{FF2B5EF4-FFF2-40B4-BE49-F238E27FC236}">
                <a16:creationId xmlns:a16="http://schemas.microsoft.com/office/drawing/2014/main" id="{3A577660-698F-4F71-A27A-591EA39D436A}"/>
              </a:ext>
            </a:extLst>
          </p:cNvPr>
          <p:cNvSpPr>
            <a:spLocks noGrp="1"/>
          </p:cNvSpPr>
          <p:nvPr>
            <p:ph type="pic" sz="quarter" idx="51"/>
          </p:nvPr>
        </p:nvSpPr>
        <p:spPr>
          <a:xfrm>
            <a:off x="2454403" y="3839776"/>
            <a:ext cx="144000" cy="360000"/>
          </a:xfrm>
        </p:spPr>
        <p:txBody>
          <a:bodyPr lIns="0" tIns="0" rIns="0" bIns="0"/>
          <a:lstStyle>
            <a:lvl1pPr marL="0" indent="0">
              <a:buNone/>
              <a:defRPr sz="500"/>
            </a:lvl1pPr>
          </a:lstStyle>
          <a:p>
            <a:endParaRPr lang="en-GB" dirty="0"/>
          </a:p>
        </p:txBody>
      </p:sp>
      <p:sp>
        <p:nvSpPr>
          <p:cNvPr id="59" name="Person31">
            <a:extLst>
              <a:ext uri="{FF2B5EF4-FFF2-40B4-BE49-F238E27FC236}">
                <a16:creationId xmlns:a16="http://schemas.microsoft.com/office/drawing/2014/main" id="{7A803D2A-6C1F-44DE-85DC-7EF0DF302CF2}"/>
              </a:ext>
            </a:extLst>
          </p:cNvPr>
          <p:cNvSpPr>
            <a:spLocks noGrp="1"/>
          </p:cNvSpPr>
          <p:nvPr>
            <p:ph type="pic" sz="quarter" idx="52"/>
          </p:nvPr>
        </p:nvSpPr>
        <p:spPr>
          <a:xfrm>
            <a:off x="2634403" y="3839776"/>
            <a:ext cx="144000" cy="360000"/>
          </a:xfrm>
        </p:spPr>
        <p:txBody>
          <a:bodyPr lIns="0" tIns="0" rIns="0" bIns="0"/>
          <a:lstStyle>
            <a:lvl1pPr marL="0" indent="0">
              <a:buNone/>
              <a:defRPr sz="500"/>
            </a:lvl1pPr>
          </a:lstStyle>
          <a:p>
            <a:endParaRPr lang="en-GB" dirty="0"/>
          </a:p>
        </p:txBody>
      </p:sp>
      <p:sp>
        <p:nvSpPr>
          <p:cNvPr id="60" name="Person32">
            <a:extLst>
              <a:ext uri="{FF2B5EF4-FFF2-40B4-BE49-F238E27FC236}">
                <a16:creationId xmlns:a16="http://schemas.microsoft.com/office/drawing/2014/main" id="{6BA59739-4675-46FF-AA5C-B84ED503A6F6}"/>
              </a:ext>
            </a:extLst>
          </p:cNvPr>
          <p:cNvSpPr>
            <a:spLocks noGrp="1"/>
          </p:cNvSpPr>
          <p:nvPr>
            <p:ph type="pic" sz="quarter" idx="53"/>
          </p:nvPr>
        </p:nvSpPr>
        <p:spPr>
          <a:xfrm>
            <a:off x="2814403" y="3839776"/>
            <a:ext cx="144000" cy="360000"/>
          </a:xfrm>
        </p:spPr>
        <p:txBody>
          <a:bodyPr lIns="0" tIns="0" rIns="0" bIns="0"/>
          <a:lstStyle>
            <a:lvl1pPr marL="0" indent="0">
              <a:buNone/>
              <a:defRPr sz="500"/>
            </a:lvl1pPr>
          </a:lstStyle>
          <a:p>
            <a:endParaRPr lang="en-GB" dirty="0"/>
          </a:p>
        </p:txBody>
      </p:sp>
      <p:sp>
        <p:nvSpPr>
          <p:cNvPr id="61" name="Person33">
            <a:extLst>
              <a:ext uri="{FF2B5EF4-FFF2-40B4-BE49-F238E27FC236}">
                <a16:creationId xmlns:a16="http://schemas.microsoft.com/office/drawing/2014/main" id="{869B619E-65BF-4FFC-8CB0-A653D62D2234}"/>
              </a:ext>
            </a:extLst>
          </p:cNvPr>
          <p:cNvSpPr>
            <a:spLocks noGrp="1"/>
          </p:cNvSpPr>
          <p:nvPr>
            <p:ph type="pic" sz="quarter" idx="54"/>
          </p:nvPr>
        </p:nvSpPr>
        <p:spPr>
          <a:xfrm>
            <a:off x="2994403" y="3839776"/>
            <a:ext cx="144000" cy="360000"/>
          </a:xfrm>
        </p:spPr>
        <p:txBody>
          <a:bodyPr lIns="0" tIns="0" rIns="0" bIns="0"/>
          <a:lstStyle>
            <a:lvl1pPr marL="0" indent="0">
              <a:buNone/>
              <a:defRPr sz="500"/>
            </a:lvl1pPr>
          </a:lstStyle>
          <a:p>
            <a:endParaRPr lang="en-GB" dirty="0"/>
          </a:p>
        </p:txBody>
      </p:sp>
      <p:sp>
        <p:nvSpPr>
          <p:cNvPr id="62" name="Person34">
            <a:extLst>
              <a:ext uri="{FF2B5EF4-FFF2-40B4-BE49-F238E27FC236}">
                <a16:creationId xmlns:a16="http://schemas.microsoft.com/office/drawing/2014/main" id="{796965D0-1808-415A-A2D0-BD2BF4725C77}"/>
              </a:ext>
            </a:extLst>
          </p:cNvPr>
          <p:cNvSpPr>
            <a:spLocks noGrp="1"/>
          </p:cNvSpPr>
          <p:nvPr>
            <p:ph type="pic" sz="quarter" idx="55"/>
          </p:nvPr>
        </p:nvSpPr>
        <p:spPr>
          <a:xfrm>
            <a:off x="3174403" y="3839776"/>
            <a:ext cx="144000" cy="360000"/>
          </a:xfrm>
        </p:spPr>
        <p:txBody>
          <a:bodyPr lIns="0" tIns="0" rIns="0" bIns="0"/>
          <a:lstStyle>
            <a:lvl1pPr marL="0" indent="0">
              <a:buNone/>
              <a:defRPr sz="500"/>
            </a:lvl1pPr>
          </a:lstStyle>
          <a:p>
            <a:endParaRPr lang="en-GB" dirty="0"/>
          </a:p>
        </p:txBody>
      </p:sp>
      <p:sp>
        <p:nvSpPr>
          <p:cNvPr id="63" name="Person35">
            <a:extLst>
              <a:ext uri="{FF2B5EF4-FFF2-40B4-BE49-F238E27FC236}">
                <a16:creationId xmlns:a16="http://schemas.microsoft.com/office/drawing/2014/main" id="{882C8EEF-F735-4D69-AD1F-7CA86F2273B8}"/>
              </a:ext>
            </a:extLst>
          </p:cNvPr>
          <p:cNvSpPr>
            <a:spLocks noGrp="1"/>
          </p:cNvSpPr>
          <p:nvPr>
            <p:ph type="pic" sz="quarter" idx="56"/>
          </p:nvPr>
        </p:nvSpPr>
        <p:spPr>
          <a:xfrm>
            <a:off x="3354403" y="3839776"/>
            <a:ext cx="144000" cy="360000"/>
          </a:xfrm>
        </p:spPr>
        <p:txBody>
          <a:bodyPr lIns="0" tIns="0" rIns="0" bIns="0"/>
          <a:lstStyle>
            <a:lvl1pPr marL="0" indent="0">
              <a:buNone/>
              <a:defRPr sz="500"/>
            </a:lvl1pPr>
          </a:lstStyle>
          <a:p>
            <a:endParaRPr lang="en-GB" dirty="0"/>
          </a:p>
        </p:txBody>
      </p:sp>
      <p:sp>
        <p:nvSpPr>
          <p:cNvPr id="64" name="Person36">
            <a:extLst>
              <a:ext uri="{FF2B5EF4-FFF2-40B4-BE49-F238E27FC236}">
                <a16:creationId xmlns:a16="http://schemas.microsoft.com/office/drawing/2014/main" id="{8C0869B6-EB32-4153-B15E-908B1AF7A492}"/>
              </a:ext>
            </a:extLst>
          </p:cNvPr>
          <p:cNvSpPr>
            <a:spLocks noGrp="1"/>
          </p:cNvSpPr>
          <p:nvPr>
            <p:ph type="pic" sz="quarter" idx="57"/>
          </p:nvPr>
        </p:nvSpPr>
        <p:spPr>
          <a:xfrm>
            <a:off x="3534403" y="3839776"/>
            <a:ext cx="144000" cy="360000"/>
          </a:xfrm>
        </p:spPr>
        <p:txBody>
          <a:bodyPr lIns="0" tIns="0" rIns="0" bIns="0"/>
          <a:lstStyle>
            <a:lvl1pPr marL="0" indent="0">
              <a:buNone/>
              <a:defRPr sz="500"/>
            </a:lvl1pPr>
          </a:lstStyle>
          <a:p>
            <a:endParaRPr lang="en-GB" dirty="0"/>
          </a:p>
        </p:txBody>
      </p:sp>
      <p:sp>
        <p:nvSpPr>
          <p:cNvPr id="65" name="Person37">
            <a:extLst>
              <a:ext uri="{FF2B5EF4-FFF2-40B4-BE49-F238E27FC236}">
                <a16:creationId xmlns:a16="http://schemas.microsoft.com/office/drawing/2014/main" id="{A9BFBE0A-BD99-4CC8-AFAC-3A22AC8A1C3D}"/>
              </a:ext>
            </a:extLst>
          </p:cNvPr>
          <p:cNvSpPr>
            <a:spLocks noGrp="1"/>
          </p:cNvSpPr>
          <p:nvPr>
            <p:ph type="pic" sz="quarter" idx="58"/>
          </p:nvPr>
        </p:nvSpPr>
        <p:spPr>
          <a:xfrm>
            <a:off x="3714403" y="3839776"/>
            <a:ext cx="144000" cy="360000"/>
          </a:xfrm>
        </p:spPr>
        <p:txBody>
          <a:bodyPr lIns="0" tIns="0" rIns="0" bIns="0"/>
          <a:lstStyle>
            <a:lvl1pPr marL="0" indent="0">
              <a:buNone/>
              <a:defRPr sz="500"/>
            </a:lvl1pPr>
          </a:lstStyle>
          <a:p>
            <a:endParaRPr lang="en-GB" dirty="0"/>
          </a:p>
        </p:txBody>
      </p:sp>
      <p:sp>
        <p:nvSpPr>
          <p:cNvPr id="66" name="Person38">
            <a:extLst>
              <a:ext uri="{FF2B5EF4-FFF2-40B4-BE49-F238E27FC236}">
                <a16:creationId xmlns:a16="http://schemas.microsoft.com/office/drawing/2014/main" id="{177148F4-4A85-4E5E-9ADE-0D2B8DB791E2}"/>
              </a:ext>
            </a:extLst>
          </p:cNvPr>
          <p:cNvSpPr>
            <a:spLocks noGrp="1"/>
          </p:cNvSpPr>
          <p:nvPr>
            <p:ph type="pic" sz="quarter" idx="59"/>
          </p:nvPr>
        </p:nvSpPr>
        <p:spPr>
          <a:xfrm>
            <a:off x="3894403" y="3839776"/>
            <a:ext cx="144000" cy="360000"/>
          </a:xfrm>
        </p:spPr>
        <p:txBody>
          <a:bodyPr lIns="0" tIns="0" rIns="0" bIns="0"/>
          <a:lstStyle>
            <a:lvl1pPr marL="0" indent="0">
              <a:buNone/>
              <a:defRPr sz="500"/>
            </a:lvl1pPr>
          </a:lstStyle>
          <a:p>
            <a:endParaRPr lang="en-GB" dirty="0"/>
          </a:p>
        </p:txBody>
      </p:sp>
      <p:sp>
        <p:nvSpPr>
          <p:cNvPr id="67" name="Person39">
            <a:extLst>
              <a:ext uri="{FF2B5EF4-FFF2-40B4-BE49-F238E27FC236}">
                <a16:creationId xmlns:a16="http://schemas.microsoft.com/office/drawing/2014/main" id="{903DED14-D125-450C-853C-C20AC3BCDE94}"/>
              </a:ext>
            </a:extLst>
          </p:cNvPr>
          <p:cNvSpPr>
            <a:spLocks noGrp="1"/>
          </p:cNvSpPr>
          <p:nvPr>
            <p:ph type="pic" sz="quarter" idx="60"/>
          </p:nvPr>
        </p:nvSpPr>
        <p:spPr>
          <a:xfrm>
            <a:off x="4074403" y="3839776"/>
            <a:ext cx="144000" cy="360000"/>
          </a:xfrm>
        </p:spPr>
        <p:txBody>
          <a:bodyPr lIns="0" tIns="0" rIns="0" bIns="0"/>
          <a:lstStyle>
            <a:lvl1pPr marL="0" indent="0">
              <a:buNone/>
              <a:defRPr sz="500"/>
            </a:lvl1pPr>
          </a:lstStyle>
          <a:p>
            <a:endParaRPr lang="en-GB" dirty="0"/>
          </a:p>
        </p:txBody>
      </p:sp>
      <p:sp>
        <p:nvSpPr>
          <p:cNvPr id="68" name="Person40">
            <a:extLst>
              <a:ext uri="{FF2B5EF4-FFF2-40B4-BE49-F238E27FC236}">
                <a16:creationId xmlns:a16="http://schemas.microsoft.com/office/drawing/2014/main" id="{CDD2FEB7-6F43-47FC-A657-B761B99DB849}"/>
              </a:ext>
            </a:extLst>
          </p:cNvPr>
          <p:cNvSpPr>
            <a:spLocks noGrp="1"/>
          </p:cNvSpPr>
          <p:nvPr>
            <p:ph type="pic" sz="quarter" idx="61"/>
          </p:nvPr>
        </p:nvSpPr>
        <p:spPr>
          <a:xfrm>
            <a:off x="4254403" y="3839776"/>
            <a:ext cx="144000" cy="360000"/>
          </a:xfrm>
        </p:spPr>
        <p:txBody>
          <a:bodyPr lIns="0" tIns="0" rIns="0" bIns="0"/>
          <a:lstStyle>
            <a:lvl1pPr marL="0" indent="0">
              <a:buNone/>
              <a:defRPr sz="500"/>
            </a:lvl1pPr>
          </a:lstStyle>
          <a:p>
            <a:endParaRPr lang="en-GB" dirty="0"/>
          </a:p>
        </p:txBody>
      </p:sp>
      <p:sp>
        <p:nvSpPr>
          <p:cNvPr id="69" name="Person41">
            <a:extLst>
              <a:ext uri="{FF2B5EF4-FFF2-40B4-BE49-F238E27FC236}">
                <a16:creationId xmlns:a16="http://schemas.microsoft.com/office/drawing/2014/main" id="{DDB9DF42-3893-440E-B25B-BFC8E6134DF1}"/>
              </a:ext>
            </a:extLst>
          </p:cNvPr>
          <p:cNvSpPr>
            <a:spLocks noGrp="1"/>
          </p:cNvSpPr>
          <p:nvPr>
            <p:ph type="pic" sz="quarter" idx="62"/>
          </p:nvPr>
        </p:nvSpPr>
        <p:spPr>
          <a:xfrm>
            <a:off x="834403" y="4271776"/>
            <a:ext cx="144000" cy="360000"/>
          </a:xfrm>
        </p:spPr>
        <p:txBody>
          <a:bodyPr lIns="0" tIns="0" rIns="0" bIns="0"/>
          <a:lstStyle>
            <a:lvl1pPr marL="0" indent="0">
              <a:buNone/>
              <a:defRPr sz="500"/>
            </a:lvl1pPr>
          </a:lstStyle>
          <a:p>
            <a:endParaRPr lang="en-GB" dirty="0"/>
          </a:p>
        </p:txBody>
      </p:sp>
      <p:sp>
        <p:nvSpPr>
          <p:cNvPr id="70" name="Person42">
            <a:extLst>
              <a:ext uri="{FF2B5EF4-FFF2-40B4-BE49-F238E27FC236}">
                <a16:creationId xmlns:a16="http://schemas.microsoft.com/office/drawing/2014/main" id="{71BBEF0D-037F-49D6-BBA8-86202FF57327}"/>
              </a:ext>
            </a:extLst>
          </p:cNvPr>
          <p:cNvSpPr>
            <a:spLocks noGrp="1"/>
          </p:cNvSpPr>
          <p:nvPr>
            <p:ph type="pic" sz="quarter" idx="63"/>
          </p:nvPr>
        </p:nvSpPr>
        <p:spPr>
          <a:xfrm>
            <a:off x="1014403" y="4271776"/>
            <a:ext cx="144000" cy="360000"/>
          </a:xfrm>
        </p:spPr>
        <p:txBody>
          <a:bodyPr lIns="0" tIns="0" rIns="0" bIns="0"/>
          <a:lstStyle>
            <a:lvl1pPr marL="0" indent="0">
              <a:buNone/>
              <a:defRPr sz="500"/>
            </a:lvl1pPr>
          </a:lstStyle>
          <a:p>
            <a:endParaRPr lang="en-GB" dirty="0"/>
          </a:p>
        </p:txBody>
      </p:sp>
      <p:sp>
        <p:nvSpPr>
          <p:cNvPr id="71" name="Person43">
            <a:extLst>
              <a:ext uri="{FF2B5EF4-FFF2-40B4-BE49-F238E27FC236}">
                <a16:creationId xmlns:a16="http://schemas.microsoft.com/office/drawing/2014/main" id="{F9EEB704-3F56-4DE1-9574-F6D65CA9E4E1}"/>
              </a:ext>
            </a:extLst>
          </p:cNvPr>
          <p:cNvSpPr>
            <a:spLocks noGrp="1"/>
          </p:cNvSpPr>
          <p:nvPr>
            <p:ph type="pic" sz="quarter" idx="64"/>
          </p:nvPr>
        </p:nvSpPr>
        <p:spPr>
          <a:xfrm>
            <a:off x="1194403" y="4271776"/>
            <a:ext cx="144000" cy="360000"/>
          </a:xfrm>
        </p:spPr>
        <p:txBody>
          <a:bodyPr lIns="0" tIns="0" rIns="0" bIns="0"/>
          <a:lstStyle>
            <a:lvl1pPr marL="0" indent="0">
              <a:buNone/>
              <a:defRPr sz="500"/>
            </a:lvl1pPr>
          </a:lstStyle>
          <a:p>
            <a:endParaRPr lang="en-GB" dirty="0"/>
          </a:p>
        </p:txBody>
      </p:sp>
      <p:sp>
        <p:nvSpPr>
          <p:cNvPr id="72" name="Person44">
            <a:extLst>
              <a:ext uri="{FF2B5EF4-FFF2-40B4-BE49-F238E27FC236}">
                <a16:creationId xmlns:a16="http://schemas.microsoft.com/office/drawing/2014/main" id="{6BED146B-A592-4841-85B5-502522CB83E8}"/>
              </a:ext>
            </a:extLst>
          </p:cNvPr>
          <p:cNvSpPr>
            <a:spLocks noGrp="1"/>
          </p:cNvSpPr>
          <p:nvPr>
            <p:ph type="pic" sz="quarter" idx="65"/>
          </p:nvPr>
        </p:nvSpPr>
        <p:spPr>
          <a:xfrm>
            <a:off x="1374403" y="4271776"/>
            <a:ext cx="144000" cy="360000"/>
          </a:xfrm>
        </p:spPr>
        <p:txBody>
          <a:bodyPr lIns="0" tIns="0" rIns="0" bIns="0"/>
          <a:lstStyle>
            <a:lvl1pPr marL="0" indent="0">
              <a:buNone/>
              <a:defRPr sz="500"/>
            </a:lvl1pPr>
          </a:lstStyle>
          <a:p>
            <a:endParaRPr lang="en-GB" dirty="0"/>
          </a:p>
        </p:txBody>
      </p:sp>
      <p:sp>
        <p:nvSpPr>
          <p:cNvPr id="73" name="Person45">
            <a:extLst>
              <a:ext uri="{FF2B5EF4-FFF2-40B4-BE49-F238E27FC236}">
                <a16:creationId xmlns:a16="http://schemas.microsoft.com/office/drawing/2014/main" id="{F641EFA0-014F-4578-B70F-4B93D85212E7}"/>
              </a:ext>
            </a:extLst>
          </p:cNvPr>
          <p:cNvSpPr>
            <a:spLocks noGrp="1"/>
          </p:cNvSpPr>
          <p:nvPr>
            <p:ph type="pic" sz="quarter" idx="66"/>
          </p:nvPr>
        </p:nvSpPr>
        <p:spPr>
          <a:xfrm>
            <a:off x="1554403" y="4271776"/>
            <a:ext cx="144000" cy="360000"/>
          </a:xfrm>
        </p:spPr>
        <p:txBody>
          <a:bodyPr lIns="0" tIns="0" rIns="0" bIns="0"/>
          <a:lstStyle>
            <a:lvl1pPr marL="0" indent="0">
              <a:buNone/>
              <a:defRPr sz="500"/>
            </a:lvl1pPr>
          </a:lstStyle>
          <a:p>
            <a:endParaRPr lang="en-GB" dirty="0"/>
          </a:p>
        </p:txBody>
      </p:sp>
      <p:sp>
        <p:nvSpPr>
          <p:cNvPr id="74" name="Person46">
            <a:extLst>
              <a:ext uri="{FF2B5EF4-FFF2-40B4-BE49-F238E27FC236}">
                <a16:creationId xmlns:a16="http://schemas.microsoft.com/office/drawing/2014/main" id="{EBD0394F-E66D-4EDA-8CEC-BAC9B05AFE2C}"/>
              </a:ext>
            </a:extLst>
          </p:cNvPr>
          <p:cNvSpPr>
            <a:spLocks noGrp="1"/>
          </p:cNvSpPr>
          <p:nvPr>
            <p:ph type="pic" sz="quarter" idx="67"/>
          </p:nvPr>
        </p:nvSpPr>
        <p:spPr>
          <a:xfrm>
            <a:off x="1734403" y="4271776"/>
            <a:ext cx="144000" cy="360000"/>
          </a:xfrm>
        </p:spPr>
        <p:txBody>
          <a:bodyPr lIns="0" tIns="0" rIns="0" bIns="0"/>
          <a:lstStyle>
            <a:lvl1pPr marL="0" indent="0">
              <a:buNone/>
              <a:defRPr sz="500"/>
            </a:lvl1pPr>
          </a:lstStyle>
          <a:p>
            <a:endParaRPr lang="en-GB" dirty="0"/>
          </a:p>
        </p:txBody>
      </p:sp>
      <p:sp>
        <p:nvSpPr>
          <p:cNvPr id="75" name="Person47">
            <a:extLst>
              <a:ext uri="{FF2B5EF4-FFF2-40B4-BE49-F238E27FC236}">
                <a16:creationId xmlns:a16="http://schemas.microsoft.com/office/drawing/2014/main" id="{ABE79AA6-21F3-4E02-910D-512EBDA08288}"/>
              </a:ext>
            </a:extLst>
          </p:cNvPr>
          <p:cNvSpPr>
            <a:spLocks noGrp="1"/>
          </p:cNvSpPr>
          <p:nvPr>
            <p:ph type="pic" sz="quarter" idx="68"/>
          </p:nvPr>
        </p:nvSpPr>
        <p:spPr>
          <a:xfrm>
            <a:off x="1914403" y="4271776"/>
            <a:ext cx="144000" cy="360000"/>
          </a:xfrm>
        </p:spPr>
        <p:txBody>
          <a:bodyPr lIns="0" tIns="0" rIns="0" bIns="0"/>
          <a:lstStyle>
            <a:lvl1pPr marL="0" indent="0">
              <a:buNone/>
              <a:defRPr sz="500"/>
            </a:lvl1pPr>
          </a:lstStyle>
          <a:p>
            <a:endParaRPr lang="en-GB" dirty="0"/>
          </a:p>
        </p:txBody>
      </p:sp>
      <p:sp>
        <p:nvSpPr>
          <p:cNvPr id="76" name="Person48">
            <a:extLst>
              <a:ext uri="{FF2B5EF4-FFF2-40B4-BE49-F238E27FC236}">
                <a16:creationId xmlns:a16="http://schemas.microsoft.com/office/drawing/2014/main" id="{3F7C0BE1-00FB-454B-AEF3-89B8142420FE}"/>
              </a:ext>
            </a:extLst>
          </p:cNvPr>
          <p:cNvSpPr>
            <a:spLocks noGrp="1"/>
          </p:cNvSpPr>
          <p:nvPr>
            <p:ph type="pic" sz="quarter" idx="69"/>
          </p:nvPr>
        </p:nvSpPr>
        <p:spPr>
          <a:xfrm>
            <a:off x="2094403" y="4271776"/>
            <a:ext cx="144000" cy="360000"/>
          </a:xfrm>
        </p:spPr>
        <p:txBody>
          <a:bodyPr lIns="0" tIns="0" rIns="0" bIns="0"/>
          <a:lstStyle>
            <a:lvl1pPr marL="0" indent="0">
              <a:buNone/>
              <a:defRPr sz="500"/>
            </a:lvl1pPr>
          </a:lstStyle>
          <a:p>
            <a:endParaRPr lang="en-GB" dirty="0"/>
          </a:p>
        </p:txBody>
      </p:sp>
      <p:sp>
        <p:nvSpPr>
          <p:cNvPr id="77" name="Person49">
            <a:extLst>
              <a:ext uri="{FF2B5EF4-FFF2-40B4-BE49-F238E27FC236}">
                <a16:creationId xmlns:a16="http://schemas.microsoft.com/office/drawing/2014/main" id="{3E81D33D-77F8-4A86-9982-F63494690243}"/>
              </a:ext>
            </a:extLst>
          </p:cNvPr>
          <p:cNvSpPr>
            <a:spLocks noGrp="1"/>
          </p:cNvSpPr>
          <p:nvPr>
            <p:ph type="pic" sz="quarter" idx="70"/>
          </p:nvPr>
        </p:nvSpPr>
        <p:spPr>
          <a:xfrm>
            <a:off x="2274403" y="4271776"/>
            <a:ext cx="144000" cy="360000"/>
          </a:xfrm>
        </p:spPr>
        <p:txBody>
          <a:bodyPr lIns="0" tIns="0" rIns="0" bIns="0"/>
          <a:lstStyle>
            <a:lvl1pPr marL="0" indent="0">
              <a:buNone/>
              <a:defRPr sz="500"/>
            </a:lvl1pPr>
          </a:lstStyle>
          <a:p>
            <a:endParaRPr lang="en-GB" dirty="0"/>
          </a:p>
        </p:txBody>
      </p:sp>
      <p:sp>
        <p:nvSpPr>
          <p:cNvPr id="78" name="Person50">
            <a:extLst>
              <a:ext uri="{FF2B5EF4-FFF2-40B4-BE49-F238E27FC236}">
                <a16:creationId xmlns:a16="http://schemas.microsoft.com/office/drawing/2014/main" id="{C74616D5-FC60-4A8A-A07D-B807B3318415}"/>
              </a:ext>
            </a:extLst>
          </p:cNvPr>
          <p:cNvSpPr>
            <a:spLocks noGrp="1"/>
          </p:cNvSpPr>
          <p:nvPr>
            <p:ph type="pic" sz="quarter" idx="71"/>
          </p:nvPr>
        </p:nvSpPr>
        <p:spPr>
          <a:xfrm>
            <a:off x="2454403" y="4271776"/>
            <a:ext cx="144000" cy="360000"/>
          </a:xfrm>
        </p:spPr>
        <p:txBody>
          <a:bodyPr lIns="0" tIns="0" rIns="0" bIns="0"/>
          <a:lstStyle>
            <a:lvl1pPr marL="0" indent="0">
              <a:buNone/>
              <a:defRPr sz="500"/>
            </a:lvl1pPr>
          </a:lstStyle>
          <a:p>
            <a:endParaRPr lang="en-GB" dirty="0"/>
          </a:p>
        </p:txBody>
      </p:sp>
      <p:sp>
        <p:nvSpPr>
          <p:cNvPr id="79" name="Person51">
            <a:extLst>
              <a:ext uri="{FF2B5EF4-FFF2-40B4-BE49-F238E27FC236}">
                <a16:creationId xmlns:a16="http://schemas.microsoft.com/office/drawing/2014/main" id="{52E43CEC-5E37-4A05-A761-121A11F8270C}"/>
              </a:ext>
            </a:extLst>
          </p:cNvPr>
          <p:cNvSpPr>
            <a:spLocks noGrp="1"/>
          </p:cNvSpPr>
          <p:nvPr>
            <p:ph type="pic" sz="quarter" idx="72"/>
          </p:nvPr>
        </p:nvSpPr>
        <p:spPr>
          <a:xfrm>
            <a:off x="2634403" y="4271776"/>
            <a:ext cx="144000" cy="360000"/>
          </a:xfrm>
        </p:spPr>
        <p:txBody>
          <a:bodyPr lIns="0" tIns="0" rIns="0" bIns="0"/>
          <a:lstStyle>
            <a:lvl1pPr marL="0" indent="0">
              <a:buNone/>
              <a:defRPr sz="500"/>
            </a:lvl1pPr>
          </a:lstStyle>
          <a:p>
            <a:endParaRPr lang="en-GB" dirty="0"/>
          </a:p>
        </p:txBody>
      </p:sp>
      <p:sp>
        <p:nvSpPr>
          <p:cNvPr id="80" name="Person52">
            <a:extLst>
              <a:ext uri="{FF2B5EF4-FFF2-40B4-BE49-F238E27FC236}">
                <a16:creationId xmlns:a16="http://schemas.microsoft.com/office/drawing/2014/main" id="{0DF738BA-5693-4DC2-A5DD-9D9127DA4D11}"/>
              </a:ext>
            </a:extLst>
          </p:cNvPr>
          <p:cNvSpPr>
            <a:spLocks noGrp="1"/>
          </p:cNvSpPr>
          <p:nvPr>
            <p:ph type="pic" sz="quarter" idx="73"/>
          </p:nvPr>
        </p:nvSpPr>
        <p:spPr>
          <a:xfrm>
            <a:off x="2814403" y="4271776"/>
            <a:ext cx="144000" cy="360000"/>
          </a:xfrm>
        </p:spPr>
        <p:txBody>
          <a:bodyPr lIns="0" tIns="0" rIns="0" bIns="0"/>
          <a:lstStyle>
            <a:lvl1pPr marL="0" indent="0">
              <a:buNone/>
              <a:defRPr sz="500"/>
            </a:lvl1pPr>
          </a:lstStyle>
          <a:p>
            <a:endParaRPr lang="en-GB" dirty="0"/>
          </a:p>
        </p:txBody>
      </p:sp>
      <p:sp>
        <p:nvSpPr>
          <p:cNvPr id="81" name="Person53">
            <a:extLst>
              <a:ext uri="{FF2B5EF4-FFF2-40B4-BE49-F238E27FC236}">
                <a16:creationId xmlns:a16="http://schemas.microsoft.com/office/drawing/2014/main" id="{A02C53A4-4056-429E-BEFC-CFC4F629F9A3}"/>
              </a:ext>
            </a:extLst>
          </p:cNvPr>
          <p:cNvSpPr>
            <a:spLocks noGrp="1"/>
          </p:cNvSpPr>
          <p:nvPr>
            <p:ph type="pic" sz="quarter" idx="74"/>
          </p:nvPr>
        </p:nvSpPr>
        <p:spPr>
          <a:xfrm>
            <a:off x="2994403" y="4271776"/>
            <a:ext cx="144000" cy="360000"/>
          </a:xfrm>
        </p:spPr>
        <p:txBody>
          <a:bodyPr lIns="0" tIns="0" rIns="0" bIns="0"/>
          <a:lstStyle>
            <a:lvl1pPr marL="0" indent="0">
              <a:buNone/>
              <a:defRPr sz="500"/>
            </a:lvl1pPr>
          </a:lstStyle>
          <a:p>
            <a:endParaRPr lang="en-GB" dirty="0"/>
          </a:p>
        </p:txBody>
      </p:sp>
      <p:sp>
        <p:nvSpPr>
          <p:cNvPr id="82" name="Person54">
            <a:extLst>
              <a:ext uri="{FF2B5EF4-FFF2-40B4-BE49-F238E27FC236}">
                <a16:creationId xmlns:a16="http://schemas.microsoft.com/office/drawing/2014/main" id="{CB958D24-F3C9-431B-A11C-54A1740D5CDF}"/>
              </a:ext>
            </a:extLst>
          </p:cNvPr>
          <p:cNvSpPr>
            <a:spLocks noGrp="1"/>
          </p:cNvSpPr>
          <p:nvPr>
            <p:ph type="pic" sz="quarter" idx="75"/>
          </p:nvPr>
        </p:nvSpPr>
        <p:spPr>
          <a:xfrm>
            <a:off x="3174403" y="4271776"/>
            <a:ext cx="144000" cy="360000"/>
          </a:xfrm>
        </p:spPr>
        <p:txBody>
          <a:bodyPr lIns="0" tIns="0" rIns="0" bIns="0"/>
          <a:lstStyle>
            <a:lvl1pPr marL="0" indent="0">
              <a:buNone/>
              <a:defRPr sz="500"/>
            </a:lvl1pPr>
          </a:lstStyle>
          <a:p>
            <a:endParaRPr lang="en-GB" dirty="0"/>
          </a:p>
        </p:txBody>
      </p:sp>
      <p:sp>
        <p:nvSpPr>
          <p:cNvPr id="83" name="Person55">
            <a:extLst>
              <a:ext uri="{FF2B5EF4-FFF2-40B4-BE49-F238E27FC236}">
                <a16:creationId xmlns:a16="http://schemas.microsoft.com/office/drawing/2014/main" id="{76FC8C0E-6F27-4C4B-AD86-1B9D0E72A504}"/>
              </a:ext>
            </a:extLst>
          </p:cNvPr>
          <p:cNvSpPr>
            <a:spLocks noGrp="1"/>
          </p:cNvSpPr>
          <p:nvPr>
            <p:ph type="pic" sz="quarter" idx="76"/>
          </p:nvPr>
        </p:nvSpPr>
        <p:spPr>
          <a:xfrm>
            <a:off x="3354403" y="4271776"/>
            <a:ext cx="144000" cy="360000"/>
          </a:xfrm>
        </p:spPr>
        <p:txBody>
          <a:bodyPr lIns="0" tIns="0" rIns="0" bIns="0"/>
          <a:lstStyle>
            <a:lvl1pPr marL="0" indent="0">
              <a:buNone/>
              <a:defRPr sz="500"/>
            </a:lvl1pPr>
          </a:lstStyle>
          <a:p>
            <a:endParaRPr lang="en-GB" dirty="0"/>
          </a:p>
        </p:txBody>
      </p:sp>
      <p:sp>
        <p:nvSpPr>
          <p:cNvPr id="84" name="Person56">
            <a:extLst>
              <a:ext uri="{FF2B5EF4-FFF2-40B4-BE49-F238E27FC236}">
                <a16:creationId xmlns:a16="http://schemas.microsoft.com/office/drawing/2014/main" id="{5241782E-87B6-46E6-829B-0AF7DB7B1AF0}"/>
              </a:ext>
            </a:extLst>
          </p:cNvPr>
          <p:cNvSpPr>
            <a:spLocks noGrp="1"/>
          </p:cNvSpPr>
          <p:nvPr>
            <p:ph type="pic" sz="quarter" idx="77"/>
          </p:nvPr>
        </p:nvSpPr>
        <p:spPr>
          <a:xfrm>
            <a:off x="3534403" y="4271776"/>
            <a:ext cx="144000" cy="360000"/>
          </a:xfrm>
        </p:spPr>
        <p:txBody>
          <a:bodyPr lIns="0" tIns="0" rIns="0" bIns="0"/>
          <a:lstStyle>
            <a:lvl1pPr marL="0" indent="0">
              <a:buNone/>
              <a:defRPr sz="500"/>
            </a:lvl1pPr>
          </a:lstStyle>
          <a:p>
            <a:endParaRPr lang="en-GB" dirty="0"/>
          </a:p>
        </p:txBody>
      </p:sp>
      <p:sp>
        <p:nvSpPr>
          <p:cNvPr id="85" name="Person57">
            <a:extLst>
              <a:ext uri="{FF2B5EF4-FFF2-40B4-BE49-F238E27FC236}">
                <a16:creationId xmlns:a16="http://schemas.microsoft.com/office/drawing/2014/main" id="{E38C7E7E-BA31-4E19-A329-A6A24354780E}"/>
              </a:ext>
            </a:extLst>
          </p:cNvPr>
          <p:cNvSpPr>
            <a:spLocks noGrp="1"/>
          </p:cNvSpPr>
          <p:nvPr>
            <p:ph type="pic" sz="quarter" idx="78"/>
          </p:nvPr>
        </p:nvSpPr>
        <p:spPr>
          <a:xfrm>
            <a:off x="3714403" y="4271776"/>
            <a:ext cx="144000" cy="360000"/>
          </a:xfrm>
        </p:spPr>
        <p:txBody>
          <a:bodyPr lIns="0" tIns="0" rIns="0" bIns="0"/>
          <a:lstStyle>
            <a:lvl1pPr marL="0" indent="0">
              <a:buNone/>
              <a:defRPr sz="500"/>
            </a:lvl1pPr>
          </a:lstStyle>
          <a:p>
            <a:endParaRPr lang="en-GB" dirty="0"/>
          </a:p>
        </p:txBody>
      </p:sp>
      <p:sp>
        <p:nvSpPr>
          <p:cNvPr id="86" name="Person58">
            <a:extLst>
              <a:ext uri="{FF2B5EF4-FFF2-40B4-BE49-F238E27FC236}">
                <a16:creationId xmlns:a16="http://schemas.microsoft.com/office/drawing/2014/main" id="{81EABED6-729E-453B-BFB9-40B12ABD4050}"/>
              </a:ext>
            </a:extLst>
          </p:cNvPr>
          <p:cNvSpPr>
            <a:spLocks noGrp="1"/>
          </p:cNvSpPr>
          <p:nvPr>
            <p:ph type="pic" sz="quarter" idx="79"/>
          </p:nvPr>
        </p:nvSpPr>
        <p:spPr>
          <a:xfrm>
            <a:off x="3894403" y="4271776"/>
            <a:ext cx="144000" cy="360000"/>
          </a:xfrm>
        </p:spPr>
        <p:txBody>
          <a:bodyPr lIns="0" tIns="0" rIns="0" bIns="0"/>
          <a:lstStyle>
            <a:lvl1pPr marL="0" indent="0">
              <a:buNone/>
              <a:defRPr sz="500"/>
            </a:lvl1pPr>
          </a:lstStyle>
          <a:p>
            <a:endParaRPr lang="en-GB" dirty="0"/>
          </a:p>
        </p:txBody>
      </p:sp>
      <p:sp>
        <p:nvSpPr>
          <p:cNvPr id="87" name="Person59">
            <a:extLst>
              <a:ext uri="{FF2B5EF4-FFF2-40B4-BE49-F238E27FC236}">
                <a16:creationId xmlns:a16="http://schemas.microsoft.com/office/drawing/2014/main" id="{B2E9476C-C0BF-4B63-828E-564C3B703996}"/>
              </a:ext>
            </a:extLst>
          </p:cNvPr>
          <p:cNvSpPr>
            <a:spLocks noGrp="1"/>
          </p:cNvSpPr>
          <p:nvPr>
            <p:ph type="pic" sz="quarter" idx="80"/>
          </p:nvPr>
        </p:nvSpPr>
        <p:spPr>
          <a:xfrm>
            <a:off x="4074403" y="4271776"/>
            <a:ext cx="144000" cy="360000"/>
          </a:xfrm>
        </p:spPr>
        <p:txBody>
          <a:bodyPr lIns="0" tIns="0" rIns="0" bIns="0"/>
          <a:lstStyle>
            <a:lvl1pPr marL="0" indent="0">
              <a:buNone/>
              <a:defRPr sz="500"/>
            </a:lvl1pPr>
          </a:lstStyle>
          <a:p>
            <a:endParaRPr lang="en-GB" dirty="0"/>
          </a:p>
        </p:txBody>
      </p:sp>
      <p:sp>
        <p:nvSpPr>
          <p:cNvPr id="88" name="Person60">
            <a:extLst>
              <a:ext uri="{FF2B5EF4-FFF2-40B4-BE49-F238E27FC236}">
                <a16:creationId xmlns:a16="http://schemas.microsoft.com/office/drawing/2014/main" id="{6293AB5F-1221-4A2D-B902-23C3AAA83235}"/>
              </a:ext>
            </a:extLst>
          </p:cNvPr>
          <p:cNvSpPr>
            <a:spLocks noGrp="1"/>
          </p:cNvSpPr>
          <p:nvPr>
            <p:ph type="pic" sz="quarter" idx="81"/>
          </p:nvPr>
        </p:nvSpPr>
        <p:spPr>
          <a:xfrm>
            <a:off x="4254403" y="4271776"/>
            <a:ext cx="144000" cy="360000"/>
          </a:xfrm>
        </p:spPr>
        <p:txBody>
          <a:bodyPr lIns="0" tIns="0" rIns="0" bIns="0"/>
          <a:lstStyle>
            <a:lvl1pPr marL="0" indent="0">
              <a:buNone/>
              <a:defRPr sz="500"/>
            </a:lvl1pPr>
          </a:lstStyle>
          <a:p>
            <a:endParaRPr lang="en-GB" dirty="0"/>
          </a:p>
        </p:txBody>
      </p:sp>
      <p:sp>
        <p:nvSpPr>
          <p:cNvPr id="89" name="Person61">
            <a:extLst>
              <a:ext uri="{FF2B5EF4-FFF2-40B4-BE49-F238E27FC236}">
                <a16:creationId xmlns:a16="http://schemas.microsoft.com/office/drawing/2014/main" id="{32B53982-764B-4AD6-A4A4-CEC70FA40322}"/>
              </a:ext>
            </a:extLst>
          </p:cNvPr>
          <p:cNvSpPr>
            <a:spLocks noGrp="1"/>
          </p:cNvSpPr>
          <p:nvPr>
            <p:ph type="pic" sz="quarter" idx="82"/>
          </p:nvPr>
        </p:nvSpPr>
        <p:spPr>
          <a:xfrm>
            <a:off x="834403" y="4703776"/>
            <a:ext cx="144000" cy="360000"/>
          </a:xfrm>
        </p:spPr>
        <p:txBody>
          <a:bodyPr lIns="0" tIns="0" rIns="0" bIns="0"/>
          <a:lstStyle>
            <a:lvl1pPr marL="0" indent="0">
              <a:buNone/>
              <a:defRPr sz="500"/>
            </a:lvl1pPr>
          </a:lstStyle>
          <a:p>
            <a:endParaRPr lang="en-GB" dirty="0"/>
          </a:p>
        </p:txBody>
      </p:sp>
      <p:sp>
        <p:nvSpPr>
          <p:cNvPr id="90" name="Person62">
            <a:extLst>
              <a:ext uri="{FF2B5EF4-FFF2-40B4-BE49-F238E27FC236}">
                <a16:creationId xmlns:a16="http://schemas.microsoft.com/office/drawing/2014/main" id="{1DA77518-DF89-4FBE-A982-B8767CFD9185}"/>
              </a:ext>
            </a:extLst>
          </p:cNvPr>
          <p:cNvSpPr>
            <a:spLocks noGrp="1"/>
          </p:cNvSpPr>
          <p:nvPr>
            <p:ph type="pic" sz="quarter" idx="83"/>
          </p:nvPr>
        </p:nvSpPr>
        <p:spPr>
          <a:xfrm>
            <a:off x="1014403" y="4703776"/>
            <a:ext cx="144000" cy="360000"/>
          </a:xfrm>
        </p:spPr>
        <p:txBody>
          <a:bodyPr lIns="0" tIns="0" rIns="0" bIns="0"/>
          <a:lstStyle>
            <a:lvl1pPr marL="0" indent="0">
              <a:buNone/>
              <a:defRPr sz="500"/>
            </a:lvl1pPr>
          </a:lstStyle>
          <a:p>
            <a:endParaRPr lang="en-GB" dirty="0"/>
          </a:p>
        </p:txBody>
      </p:sp>
      <p:sp>
        <p:nvSpPr>
          <p:cNvPr id="91" name="Person63">
            <a:extLst>
              <a:ext uri="{FF2B5EF4-FFF2-40B4-BE49-F238E27FC236}">
                <a16:creationId xmlns:a16="http://schemas.microsoft.com/office/drawing/2014/main" id="{C2A5CF8A-F30A-42F7-8322-1F460E9EFF3A}"/>
              </a:ext>
            </a:extLst>
          </p:cNvPr>
          <p:cNvSpPr>
            <a:spLocks noGrp="1"/>
          </p:cNvSpPr>
          <p:nvPr>
            <p:ph type="pic" sz="quarter" idx="84"/>
          </p:nvPr>
        </p:nvSpPr>
        <p:spPr>
          <a:xfrm>
            <a:off x="1194403" y="4703776"/>
            <a:ext cx="144000" cy="360000"/>
          </a:xfrm>
        </p:spPr>
        <p:txBody>
          <a:bodyPr lIns="0" tIns="0" rIns="0" bIns="0"/>
          <a:lstStyle>
            <a:lvl1pPr marL="0" indent="0">
              <a:buNone/>
              <a:defRPr sz="500"/>
            </a:lvl1pPr>
          </a:lstStyle>
          <a:p>
            <a:endParaRPr lang="en-GB" dirty="0"/>
          </a:p>
        </p:txBody>
      </p:sp>
      <p:sp>
        <p:nvSpPr>
          <p:cNvPr id="92" name="Person64">
            <a:extLst>
              <a:ext uri="{FF2B5EF4-FFF2-40B4-BE49-F238E27FC236}">
                <a16:creationId xmlns:a16="http://schemas.microsoft.com/office/drawing/2014/main" id="{F7B4C380-59CF-4766-AB88-AF7AB245A621}"/>
              </a:ext>
            </a:extLst>
          </p:cNvPr>
          <p:cNvSpPr>
            <a:spLocks noGrp="1"/>
          </p:cNvSpPr>
          <p:nvPr>
            <p:ph type="pic" sz="quarter" idx="85"/>
          </p:nvPr>
        </p:nvSpPr>
        <p:spPr>
          <a:xfrm>
            <a:off x="1374403" y="4703776"/>
            <a:ext cx="144000" cy="360000"/>
          </a:xfrm>
        </p:spPr>
        <p:txBody>
          <a:bodyPr lIns="0" tIns="0" rIns="0" bIns="0"/>
          <a:lstStyle>
            <a:lvl1pPr marL="0" indent="0">
              <a:buNone/>
              <a:defRPr sz="500"/>
            </a:lvl1pPr>
          </a:lstStyle>
          <a:p>
            <a:endParaRPr lang="en-GB" dirty="0"/>
          </a:p>
        </p:txBody>
      </p:sp>
      <p:sp>
        <p:nvSpPr>
          <p:cNvPr id="93" name="Person65">
            <a:extLst>
              <a:ext uri="{FF2B5EF4-FFF2-40B4-BE49-F238E27FC236}">
                <a16:creationId xmlns:a16="http://schemas.microsoft.com/office/drawing/2014/main" id="{49EBA6F7-D868-4CF5-A785-C9EAA22D7FA5}"/>
              </a:ext>
            </a:extLst>
          </p:cNvPr>
          <p:cNvSpPr>
            <a:spLocks noGrp="1"/>
          </p:cNvSpPr>
          <p:nvPr>
            <p:ph type="pic" sz="quarter" idx="86"/>
          </p:nvPr>
        </p:nvSpPr>
        <p:spPr>
          <a:xfrm>
            <a:off x="1554403" y="4703776"/>
            <a:ext cx="144000" cy="360000"/>
          </a:xfrm>
        </p:spPr>
        <p:txBody>
          <a:bodyPr lIns="0" tIns="0" rIns="0" bIns="0"/>
          <a:lstStyle>
            <a:lvl1pPr marL="0" indent="0">
              <a:buNone/>
              <a:defRPr sz="500"/>
            </a:lvl1pPr>
          </a:lstStyle>
          <a:p>
            <a:endParaRPr lang="en-GB" dirty="0"/>
          </a:p>
        </p:txBody>
      </p:sp>
      <p:sp>
        <p:nvSpPr>
          <p:cNvPr id="94" name="Person66">
            <a:extLst>
              <a:ext uri="{FF2B5EF4-FFF2-40B4-BE49-F238E27FC236}">
                <a16:creationId xmlns:a16="http://schemas.microsoft.com/office/drawing/2014/main" id="{7106790B-66A1-419A-8010-3EB3343A4EB1}"/>
              </a:ext>
            </a:extLst>
          </p:cNvPr>
          <p:cNvSpPr>
            <a:spLocks noGrp="1"/>
          </p:cNvSpPr>
          <p:nvPr>
            <p:ph type="pic" sz="quarter" idx="87"/>
          </p:nvPr>
        </p:nvSpPr>
        <p:spPr>
          <a:xfrm>
            <a:off x="1734403" y="4703776"/>
            <a:ext cx="144000" cy="360000"/>
          </a:xfrm>
        </p:spPr>
        <p:txBody>
          <a:bodyPr lIns="0" tIns="0" rIns="0" bIns="0"/>
          <a:lstStyle>
            <a:lvl1pPr marL="0" indent="0">
              <a:buNone/>
              <a:defRPr sz="500"/>
            </a:lvl1pPr>
          </a:lstStyle>
          <a:p>
            <a:endParaRPr lang="en-GB" dirty="0"/>
          </a:p>
        </p:txBody>
      </p:sp>
      <p:sp>
        <p:nvSpPr>
          <p:cNvPr id="95" name="Person67">
            <a:extLst>
              <a:ext uri="{FF2B5EF4-FFF2-40B4-BE49-F238E27FC236}">
                <a16:creationId xmlns:a16="http://schemas.microsoft.com/office/drawing/2014/main" id="{AF96854E-B65E-4185-BFE1-85F4B629F0E2}"/>
              </a:ext>
            </a:extLst>
          </p:cNvPr>
          <p:cNvSpPr>
            <a:spLocks noGrp="1"/>
          </p:cNvSpPr>
          <p:nvPr>
            <p:ph type="pic" sz="quarter" idx="88"/>
          </p:nvPr>
        </p:nvSpPr>
        <p:spPr>
          <a:xfrm>
            <a:off x="1914403" y="4703776"/>
            <a:ext cx="144000" cy="360000"/>
          </a:xfrm>
        </p:spPr>
        <p:txBody>
          <a:bodyPr lIns="0" tIns="0" rIns="0" bIns="0"/>
          <a:lstStyle>
            <a:lvl1pPr marL="0" indent="0">
              <a:buNone/>
              <a:defRPr sz="500"/>
            </a:lvl1pPr>
          </a:lstStyle>
          <a:p>
            <a:endParaRPr lang="en-GB" dirty="0"/>
          </a:p>
        </p:txBody>
      </p:sp>
      <p:sp>
        <p:nvSpPr>
          <p:cNvPr id="96" name="Person68">
            <a:extLst>
              <a:ext uri="{FF2B5EF4-FFF2-40B4-BE49-F238E27FC236}">
                <a16:creationId xmlns:a16="http://schemas.microsoft.com/office/drawing/2014/main" id="{F216E40D-0B8F-4316-A92B-F33B2F610F78}"/>
              </a:ext>
            </a:extLst>
          </p:cNvPr>
          <p:cNvSpPr>
            <a:spLocks noGrp="1"/>
          </p:cNvSpPr>
          <p:nvPr>
            <p:ph type="pic" sz="quarter" idx="89"/>
          </p:nvPr>
        </p:nvSpPr>
        <p:spPr>
          <a:xfrm>
            <a:off x="2094403" y="4703776"/>
            <a:ext cx="144000" cy="360000"/>
          </a:xfrm>
        </p:spPr>
        <p:txBody>
          <a:bodyPr lIns="0" tIns="0" rIns="0" bIns="0"/>
          <a:lstStyle>
            <a:lvl1pPr marL="0" indent="0">
              <a:buNone/>
              <a:defRPr sz="500"/>
            </a:lvl1pPr>
          </a:lstStyle>
          <a:p>
            <a:endParaRPr lang="en-GB" dirty="0"/>
          </a:p>
        </p:txBody>
      </p:sp>
      <p:sp>
        <p:nvSpPr>
          <p:cNvPr id="97" name="Person69">
            <a:extLst>
              <a:ext uri="{FF2B5EF4-FFF2-40B4-BE49-F238E27FC236}">
                <a16:creationId xmlns:a16="http://schemas.microsoft.com/office/drawing/2014/main" id="{8A00FB41-0023-40B3-B259-301241D32D65}"/>
              </a:ext>
            </a:extLst>
          </p:cNvPr>
          <p:cNvSpPr>
            <a:spLocks noGrp="1"/>
          </p:cNvSpPr>
          <p:nvPr>
            <p:ph type="pic" sz="quarter" idx="90"/>
          </p:nvPr>
        </p:nvSpPr>
        <p:spPr>
          <a:xfrm>
            <a:off x="2274403" y="4703776"/>
            <a:ext cx="144000" cy="360000"/>
          </a:xfrm>
        </p:spPr>
        <p:txBody>
          <a:bodyPr lIns="0" tIns="0" rIns="0" bIns="0"/>
          <a:lstStyle>
            <a:lvl1pPr marL="0" indent="0">
              <a:buNone/>
              <a:defRPr sz="500"/>
            </a:lvl1pPr>
          </a:lstStyle>
          <a:p>
            <a:endParaRPr lang="en-GB" dirty="0"/>
          </a:p>
        </p:txBody>
      </p:sp>
      <p:sp>
        <p:nvSpPr>
          <p:cNvPr id="98" name="Person70">
            <a:extLst>
              <a:ext uri="{FF2B5EF4-FFF2-40B4-BE49-F238E27FC236}">
                <a16:creationId xmlns:a16="http://schemas.microsoft.com/office/drawing/2014/main" id="{17FB2312-5C7C-4ED2-B92D-C4B18B59B4B3}"/>
              </a:ext>
            </a:extLst>
          </p:cNvPr>
          <p:cNvSpPr>
            <a:spLocks noGrp="1"/>
          </p:cNvSpPr>
          <p:nvPr>
            <p:ph type="pic" sz="quarter" idx="91"/>
          </p:nvPr>
        </p:nvSpPr>
        <p:spPr>
          <a:xfrm>
            <a:off x="2454403" y="4703776"/>
            <a:ext cx="144000" cy="360000"/>
          </a:xfrm>
        </p:spPr>
        <p:txBody>
          <a:bodyPr lIns="0" tIns="0" rIns="0" bIns="0"/>
          <a:lstStyle>
            <a:lvl1pPr marL="0" indent="0">
              <a:buNone/>
              <a:defRPr sz="500"/>
            </a:lvl1pPr>
          </a:lstStyle>
          <a:p>
            <a:endParaRPr lang="en-GB" dirty="0"/>
          </a:p>
        </p:txBody>
      </p:sp>
      <p:sp>
        <p:nvSpPr>
          <p:cNvPr id="99" name="Person71">
            <a:extLst>
              <a:ext uri="{FF2B5EF4-FFF2-40B4-BE49-F238E27FC236}">
                <a16:creationId xmlns:a16="http://schemas.microsoft.com/office/drawing/2014/main" id="{92C24961-D316-4BAD-B3E9-7684B91FF9EF}"/>
              </a:ext>
            </a:extLst>
          </p:cNvPr>
          <p:cNvSpPr>
            <a:spLocks noGrp="1"/>
          </p:cNvSpPr>
          <p:nvPr>
            <p:ph type="pic" sz="quarter" idx="92"/>
          </p:nvPr>
        </p:nvSpPr>
        <p:spPr>
          <a:xfrm>
            <a:off x="2634403" y="4703776"/>
            <a:ext cx="144000" cy="360000"/>
          </a:xfrm>
        </p:spPr>
        <p:txBody>
          <a:bodyPr lIns="0" tIns="0" rIns="0" bIns="0"/>
          <a:lstStyle>
            <a:lvl1pPr marL="0" indent="0">
              <a:buNone/>
              <a:defRPr sz="500"/>
            </a:lvl1pPr>
          </a:lstStyle>
          <a:p>
            <a:endParaRPr lang="en-GB" dirty="0"/>
          </a:p>
        </p:txBody>
      </p:sp>
      <p:sp>
        <p:nvSpPr>
          <p:cNvPr id="100" name="Person72">
            <a:extLst>
              <a:ext uri="{FF2B5EF4-FFF2-40B4-BE49-F238E27FC236}">
                <a16:creationId xmlns:a16="http://schemas.microsoft.com/office/drawing/2014/main" id="{FF24D590-82AD-4EA7-96E5-D65AF74ED988}"/>
              </a:ext>
            </a:extLst>
          </p:cNvPr>
          <p:cNvSpPr>
            <a:spLocks noGrp="1"/>
          </p:cNvSpPr>
          <p:nvPr>
            <p:ph type="pic" sz="quarter" idx="93"/>
          </p:nvPr>
        </p:nvSpPr>
        <p:spPr>
          <a:xfrm>
            <a:off x="2814403" y="4703776"/>
            <a:ext cx="144000" cy="360000"/>
          </a:xfrm>
        </p:spPr>
        <p:txBody>
          <a:bodyPr lIns="0" tIns="0" rIns="0" bIns="0"/>
          <a:lstStyle>
            <a:lvl1pPr marL="0" indent="0">
              <a:buNone/>
              <a:defRPr sz="500"/>
            </a:lvl1pPr>
          </a:lstStyle>
          <a:p>
            <a:endParaRPr lang="en-GB" dirty="0"/>
          </a:p>
        </p:txBody>
      </p:sp>
      <p:sp>
        <p:nvSpPr>
          <p:cNvPr id="101" name="Person73">
            <a:extLst>
              <a:ext uri="{FF2B5EF4-FFF2-40B4-BE49-F238E27FC236}">
                <a16:creationId xmlns:a16="http://schemas.microsoft.com/office/drawing/2014/main" id="{3DD3519B-547A-417A-87AC-5CC28328E83D}"/>
              </a:ext>
            </a:extLst>
          </p:cNvPr>
          <p:cNvSpPr>
            <a:spLocks noGrp="1"/>
          </p:cNvSpPr>
          <p:nvPr>
            <p:ph type="pic" sz="quarter" idx="94"/>
          </p:nvPr>
        </p:nvSpPr>
        <p:spPr>
          <a:xfrm>
            <a:off x="2994403" y="4703776"/>
            <a:ext cx="144000" cy="360000"/>
          </a:xfrm>
        </p:spPr>
        <p:txBody>
          <a:bodyPr lIns="0" tIns="0" rIns="0" bIns="0"/>
          <a:lstStyle>
            <a:lvl1pPr marL="0" indent="0">
              <a:buNone/>
              <a:defRPr sz="500"/>
            </a:lvl1pPr>
          </a:lstStyle>
          <a:p>
            <a:endParaRPr lang="en-GB" dirty="0"/>
          </a:p>
        </p:txBody>
      </p:sp>
      <p:sp>
        <p:nvSpPr>
          <p:cNvPr id="102" name="Person74">
            <a:extLst>
              <a:ext uri="{FF2B5EF4-FFF2-40B4-BE49-F238E27FC236}">
                <a16:creationId xmlns:a16="http://schemas.microsoft.com/office/drawing/2014/main" id="{54C0388A-9020-4E16-809B-8A1AC1869FED}"/>
              </a:ext>
            </a:extLst>
          </p:cNvPr>
          <p:cNvSpPr>
            <a:spLocks noGrp="1"/>
          </p:cNvSpPr>
          <p:nvPr>
            <p:ph type="pic" sz="quarter" idx="95"/>
          </p:nvPr>
        </p:nvSpPr>
        <p:spPr>
          <a:xfrm>
            <a:off x="3174403" y="4703776"/>
            <a:ext cx="144000" cy="360000"/>
          </a:xfrm>
        </p:spPr>
        <p:txBody>
          <a:bodyPr lIns="0" tIns="0" rIns="0" bIns="0"/>
          <a:lstStyle>
            <a:lvl1pPr marL="0" indent="0">
              <a:buNone/>
              <a:defRPr sz="500"/>
            </a:lvl1pPr>
          </a:lstStyle>
          <a:p>
            <a:endParaRPr lang="en-GB" dirty="0"/>
          </a:p>
        </p:txBody>
      </p:sp>
      <p:sp>
        <p:nvSpPr>
          <p:cNvPr id="103" name="Person75">
            <a:extLst>
              <a:ext uri="{FF2B5EF4-FFF2-40B4-BE49-F238E27FC236}">
                <a16:creationId xmlns:a16="http://schemas.microsoft.com/office/drawing/2014/main" id="{515C44D6-D391-4ABB-AA66-48ED3EB32620}"/>
              </a:ext>
            </a:extLst>
          </p:cNvPr>
          <p:cNvSpPr>
            <a:spLocks noGrp="1"/>
          </p:cNvSpPr>
          <p:nvPr>
            <p:ph type="pic" sz="quarter" idx="96"/>
          </p:nvPr>
        </p:nvSpPr>
        <p:spPr>
          <a:xfrm>
            <a:off x="3354403" y="4703776"/>
            <a:ext cx="144000" cy="360000"/>
          </a:xfrm>
        </p:spPr>
        <p:txBody>
          <a:bodyPr lIns="0" tIns="0" rIns="0" bIns="0"/>
          <a:lstStyle>
            <a:lvl1pPr marL="0" indent="0">
              <a:buNone/>
              <a:defRPr sz="500"/>
            </a:lvl1pPr>
          </a:lstStyle>
          <a:p>
            <a:endParaRPr lang="en-GB" dirty="0"/>
          </a:p>
        </p:txBody>
      </p:sp>
      <p:sp>
        <p:nvSpPr>
          <p:cNvPr id="104" name="Person76">
            <a:extLst>
              <a:ext uri="{FF2B5EF4-FFF2-40B4-BE49-F238E27FC236}">
                <a16:creationId xmlns:a16="http://schemas.microsoft.com/office/drawing/2014/main" id="{CD719C46-DC05-46DA-914E-F24FEAD028B9}"/>
              </a:ext>
            </a:extLst>
          </p:cNvPr>
          <p:cNvSpPr>
            <a:spLocks noGrp="1"/>
          </p:cNvSpPr>
          <p:nvPr>
            <p:ph type="pic" sz="quarter" idx="97"/>
          </p:nvPr>
        </p:nvSpPr>
        <p:spPr>
          <a:xfrm>
            <a:off x="3534403" y="4703776"/>
            <a:ext cx="144000" cy="360000"/>
          </a:xfrm>
        </p:spPr>
        <p:txBody>
          <a:bodyPr lIns="0" tIns="0" rIns="0" bIns="0"/>
          <a:lstStyle>
            <a:lvl1pPr marL="0" indent="0">
              <a:buNone/>
              <a:defRPr sz="500"/>
            </a:lvl1pPr>
          </a:lstStyle>
          <a:p>
            <a:endParaRPr lang="en-GB" dirty="0"/>
          </a:p>
        </p:txBody>
      </p:sp>
      <p:sp>
        <p:nvSpPr>
          <p:cNvPr id="105" name="Person77">
            <a:extLst>
              <a:ext uri="{FF2B5EF4-FFF2-40B4-BE49-F238E27FC236}">
                <a16:creationId xmlns:a16="http://schemas.microsoft.com/office/drawing/2014/main" id="{D3B4FD68-D25F-4AC2-B638-C5C369E560AC}"/>
              </a:ext>
            </a:extLst>
          </p:cNvPr>
          <p:cNvSpPr>
            <a:spLocks noGrp="1"/>
          </p:cNvSpPr>
          <p:nvPr>
            <p:ph type="pic" sz="quarter" idx="98"/>
          </p:nvPr>
        </p:nvSpPr>
        <p:spPr>
          <a:xfrm>
            <a:off x="3714403" y="4703776"/>
            <a:ext cx="144000" cy="360000"/>
          </a:xfrm>
        </p:spPr>
        <p:txBody>
          <a:bodyPr lIns="0" tIns="0" rIns="0" bIns="0"/>
          <a:lstStyle>
            <a:lvl1pPr marL="0" indent="0">
              <a:buNone/>
              <a:defRPr sz="500"/>
            </a:lvl1pPr>
          </a:lstStyle>
          <a:p>
            <a:endParaRPr lang="en-GB" dirty="0"/>
          </a:p>
        </p:txBody>
      </p:sp>
      <p:sp>
        <p:nvSpPr>
          <p:cNvPr id="106" name="Person78">
            <a:extLst>
              <a:ext uri="{FF2B5EF4-FFF2-40B4-BE49-F238E27FC236}">
                <a16:creationId xmlns:a16="http://schemas.microsoft.com/office/drawing/2014/main" id="{AC94771E-A0F4-4DA0-A217-49F20DCA65FB}"/>
              </a:ext>
            </a:extLst>
          </p:cNvPr>
          <p:cNvSpPr>
            <a:spLocks noGrp="1"/>
          </p:cNvSpPr>
          <p:nvPr>
            <p:ph type="pic" sz="quarter" idx="99"/>
          </p:nvPr>
        </p:nvSpPr>
        <p:spPr>
          <a:xfrm>
            <a:off x="3894403" y="4703776"/>
            <a:ext cx="144000" cy="360000"/>
          </a:xfrm>
        </p:spPr>
        <p:txBody>
          <a:bodyPr lIns="0" tIns="0" rIns="0" bIns="0"/>
          <a:lstStyle>
            <a:lvl1pPr marL="0" indent="0">
              <a:buNone/>
              <a:defRPr sz="500"/>
            </a:lvl1pPr>
          </a:lstStyle>
          <a:p>
            <a:endParaRPr lang="en-GB" dirty="0"/>
          </a:p>
        </p:txBody>
      </p:sp>
      <p:sp>
        <p:nvSpPr>
          <p:cNvPr id="107" name="Person79">
            <a:extLst>
              <a:ext uri="{FF2B5EF4-FFF2-40B4-BE49-F238E27FC236}">
                <a16:creationId xmlns:a16="http://schemas.microsoft.com/office/drawing/2014/main" id="{07F94060-8979-4DE9-873D-B2CC76235DB3}"/>
              </a:ext>
            </a:extLst>
          </p:cNvPr>
          <p:cNvSpPr>
            <a:spLocks noGrp="1"/>
          </p:cNvSpPr>
          <p:nvPr>
            <p:ph type="pic" sz="quarter" idx="100"/>
          </p:nvPr>
        </p:nvSpPr>
        <p:spPr>
          <a:xfrm>
            <a:off x="4074403" y="4703776"/>
            <a:ext cx="144000" cy="360000"/>
          </a:xfrm>
        </p:spPr>
        <p:txBody>
          <a:bodyPr lIns="0" tIns="0" rIns="0" bIns="0"/>
          <a:lstStyle>
            <a:lvl1pPr marL="0" indent="0">
              <a:buNone/>
              <a:defRPr sz="500"/>
            </a:lvl1pPr>
          </a:lstStyle>
          <a:p>
            <a:endParaRPr lang="en-GB" dirty="0"/>
          </a:p>
        </p:txBody>
      </p:sp>
      <p:sp>
        <p:nvSpPr>
          <p:cNvPr id="108" name="Person80">
            <a:extLst>
              <a:ext uri="{FF2B5EF4-FFF2-40B4-BE49-F238E27FC236}">
                <a16:creationId xmlns:a16="http://schemas.microsoft.com/office/drawing/2014/main" id="{E5FC12F3-F3A5-4F26-8B72-2E0E18ABED00}"/>
              </a:ext>
            </a:extLst>
          </p:cNvPr>
          <p:cNvSpPr>
            <a:spLocks noGrp="1"/>
          </p:cNvSpPr>
          <p:nvPr>
            <p:ph type="pic" sz="quarter" idx="101"/>
          </p:nvPr>
        </p:nvSpPr>
        <p:spPr>
          <a:xfrm>
            <a:off x="4254403" y="4703776"/>
            <a:ext cx="144000" cy="360000"/>
          </a:xfrm>
        </p:spPr>
        <p:txBody>
          <a:bodyPr lIns="0" tIns="0" rIns="0" bIns="0"/>
          <a:lstStyle>
            <a:lvl1pPr marL="0" indent="0">
              <a:buNone/>
              <a:defRPr sz="500"/>
            </a:lvl1pPr>
          </a:lstStyle>
          <a:p>
            <a:endParaRPr lang="en-GB" dirty="0"/>
          </a:p>
        </p:txBody>
      </p:sp>
      <p:sp>
        <p:nvSpPr>
          <p:cNvPr id="109" name="Person81">
            <a:extLst>
              <a:ext uri="{FF2B5EF4-FFF2-40B4-BE49-F238E27FC236}">
                <a16:creationId xmlns:a16="http://schemas.microsoft.com/office/drawing/2014/main" id="{3DD35BFF-F25A-429F-9A44-350F9E0D6E96}"/>
              </a:ext>
            </a:extLst>
          </p:cNvPr>
          <p:cNvSpPr>
            <a:spLocks noGrp="1"/>
          </p:cNvSpPr>
          <p:nvPr>
            <p:ph type="pic" sz="quarter" idx="102"/>
          </p:nvPr>
        </p:nvSpPr>
        <p:spPr>
          <a:xfrm>
            <a:off x="834403" y="5135776"/>
            <a:ext cx="144000" cy="360000"/>
          </a:xfrm>
        </p:spPr>
        <p:txBody>
          <a:bodyPr lIns="0" tIns="0" rIns="0" bIns="0"/>
          <a:lstStyle>
            <a:lvl1pPr marL="0" indent="0">
              <a:buNone/>
              <a:defRPr sz="500"/>
            </a:lvl1pPr>
          </a:lstStyle>
          <a:p>
            <a:endParaRPr lang="en-GB" dirty="0"/>
          </a:p>
        </p:txBody>
      </p:sp>
      <p:sp>
        <p:nvSpPr>
          <p:cNvPr id="110" name="Person82">
            <a:extLst>
              <a:ext uri="{FF2B5EF4-FFF2-40B4-BE49-F238E27FC236}">
                <a16:creationId xmlns:a16="http://schemas.microsoft.com/office/drawing/2014/main" id="{FC2BD3D6-C90F-474C-B417-162F3F1052EC}"/>
              </a:ext>
            </a:extLst>
          </p:cNvPr>
          <p:cNvSpPr>
            <a:spLocks noGrp="1"/>
          </p:cNvSpPr>
          <p:nvPr>
            <p:ph type="pic" sz="quarter" idx="103"/>
          </p:nvPr>
        </p:nvSpPr>
        <p:spPr>
          <a:xfrm>
            <a:off x="1014403" y="5135776"/>
            <a:ext cx="144000" cy="360000"/>
          </a:xfrm>
        </p:spPr>
        <p:txBody>
          <a:bodyPr lIns="0" tIns="0" rIns="0" bIns="0"/>
          <a:lstStyle>
            <a:lvl1pPr marL="0" indent="0">
              <a:buNone/>
              <a:defRPr sz="500"/>
            </a:lvl1pPr>
          </a:lstStyle>
          <a:p>
            <a:endParaRPr lang="en-GB" dirty="0"/>
          </a:p>
        </p:txBody>
      </p:sp>
      <p:sp>
        <p:nvSpPr>
          <p:cNvPr id="111" name="Person83">
            <a:extLst>
              <a:ext uri="{FF2B5EF4-FFF2-40B4-BE49-F238E27FC236}">
                <a16:creationId xmlns:a16="http://schemas.microsoft.com/office/drawing/2014/main" id="{069AA351-245E-4389-9919-2EC02573F482}"/>
              </a:ext>
            </a:extLst>
          </p:cNvPr>
          <p:cNvSpPr>
            <a:spLocks noGrp="1"/>
          </p:cNvSpPr>
          <p:nvPr>
            <p:ph type="pic" sz="quarter" idx="104"/>
          </p:nvPr>
        </p:nvSpPr>
        <p:spPr>
          <a:xfrm>
            <a:off x="1194403" y="5135776"/>
            <a:ext cx="144000" cy="360000"/>
          </a:xfrm>
        </p:spPr>
        <p:txBody>
          <a:bodyPr lIns="0" tIns="0" rIns="0" bIns="0"/>
          <a:lstStyle>
            <a:lvl1pPr marL="0" indent="0">
              <a:buNone/>
              <a:defRPr sz="500"/>
            </a:lvl1pPr>
          </a:lstStyle>
          <a:p>
            <a:endParaRPr lang="en-GB" dirty="0"/>
          </a:p>
        </p:txBody>
      </p:sp>
      <p:sp>
        <p:nvSpPr>
          <p:cNvPr id="112" name="Person84">
            <a:extLst>
              <a:ext uri="{FF2B5EF4-FFF2-40B4-BE49-F238E27FC236}">
                <a16:creationId xmlns:a16="http://schemas.microsoft.com/office/drawing/2014/main" id="{58F5B6DE-58AB-42E7-904B-E67046EB6D07}"/>
              </a:ext>
            </a:extLst>
          </p:cNvPr>
          <p:cNvSpPr>
            <a:spLocks noGrp="1"/>
          </p:cNvSpPr>
          <p:nvPr>
            <p:ph type="pic" sz="quarter" idx="105"/>
          </p:nvPr>
        </p:nvSpPr>
        <p:spPr>
          <a:xfrm>
            <a:off x="1374403" y="5135776"/>
            <a:ext cx="144000" cy="360000"/>
          </a:xfrm>
        </p:spPr>
        <p:txBody>
          <a:bodyPr lIns="0" tIns="0" rIns="0" bIns="0"/>
          <a:lstStyle>
            <a:lvl1pPr marL="0" indent="0">
              <a:buNone/>
              <a:defRPr sz="500"/>
            </a:lvl1pPr>
          </a:lstStyle>
          <a:p>
            <a:endParaRPr lang="en-GB" dirty="0"/>
          </a:p>
        </p:txBody>
      </p:sp>
      <p:sp>
        <p:nvSpPr>
          <p:cNvPr id="113" name="Person85">
            <a:extLst>
              <a:ext uri="{FF2B5EF4-FFF2-40B4-BE49-F238E27FC236}">
                <a16:creationId xmlns:a16="http://schemas.microsoft.com/office/drawing/2014/main" id="{6A072F33-DBAB-43FB-8982-20AE9196048E}"/>
              </a:ext>
            </a:extLst>
          </p:cNvPr>
          <p:cNvSpPr>
            <a:spLocks noGrp="1"/>
          </p:cNvSpPr>
          <p:nvPr>
            <p:ph type="pic" sz="quarter" idx="106"/>
          </p:nvPr>
        </p:nvSpPr>
        <p:spPr>
          <a:xfrm>
            <a:off x="1554403" y="5135776"/>
            <a:ext cx="144000" cy="360000"/>
          </a:xfrm>
        </p:spPr>
        <p:txBody>
          <a:bodyPr lIns="0" tIns="0" rIns="0" bIns="0"/>
          <a:lstStyle>
            <a:lvl1pPr marL="0" indent="0">
              <a:buNone/>
              <a:defRPr sz="500"/>
            </a:lvl1pPr>
          </a:lstStyle>
          <a:p>
            <a:endParaRPr lang="en-GB" dirty="0"/>
          </a:p>
        </p:txBody>
      </p:sp>
      <p:sp>
        <p:nvSpPr>
          <p:cNvPr id="114" name="Person86">
            <a:extLst>
              <a:ext uri="{FF2B5EF4-FFF2-40B4-BE49-F238E27FC236}">
                <a16:creationId xmlns:a16="http://schemas.microsoft.com/office/drawing/2014/main" id="{98334825-542C-4747-A005-898FD1E75DE0}"/>
              </a:ext>
            </a:extLst>
          </p:cNvPr>
          <p:cNvSpPr>
            <a:spLocks noGrp="1"/>
          </p:cNvSpPr>
          <p:nvPr>
            <p:ph type="pic" sz="quarter" idx="107"/>
          </p:nvPr>
        </p:nvSpPr>
        <p:spPr>
          <a:xfrm>
            <a:off x="1734403" y="5135776"/>
            <a:ext cx="144000" cy="360000"/>
          </a:xfrm>
        </p:spPr>
        <p:txBody>
          <a:bodyPr lIns="0" tIns="0" rIns="0" bIns="0"/>
          <a:lstStyle>
            <a:lvl1pPr marL="0" indent="0">
              <a:buNone/>
              <a:defRPr sz="500"/>
            </a:lvl1pPr>
          </a:lstStyle>
          <a:p>
            <a:endParaRPr lang="en-GB" dirty="0"/>
          </a:p>
        </p:txBody>
      </p:sp>
      <p:sp>
        <p:nvSpPr>
          <p:cNvPr id="115" name="Person87">
            <a:extLst>
              <a:ext uri="{FF2B5EF4-FFF2-40B4-BE49-F238E27FC236}">
                <a16:creationId xmlns:a16="http://schemas.microsoft.com/office/drawing/2014/main" id="{1971D816-D799-4929-8DA7-7D160B961163}"/>
              </a:ext>
            </a:extLst>
          </p:cNvPr>
          <p:cNvSpPr>
            <a:spLocks noGrp="1"/>
          </p:cNvSpPr>
          <p:nvPr>
            <p:ph type="pic" sz="quarter" idx="108"/>
          </p:nvPr>
        </p:nvSpPr>
        <p:spPr>
          <a:xfrm>
            <a:off x="1914403" y="5135776"/>
            <a:ext cx="144000" cy="360000"/>
          </a:xfrm>
        </p:spPr>
        <p:txBody>
          <a:bodyPr lIns="0" tIns="0" rIns="0" bIns="0"/>
          <a:lstStyle>
            <a:lvl1pPr marL="0" indent="0">
              <a:buNone/>
              <a:defRPr sz="500"/>
            </a:lvl1pPr>
          </a:lstStyle>
          <a:p>
            <a:endParaRPr lang="en-GB" dirty="0"/>
          </a:p>
        </p:txBody>
      </p:sp>
      <p:sp>
        <p:nvSpPr>
          <p:cNvPr id="116" name="Person88">
            <a:extLst>
              <a:ext uri="{FF2B5EF4-FFF2-40B4-BE49-F238E27FC236}">
                <a16:creationId xmlns:a16="http://schemas.microsoft.com/office/drawing/2014/main" id="{00A92815-63CA-4DC1-9279-C98A77A8903F}"/>
              </a:ext>
            </a:extLst>
          </p:cNvPr>
          <p:cNvSpPr>
            <a:spLocks noGrp="1"/>
          </p:cNvSpPr>
          <p:nvPr>
            <p:ph type="pic" sz="quarter" idx="109"/>
          </p:nvPr>
        </p:nvSpPr>
        <p:spPr>
          <a:xfrm>
            <a:off x="2094403" y="5135776"/>
            <a:ext cx="144000" cy="360000"/>
          </a:xfrm>
        </p:spPr>
        <p:txBody>
          <a:bodyPr lIns="0" tIns="0" rIns="0" bIns="0"/>
          <a:lstStyle>
            <a:lvl1pPr marL="0" indent="0">
              <a:buNone/>
              <a:defRPr sz="500"/>
            </a:lvl1pPr>
          </a:lstStyle>
          <a:p>
            <a:endParaRPr lang="en-GB" dirty="0"/>
          </a:p>
        </p:txBody>
      </p:sp>
      <p:sp>
        <p:nvSpPr>
          <p:cNvPr id="117" name="Person89">
            <a:extLst>
              <a:ext uri="{FF2B5EF4-FFF2-40B4-BE49-F238E27FC236}">
                <a16:creationId xmlns:a16="http://schemas.microsoft.com/office/drawing/2014/main" id="{3980A639-20BB-4450-BCFF-42CFEE7C0071}"/>
              </a:ext>
            </a:extLst>
          </p:cNvPr>
          <p:cNvSpPr>
            <a:spLocks noGrp="1"/>
          </p:cNvSpPr>
          <p:nvPr>
            <p:ph type="pic" sz="quarter" idx="110"/>
          </p:nvPr>
        </p:nvSpPr>
        <p:spPr>
          <a:xfrm>
            <a:off x="2274403" y="5135776"/>
            <a:ext cx="144000" cy="360000"/>
          </a:xfrm>
        </p:spPr>
        <p:txBody>
          <a:bodyPr lIns="0" tIns="0" rIns="0" bIns="0"/>
          <a:lstStyle>
            <a:lvl1pPr marL="0" indent="0">
              <a:buNone/>
              <a:defRPr sz="500"/>
            </a:lvl1pPr>
          </a:lstStyle>
          <a:p>
            <a:endParaRPr lang="en-GB" dirty="0"/>
          </a:p>
        </p:txBody>
      </p:sp>
      <p:sp>
        <p:nvSpPr>
          <p:cNvPr id="118" name="Person90">
            <a:extLst>
              <a:ext uri="{FF2B5EF4-FFF2-40B4-BE49-F238E27FC236}">
                <a16:creationId xmlns:a16="http://schemas.microsoft.com/office/drawing/2014/main" id="{EFCFEAEF-5EEE-41BB-9660-6AA56EC92DDF}"/>
              </a:ext>
            </a:extLst>
          </p:cNvPr>
          <p:cNvSpPr>
            <a:spLocks noGrp="1"/>
          </p:cNvSpPr>
          <p:nvPr>
            <p:ph type="pic" sz="quarter" idx="111"/>
          </p:nvPr>
        </p:nvSpPr>
        <p:spPr>
          <a:xfrm>
            <a:off x="2454403" y="5135776"/>
            <a:ext cx="144000" cy="360000"/>
          </a:xfrm>
        </p:spPr>
        <p:txBody>
          <a:bodyPr lIns="0" tIns="0" rIns="0" bIns="0"/>
          <a:lstStyle>
            <a:lvl1pPr marL="0" indent="0">
              <a:buNone/>
              <a:defRPr sz="500"/>
            </a:lvl1pPr>
          </a:lstStyle>
          <a:p>
            <a:endParaRPr lang="en-GB" dirty="0"/>
          </a:p>
        </p:txBody>
      </p:sp>
      <p:sp>
        <p:nvSpPr>
          <p:cNvPr id="119" name="Person91">
            <a:extLst>
              <a:ext uri="{FF2B5EF4-FFF2-40B4-BE49-F238E27FC236}">
                <a16:creationId xmlns:a16="http://schemas.microsoft.com/office/drawing/2014/main" id="{ECFC8670-ED61-49EF-80C3-5E52574E67EC}"/>
              </a:ext>
            </a:extLst>
          </p:cNvPr>
          <p:cNvSpPr>
            <a:spLocks noGrp="1"/>
          </p:cNvSpPr>
          <p:nvPr>
            <p:ph type="pic" sz="quarter" idx="112"/>
          </p:nvPr>
        </p:nvSpPr>
        <p:spPr>
          <a:xfrm>
            <a:off x="2634403" y="5135776"/>
            <a:ext cx="144000" cy="360000"/>
          </a:xfrm>
        </p:spPr>
        <p:txBody>
          <a:bodyPr lIns="0" tIns="0" rIns="0" bIns="0"/>
          <a:lstStyle>
            <a:lvl1pPr marL="0" indent="0">
              <a:buNone/>
              <a:defRPr sz="500"/>
            </a:lvl1pPr>
          </a:lstStyle>
          <a:p>
            <a:endParaRPr lang="en-GB" dirty="0"/>
          </a:p>
        </p:txBody>
      </p:sp>
      <p:sp>
        <p:nvSpPr>
          <p:cNvPr id="120" name="Person92">
            <a:extLst>
              <a:ext uri="{FF2B5EF4-FFF2-40B4-BE49-F238E27FC236}">
                <a16:creationId xmlns:a16="http://schemas.microsoft.com/office/drawing/2014/main" id="{D166EEA2-BB8D-4797-B53A-6CB37976E610}"/>
              </a:ext>
            </a:extLst>
          </p:cNvPr>
          <p:cNvSpPr>
            <a:spLocks noGrp="1"/>
          </p:cNvSpPr>
          <p:nvPr>
            <p:ph type="pic" sz="quarter" idx="113"/>
          </p:nvPr>
        </p:nvSpPr>
        <p:spPr>
          <a:xfrm>
            <a:off x="2814403" y="5135776"/>
            <a:ext cx="144000" cy="360000"/>
          </a:xfrm>
        </p:spPr>
        <p:txBody>
          <a:bodyPr lIns="0" tIns="0" rIns="0" bIns="0"/>
          <a:lstStyle>
            <a:lvl1pPr marL="0" indent="0">
              <a:buNone/>
              <a:defRPr sz="500"/>
            </a:lvl1pPr>
          </a:lstStyle>
          <a:p>
            <a:endParaRPr lang="en-GB" dirty="0"/>
          </a:p>
        </p:txBody>
      </p:sp>
      <p:sp>
        <p:nvSpPr>
          <p:cNvPr id="121" name="Person93">
            <a:extLst>
              <a:ext uri="{FF2B5EF4-FFF2-40B4-BE49-F238E27FC236}">
                <a16:creationId xmlns:a16="http://schemas.microsoft.com/office/drawing/2014/main" id="{EDE79B3B-3FA4-4964-8153-3D6AB8F2DA66}"/>
              </a:ext>
            </a:extLst>
          </p:cNvPr>
          <p:cNvSpPr>
            <a:spLocks noGrp="1"/>
          </p:cNvSpPr>
          <p:nvPr>
            <p:ph type="pic" sz="quarter" idx="114"/>
          </p:nvPr>
        </p:nvSpPr>
        <p:spPr>
          <a:xfrm>
            <a:off x="2994403" y="5135776"/>
            <a:ext cx="144000" cy="360000"/>
          </a:xfrm>
        </p:spPr>
        <p:txBody>
          <a:bodyPr lIns="0" tIns="0" rIns="0" bIns="0"/>
          <a:lstStyle>
            <a:lvl1pPr marL="0" indent="0">
              <a:buNone/>
              <a:defRPr sz="500"/>
            </a:lvl1pPr>
          </a:lstStyle>
          <a:p>
            <a:endParaRPr lang="en-GB" dirty="0"/>
          </a:p>
        </p:txBody>
      </p:sp>
      <p:sp>
        <p:nvSpPr>
          <p:cNvPr id="122" name="Person94">
            <a:extLst>
              <a:ext uri="{FF2B5EF4-FFF2-40B4-BE49-F238E27FC236}">
                <a16:creationId xmlns:a16="http://schemas.microsoft.com/office/drawing/2014/main" id="{F2BBB4C7-20C0-4BAC-9233-6928A5DF207E}"/>
              </a:ext>
            </a:extLst>
          </p:cNvPr>
          <p:cNvSpPr>
            <a:spLocks noGrp="1"/>
          </p:cNvSpPr>
          <p:nvPr>
            <p:ph type="pic" sz="quarter" idx="115"/>
          </p:nvPr>
        </p:nvSpPr>
        <p:spPr>
          <a:xfrm>
            <a:off x="3174403" y="5135776"/>
            <a:ext cx="144000" cy="360000"/>
          </a:xfrm>
        </p:spPr>
        <p:txBody>
          <a:bodyPr lIns="0" tIns="0" rIns="0" bIns="0"/>
          <a:lstStyle>
            <a:lvl1pPr marL="0" indent="0">
              <a:buNone/>
              <a:defRPr sz="500"/>
            </a:lvl1pPr>
          </a:lstStyle>
          <a:p>
            <a:endParaRPr lang="en-GB" dirty="0"/>
          </a:p>
        </p:txBody>
      </p:sp>
      <p:sp>
        <p:nvSpPr>
          <p:cNvPr id="123" name="Person95">
            <a:extLst>
              <a:ext uri="{FF2B5EF4-FFF2-40B4-BE49-F238E27FC236}">
                <a16:creationId xmlns:a16="http://schemas.microsoft.com/office/drawing/2014/main" id="{8DFBAA5B-0F15-4C3E-8727-62A4259B0B50}"/>
              </a:ext>
            </a:extLst>
          </p:cNvPr>
          <p:cNvSpPr>
            <a:spLocks noGrp="1"/>
          </p:cNvSpPr>
          <p:nvPr>
            <p:ph type="pic" sz="quarter" idx="116"/>
          </p:nvPr>
        </p:nvSpPr>
        <p:spPr>
          <a:xfrm>
            <a:off x="3354403" y="5135776"/>
            <a:ext cx="144000" cy="360000"/>
          </a:xfrm>
        </p:spPr>
        <p:txBody>
          <a:bodyPr lIns="0" tIns="0" rIns="0" bIns="0"/>
          <a:lstStyle>
            <a:lvl1pPr marL="0" indent="0">
              <a:buNone/>
              <a:defRPr sz="500"/>
            </a:lvl1pPr>
          </a:lstStyle>
          <a:p>
            <a:endParaRPr lang="en-GB" dirty="0"/>
          </a:p>
        </p:txBody>
      </p:sp>
      <p:sp>
        <p:nvSpPr>
          <p:cNvPr id="124" name="Person96">
            <a:extLst>
              <a:ext uri="{FF2B5EF4-FFF2-40B4-BE49-F238E27FC236}">
                <a16:creationId xmlns:a16="http://schemas.microsoft.com/office/drawing/2014/main" id="{F22D9AFA-94DA-4F2A-BE45-A5BD5FBD2AD9}"/>
              </a:ext>
            </a:extLst>
          </p:cNvPr>
          <p:cNvSpPr>
            <a:spLocks noGrp="1"/>
          </p:cNvSpPr>
          <p:nvPr>
            <p:ph type="pic" sz="quarter" idx="117"/>
          </p:nvPr>
        </p:nvSpPr>
        <p:spPr>
          <a:xfrm>
            <a:off x="3534403" y="5135776"/>
            <a:ext cx="144000" cy="360000"/>
          </a:xfrm>
        </p:spPr>
        <p:txBody>
          <a:bodyPr lIns="0" tIns="0" rIns="0" bIns="0"/>
          <a:lstStyle>
            <a:lvl1pPr marL="0" indent="0">
              <a:buNone/>
              <a:defRPr sz="500"/>
            </a:lvl1pPr>
          </a:lstStyle>
          <a:p>
            <a:endParaRPr lang="en-GB" dirty="0"/>
          </a:p>
        </p:txBody>
      </p:sp>
      <p:sp>
        <p:nvSpPr>
          <p:cNvPr id="125" name="Person97">
            <a:extLst>
              <a:ext uri="{FF2B5EF4-FFF2-40B4-BE49-F238E27FC236}">
                <a16:creationId xmlns:a16="http://schemas.microsoft.com/office/drawing/2014/main" id="{33652573-D851-4550-8969-8A1B532F920F}"/>
              </a:ext>
            </a:extLst>
          </p:cNvPr>
          <p:cNvSpPr>
            <a:spLocks noGrp="1"/>
          </p:cNvSpPr>
          <p:nvPr>
            <p:ph type="pic" sz="quarter" idx="118"/>
          </p:nvPr>
        </p:nvSpPr>
        <p:spPr>
          <a:xfrm>
            <a:off x="3714403" y="5135776"/>
            <a:ext cx="144000" cy="360000"/>
          </a:xfrm>
        </p:spPr>
        <p:txBody>
          <a:bodyPr lIns="0" tIns="0" rIns="0" bIns="0"/>
          <a:lstStyle>
            <a:lvl1pPr marL="0" indent="0">
              <a:buNone/>
              <a:defRPr sz="500"/>
            </a:lvl1pPr>
          </a:lstStyle>
          <a:p>
            <a:endParaRPr lang="en-GB" dirty="0"/>
          </a:p>
        </p:txBody>
      </p:sp>
      <p:sp>
        <p:nvSpPr>
          <p:cNvPr id="126" name="Person98">
            <a:extLst>
              <a:ext uri="{FF2B5EF4-FFF2-40B4-BE49-F238E27FC236}">
                <a16:creationId xmlns:a16="http://schemas.microsoft.com/office/drawing/2014/main" id="{AA0652B3-7142-4A0F-A529-AEFB9A56E773}"/>
              </a:ext>
            </a:extLst>
          </p:cNvPr>
          <p:cNvSpPr>
            <a:spLocks noGrp="1"/>
          </p:cNvSpPr>
          <p:nvPr>
            <p:ph type="pic" sz="quarter" idx="119"/>
          </p:nvPr>
        </p:nvSpPr>
        <p:spPr>
          <a:xfrm>
            <a:off x="3894403" y="5135776"/>
            <a:ext cx="144000" cy="360000"/>
          </a:xfrm>
        </p:spPr>
        <p:txBody>
          <a:bodyPr lIns="0" tIns="0" rIns="0" bIns="0"/>
          <a:lstStyle>
            <a:lvl1pPr marL="0" indent="0">
              <a:buNone/>
              <a:defRPr sz="500"/>
            </a:lvl1pPr>
          </a:lstStyle>
          <a:p>
            <a:endParaRPr lang="en-GB" dirty="0"/>
          </a:p>
        </p:txBody>
      </p:sp>
      <p:sp>
        <p:nvSpPr>
          <p:cNvPr id="127" name="Person99">
            <a:extLst>
              <a:ext uri="{FF2B5EF4-FFF2-40B4-BE49-F238E27FC236}">
                <a16:creationId xmlns:a16="http://schemas.microsoft.com/office/drawing/2014/main" id="{8EAD1A7D-2EB9-4B66-9F73-86575E27220D}"/>
              </a:ext>
            </a:extLst>
          </p:cNvPr>
          <p:cNvSpPr>
            <a:spLocks noGrp="1"/>
          </p:cNvSpPr>
          <p:nvPr>
            <p:ph type="pic" sz="quarter" idx="120"/>
          </p:nvPr>
        </p:nvSpPr>
        <p:spPr>
          <a:xfrm>
            <a:off x="4074403" y="5135776"/>
            <a:ext cx="144000" cy="360000"/>
          </a:xfrm>
        </p:spPr>
        <p:txBody>
          <a:bodyPr lIns="0" tIns="0" rIns="0" bIns="0"/>
          <a:lstStyle>
            <a:lvl1pPr marL="0" indent="0">
              <a:buNone/>
              <a:defRPr sz="500"/>
            </a:lvl1pPr>
          </a:lstStyle>
          <a:p>
            <a:endParaRPr lang="en-GB" dirty="0"/>
          </a:p>
        </p:txBody>
      </p:sp>
      <p:sp>
        <p:nvSpPr>
          <p:cNvPr id="128" name="Person100">
            <a:extLst>
              <a:ext uri="{FF2B5EF4-FFF2-40B4-BE49-F238E27FC236}">
                <a16:creationId xmlns:a16="http://schemas.microsoft.com/office/drawing/2014/main" id="{8D61DD9A-5A78-48E4-AB94-98DE262ED468}"/>
              </a:ext>
            </a:extLst>
          </p:cNvPr>
          <p:cNvSpPr>
            <a:spLocks noGrp="1"/>
          </p:cNvSpPr>
          <p:nvPr>
            <p:ph type="pic" sz="quarter" idx="121"/>
          </p:nvPr>
        </p:nvSpPr>
        <p:spPr>
          <a:xfrm>
            <a:off x="4254403" y="5135776"/>
            <a:ext cx="144000" cy="360000"/>
          </a:xfrm>
        </p:spPr>
        <p:txBody>
          <a:bodyPr lIns="0" tIns="0" rIns="0" bIns="0"/>
          <a:lstStyle>
            <a:lvl1pPr marL="0" indent="0">
              <a:buNone/>
              <a:defRPr sz="500"/>
            </a:lvl1pPr>
          </a:lstStyle>
          <a:p>
            <a:endParaRPr lang="en-GB" dirty="0"/>
          </a:p>
        </p:txBody>
      </p:sp>
      <p:sp>
        <p:nvSpPr>
          <p:cNvPr id="15" name="TextBox 3">
            <a:extLst>
              <a:ext uri="{FF2B5EF4-FFF2-40B4-BE49-F238E27FC236}">
                <a16:creationId xmlns:a16="http://schemas.microsoft.com/office/drawing/2014/main" id="{3BA09F1F-1926-4A9C-8614-B04C9E90A152}"/>
              </a:ext>
            </a:extLst>
          </p:cNvPr>
          <p:cNvSpPr txBox="1"/>
          <p:nvPr userDrawn="1"/>
        </p:nvSpPr>
        <p:spPr>
          <a:xfrm>
            <a:off x="835200" y="3073815"/>
            <a:ext cx="3600000" cy="192294"/>
          </a:xfrm>
          <a:prstGeom prst="rect">
            <a:avLst/>
          </a:prstGeom>
          <a:noFill/>
        </p:spPr>
        <p:txBody>
          <a:bodyPr wrap="square" lIns="0" tIns="0" rIns="0" bIns="0" rtlCol="0">
            <a:noAutofit/>
          </a:bodyPr>
          <a:lstStyle/>
          <a:p>
            <a:r>
              <a:rPr lang="en-GB" sz="1200" b="1" dirty="0"/>
              <a:t>For every 100 children and young people in CORC data: </a:t>
            </a:r>
          </a:p>
        </p:txBody>
      </p:sp>
    </p:spTree>
    <p:extLst>
      <p:ext uri="{BB962C8B-B14F-4D97-AF65-F5344CB8AC3E}">
        <p14:creationId xmlns:p14="http://schemas.microsoft.com/office/powerpoint/2010/main" val="109230125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75CC-6CF8-448B-ABEC-A6954460D06A}" type="datetime1">
              <a:rPr lang="en-GB" smtClean="0"/>
              <a:t>22/09/2022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67523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5E3E9-7342-43E3-A78D-47C550307B8C}" type="datetime1">
              <a:rPr lang="en-GB" smtClean="0"/>
              <a:t>22/09/2022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3211440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B9053-458E-44BB-AFB8-0C264A1C2652}"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158560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740683-83AE-4413-BDE9-78CE6348DC90}"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81267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A2225-70A3-4ED1-A59A-2986A66444A7}"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15436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1CD66A-5ED0-49DC-91F4-AAA6556162C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32694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FE397-78DA-4BC0-81C8-B0EFE333583C}"/>
              </a:ext>
            </a:extLst>
          </p:cNvPr>
          <p:cNvSpPr/>
          <p:nvPr userDrawn="1"/>
        </p:nvSpPr>
        <p:spPr>
          <a:xfrm>
            <a:off x="192506" y="3908704"/>
            <a:ext cx="9528033" cy="426968"/>
          </a:xfrm>
          <a:prstGeom prst="rect">
            <a:avLst/>
          </a:prstGeom>
          <a:gradFill flip="none" rotWithShape="1">
            <a:gsLst>
              <a:gs pos="0">
                <a:srgbClr val="1C6363"/>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6">
            <a:extLst>
              <a:ext uri="{FF2B5EF4-FFF2-40B4-BE49-F238E27FC236}">
                <a16:creationId xmlns:a16="http://schemas.microsoft.com/office/drawing/2014/main" id="{B94AF5E6-26D3-4977-93EF-7AC6B56DEF72}"/>
              </a:ext>
            </a:extLst>
          </p:cNvPr>
          <p:cNvSpPr/>
          <p:nvPr userDrawn="1"/>
        </p:nvSpPr>
        <p:spPr>
          <a:xfrm>
            <a:off x="192486" y="5616257"/>
            <a:ext cx="9528032" cy="426864"/>
          </a:xfrm>
          <a:prstGeom prst="rect">
            <a:avLst/>
          </a:prstGeom>
          <a:gradFill flip="none" rotWithShape="1">
            <a:gsLst>
              <a:gs pos="0">
                <a:srgbClr val="A73B11"/>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3">
            <a:extLst>
              <a:ext uri="{FF2B5EF4-FFF2-40B4-BE49-F238E27FC236}">
                <a16:creationId xmlns:a16="http://schemas.microsoft.com/office/drawing/2014/main" id="{3D6A1D84-740F-415C-981B-C4D09D483AC2}"/>
              </a:ext>
            </a:extLst>
          </p:cNvPr>
          <p:cNvSpPr/>
          <p:nvPr userDrawn="1"/>
        </p:nvSpPr>
        <p:spPr>
          <a:xfrm>
            <a:off x="192504" y="4335671"/>
            <a:ext cx="9529200" cy="426863"/>
          </a:xfrm>
          <a:prstGeom prst="rect">
            <a:avLst/>
          </a:prstGeom>
          <a:gradFill flip="none" rotWithShape="1">
            <a:gsLst>
              <a:gs pos="0">
                <a:srgbClr val="309FAB"/>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4">
            <a:extLst>
              <a:ext uri="{FF2B5EF4-FFF2-40B4-BE49-F238E27FC236}">
                <a16:creationId xmlns:a16="http://schemas.microsoft.com/office/drawing/2014/main" id="{C5980B2A-9325-4CC0-A236-0189C6005EF3}"/>
              </a:ext>
            </a:extLst>
          </p:cNvPr>
          <p:cNvSpPr/>
          <p:nvPr userDrawn="1"/>
        </p:nvSpPr>
        <p:spPr>
          <a:xfrm>
            <a:off x="192498" y="4762534"/>
            <a:ext cx="9528032" cy="426864"/>
          </a:xfrm>
          <a:prstGeom prst="rect">
            <a:avLst/>
          </a:prstGeom>
          <a:gradFill flip="none" rotWithShape="1">
            <a:gsLst>
              <a:gs pos="0">
                <a:srgbClr val="958E8E"/>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5">
            <a:extLst>
              <a:ext uri="{FF2B5EF4-FFF2-40B4-BE49-F238E27FC236}">
                <a16:creationId xmlns:a16="http://schemas.microsoft.com/office/drawing/2014/main" id="{AC27CDC1-3924-4519-804F-D5C08AF4C8FD}"/>
              </a:ext>
            </a:extLst>
          </p:cNvPr>
          <p:cNvSpPr/>
          <p:nvPr userDrawn="1"/>
        </p:nvSpPr>
        <p:spPr>
          <a:xfrm>
            <a:off x="192486" y="5189396"/>
            <a:ext cx="9528032" cy="426862"/>
          </a:xfrm>
          <a:prstGeom prst="rect">
            <a:avLst/>
          </a:prstGeom>
          <a:gradFill flip="none" rotWithShape="1">
            <a:gsLst>
              <a:gs pos="0">
                <a:srgbClr val="EA642C"/>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1">
            <a:extLst>
              <a:ext uri="{FF2B5EF4-FFF2-40B4-BE49-F238E27FC236}">
                <a16:creationId xmlns:a16="http://schemas.microsoft.com/office/drawing/2014/main" id="{B63C7013-A266-4385-8B1F-80853795588D}"/>
              </a:ext>
            </a:extLst>
          </p:cNvPr>
          <p:cNvGraphicFramePr>
            <a:graphicFrameLocks noGrp="1"/>
          </p:cNvGraphicFramePr>
          <p:nvPr userDrawn="1">
            <p:extLst>
              <p:ext uri="{D42A27DB-BD31-4B8C-83A1-F6EECF244321}">
                <p14:modId xmlns:p14="http://schemas.microsoft.com/office/powerpoint/2010/main" val="2307074084"/>
              </p:ext>
            </p:extLst>
          </p:nvPr>
        </p:nvGraphicFramePr>
        <p:xfrm>
          <a:off x="192507" y="3223295"/>
          <a:ext cx="9528035" cy="3078480"/>
        </p:xfrm>
        <a:graphic>
          <a:graphicData uri="http://schemas.openxmlformats.org/drawingml/2006/table">
            <a:tbl>
              <a:tblPr firstRow="1" bandRow="1">
                <a:tableStyleId>{2D5ABB26-0587-4C30-8999-92F81FD0307C}</a:tableStyleId>
              </a:tblPr>
              <a:tblGrid>
                <a:gridCol w="2454440">
                  <a:extLst>
                    <a:ext uri="{9D8B030D-6E8A-4147-A177-3AD203B41FA5}">
                      <a16:colId xmlns:a16="http://schemas.microsoft.com/office/drawing/2014/main" val="208815017"/>
                    </a:ext>
                  </a:extLst>
                </a:gridCol>
                <a:gridCol w="757990">
                  <a:extLst>
                    <a:ext uri="{9D8B030D-6E8A-4147-A177-3AD203B41FA5}">
                      <a16:colId xmlns:a16="http://schemas.microsoft.com/office/drawing/2014/main" val="2316953972"/>
                    </a:ext>
                  </a:extLst>
                </a:gridCol>
                <a:gridCol w="709863">
                  <a:extLst>
                    <a:ext uri="{9D8B030D-6E8A-4147-A177-3AD203B41FA5}">
                      <a16:colId xmlns:a16="http://schemas.microsoft.com/office/drawing/2014/main" val="438071202"/>
                    </a:ext>
                  </a:extLst>
                </a:gridCol>
                <a:gridCol w="782053">
                  <a:extLst>
                    <a:ext uri="{9D8B030D-6E8A-4147-A177-3AD203B41FA5}">
                      <a16:colId xmlns:a16="http://schemas.microsoft.com/office/drawing/2014/main" val="2601540294"/>
                    </a:ext>
                  </a:extLst>
                </a:gridCol>
                <a:gridCol w="854242">
                  <a:extLst>
                    <a:ext uri="{9D8B030D-6E8A-4147-A177-3AD203B41FA5}">
                      <a16:colId xmlns:a16="http://schemas.microsoft.com/office/drawing/2014/main" val="1304928678"/>
                    </a:ext>
                  </a:extLst>
                </a:gridCol>
                <a:gridCol w="3969447">
                  <a:extLst>
                    <a:ext uri="{9D8B030D-6E8A-4147-A177-3AD203B41FA5}">
                      <a16:colId xmlns:a16="http://schemas.microsoft.com/office/drawing/2014/main" val="3150266802"/>
                    </a:ext>
                  </a:extLst>
                </a:gridCol>
              </a:tblGrid>
              <a:tr h="124585">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100" b="1" dirty="0"/>
                        <a:t>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100" b="1" dirty="0"/>
                        <a:t>Your organisation’s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3096578"/>
                  </a:ext>
                </a:extLst>
              </a:tr>
              <a:tr h="285813">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b="1" dirty="0"/>
                        <a:t>Comments/reflections </a:t>
                      </a:r>
                    </a:p>
                    <a:p>
                      <a:pPr algn="ctr"/>
                      <a:r>
                        <a:rPr lang="en-GB" sz="1100" dirty="0"/>
                        <a:t>e.g. potential reasons for differences with 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7700256"/>
                  </a:ext>
                </a:extLst>
              </a:tr>
              <a:tr h="205199">
                <a:tc>
                  <a:txBody>
                    <a:bodyPr/>
                    <a:lstStyle/>
                    <a:p>
                      <a:pPr algn="l"/>
                      <a:endParaRPr lang="en-GB" sz="1100" b="1" dirty="0">
                        <a:solidFill>
                          <a:schemeClr val="bg1"/>
                        </a:solidFill>
                      </a:endParaRPr>
                    </a:p>
                    <a:p>
                      <a:pPr algn="l"/>
                      <a:r>
                        <a:rPr lang="en-GB" sz="1100" b="1" dirty="0">
                          <a:solidFill>
                            <a:schemeClr val="bg1"/>
                          </a:solidFill>
                        </a:rPr>
                        <a:t>Reliably improved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399414"/>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959458"/>
                  </a:ext>
                </a:extLst>
              </a:tr>
              <a:tr h="124585">
                <a:tc>
                  <a:txBody>
                    <a:bodyPr/>
                    <a:lstStyle/>
                    <a:p>
                      <a:pPr algn="l"/>
                      <a:r>
                        <a:rPr lang="en-GB" sz="1100" dirty="0">
                          <a:solidFill>
                            <a:schemeClr val="bg1"/>
                          </a:solidFill>
                        </a:rPr>
                        <a:t>No change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6492750"/>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152695"/>
                  </a:ext>
                </a:extLst>
              </a:tr>
              <a:tr h="205199">
                <a:tc>
                  <a:txBody>
                    <a:bodyPr/>
                    <a:lstStyle/>
                    <a:p>
                      <a:pPr algn="l"/>
                      <a:endParaRPr lang="en-GB" sz="1100" b="1" dirty="0">
                        <a:solidFill>
                          <a:schemeClr val="bg1"/>
                        </a:solidFill>
                      </a:endParaRPr>
                    </a:p>
                    <a:p>
                      <a:pPr algn="l"/>
                      <a:r>
                        <a:rPr lang="en-GB" sz="1100" b="1" dirty="0">
                          <a:solidFill>
                            <a:schemeClr val="bg1"/>
                          </a:solidFill>
                        </a:rPr>
                        <a:t>Reliably deteriorated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6435780"/>
                  </a:ext>
                </a:extLst>
              </a:tr>
              <a:tr h="124585">
                <a:tc>
                  <a:txBody>
                    <a:bodyPr/>
                    <a:lstStyle/>
                    <a:p>
                      <a:pPr algn="l"/>
                      <a:r>
                        <a:rPr lang="en-GB" sz="1100" dirty="0"/>
                        <a:t>Total</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100" dirty="0"/>
                        <a:t>100%</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2167954"/>
                  </a:ext>
                </a:extLst>
              </a:tr>
            </a:tbl>
          </a:graphicData>
        </a:graphic>
      </p:graphicFrame>
      <p:sp>
        <p:nvSpPr>
          <p:cNvPr id="9" name="Rectangle: Rounded Corners 1">
            <a:extLst>
              <a:ext uri="{FF2B5EF4-FFF2-40B4-BE49-F238E27FC236}">
                <a16:creationId xmlns:a16="http://schemas.microsoft.com/office/drawing/2014/main" id="{A3AEF48E-DEEB-46B0-8A4D-60CF0FC38BA4}"/>
              </a:ext>
            </a:extLst>
          </p:cNvPr>
          <p:cNvSpPr/>
          <p:nvPr userDrawn="1"/>
        </p:nvSpPr>
        <p:spPr>
          <a:xfrm>
            <a:off x="96253" y="1388121"/>
            <a:ext cx="9709484" cy="1667899"/>
          </a:xfrm>
          <a:prstGeom prst="roundRect">
            <a:avLst/>
          </a:prstGeom>
          <a:solidFill>
            <a:srgbClr val="D6F1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dirty="0"/>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2.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12" name="2.2">
            <a:extLst>
              <a:ext uri="{FF2B5EF4-FFF2-40B4-BE49-F238E27FC236}">
                <a16:creationId xmlns:a16="http://schemas.microsoft.com/office/drawing/2014/main" id="{447932E6-76A7-41F0-801C-DB147736F0FF}"/>
              </a:ext>
            </a:extLst>
          </p:cNvPr>
          <p:cNvSpPr>
            <a:spLocks noGrp="1"/>
          </p:cNvSpPr>
          <p:nvPr>
            <p:ph type="body" sz="quarter" idx="14"/>
          </p:nvPr>
        </p:nvSpPr>
        <p:spPr>
          <a:xfrm>
            <a:off x="0" y="1306699"/>
            <a:ext cx="9906000" cy="506256"/>
          </a:xfrm>
        </p:spPr>
        <p:txBody>
          <a:bodyPr lIns="288000" rIns="288000">
            <a:spAutoFit/>
          </a:bodyPr>
          <a:lstStyle>
            <a:lvl1pPr marL="0" indent="0">
              <a:buNone/>
              <a:defRPr b="1"/>
            </a:lvl1pPr>
          </a:lstStyle>
          <a:p>
            <a:pPr lvl="0"/>
            <a:endParaRPr lang="en-US"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Compare your data with CORC data</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4" name="2.3">
            <a:extLst>
              <a:ext uri="{FF2B5EF4-FFF2-40B4-BE49-F238E27FC236}">
                <a16:creationId xmlns:a16="http://schemas.microsoft.com/office/drawing/2014/main" id="{A6F8F516-DF4C-4470-A2F2-50F0CA5D82E2}"/>
              </a:ext>
            </a:extLst>
          </p:cNvPr>
          <p:cNvSpPr>
            <a:spLocks noGrp="1"/>
          </p:cNvSpPr>
          <p:nvPr>
            <p:ph type="body" sz="quarter" idx="15"/>
          </p:nvPr>
        </p:nvSpPr>
        <p:spPr>
          <a:xfrm>
            <a:off x="0" y="1593225"/>
            <a:ext cx="9906000" cy="506256"/>
          </a:xfrm>
        </p:spPr>
        <p:txBody>
          <a:bodyPr lIns="288000" rIns="288000">
            <a:spAutoFit/>
          </a:bodyPr>
          <a:lstStyle>
            <a:lvl1pPr marL="172800" indent="-172800">
              <a:buNone/>
              <a:defRPr/>
            </a:lvl1pPr>
          </a:lstStyle>
          <a:p>
            <a:pPr lvl="0"/>
            <a:endParaRPr lang="en-US" dirty="0"/>
          </a:p>
        </p:txBody>
      </p:sp>
      <p:sp>
        <p:nvSpPr>
          <p:cNvPr id="15" name="2.4">
            <a:extLst>
              <a:ext uri="{FF2B5EF4-FFF2-40B4-BE49-F238E27FC236}">
                <a16:creationId xmlns:a16="http://schemas.microsoft.com/office/drawing/2014/main" id="{04ABE268-47A5-43B7-921F-7ED1DA1DB1D9}"/>
              </a:ext>
            </a:extLst>
          </p:cNvPr>
          <p:cNvSpPr>
            <a:spLocks noGrp="1"/>
          </p:cNvSpPr>
          <p:nvPr>
            <p:ph type="body" sz="quarter" idx="16"/>
          </p:nvPr>
        </p:nvSpPr>
        <p:spPr>
          <a:xfrm>
            <a:off x="0" y="1858122"/>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16" name="2.5">
            <a:extLst>
              <a:ext uri="{FF2B5EF4-FFF2-40B4-BE49-F238E27FC236}">
                <a16:creationId xmlns:a16="http://schemas.microsoft.com/office/drawing/2014/main" id="{77F6F392-4C69-485E-AA12-45A898C91DB2}"/>
              </a:ext>
            </a:extLst>
          </p:cNvPr>
          <p:cNvSpPr>
            <a:spLocks noGrp="1"/>
          </p:cNvSpPr>
          <p:nvPr>
            <p:ph type="body" sz="quarter" idx="17"/>
          </p:nvPr>
        </p:nvSpPr>
        <p:spPr>
          <a:xfrm>
            <a:off x="0" y="2313128"/>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23" name="2.6">
            <a:extLst>
              <a:ext uri="{FF2B5EF4-FFF2-40B4-BE49-F238E27FC236}">
                <a16:creationId xmlns:a16="http://schemas.microsoft.com/office/drawing/2014/main" id="{8175A5DB-F101-4341-B07A-81A0A2651BBD}"/>
              </a:ext>
            </a:extLst>
          </p:cNvPr>
          <p:cNvSpPr>
            <a:spLocks noGrp="1"/>
          </p:cNvSpPr>
          <p:nvPr>
            <p:ph type="body" sz="quarter" idx="19"/>
          </p:nvPr>
        </p:nvSpPr>
        <p:spPr>
          <a:xfrm>
            <a:off x="285075" y="3947791"/>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4" name="2.7">
            <a:extLst>
              <a:ext uri="{FF2B5EF4-FFF2-40B4-BE49-F238E27FC236}">
                <a16:creationId xmlns:a16="http://schemas.microsoft.com/office/drawing/2014/main" id="{C938EAF5-5970-4FFC-A510-728D64377B33}"/>
              </a:ext>
            </a:extLst>
          </p:cNvPr>
          <p:cNvSpPr>
            <a:spLocks noGrp="1"/>
          </p:cNvSpPr>
          <p:nvPr>
            <p:ph type="body" sz="quarter" idx="20"/>
          </p:nvPr>
        </p:nvSpPr>
        <p:spPr>
          <a:xfrm>
            <a:off x="2378869"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5" name="2.8">
            <a:extLst>
              <a:ext uri="{FF2B5EF4-FFF2-40B4-BE49-F238E27FC236}">
                <a16:creationId xmlns:a16="http://schemas.microsoft.com/office/drawing/2014/main" id="{0F0E96C8-2FA6-41BB-BD65-F45151D78A3C}"/>
              </a:ext>
            </a:extLst>
          </p:cNvPr>
          <p:cNvSpPr>
            <a:spLocks noGrp="1"/>
          </p:cNvSpPr>
          <p:nvPr>
            <p:ph type="body" sz="quarter" idx="21"/>
          </p:nvPr>
        </p:nvSpPr>
        <p:spPr>
          <a:xfrm>
            <a:off x="3088481"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6" name="2.9">
            <a:extLst>
              <a:ext uri="{FF2B5EF4-FFF2-40B4-BE49-F238E27FC236}">
                <a16:creationId xmlns:a16="http://schemas.microsoft.com/office/drawing/2014/main" id="{535066CA-DA3E-4416-B8AF-775FD0BB8717}"/>
              </a:ext>
            </a:extLst>
          </p:cNvPr>
          <p:cNvSpPr>
            <a:spLocks noGrp="1"/>
          </p:cNvSpPr>
          <p:nvPr>
            <p:ph type="body" sz="quarter" idx="22"/>
          </p:nvPr>
        </p:nvSpPr>
        <p:spPr>
          <a:xfrm>
            <a:off x="284222" y="4456915"/>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7" name="2.10">
            <a:extLst>
              <a:ext uri="{FF2B5EF4-FFF2-40B4-BE49-F238E27FC236}">
                <a16:creationId xmlns:a16="http://schemas.microsoft.com/office/drawing/2014/main" id="{78910B1B-4241-4D59-AA49-61ED1C27D104}"/>
              </a:ext>
            </a:extLst>
          </p:cNvPr>
          <p:cNvSpPr>
            <a:spLocks noGrp="1"/>
          </p:cNvSpPr>
          <p:nvPr>
            <p:ph type="body" sz="quarter" idx="23"/>
          </p:nvPr>
        </p:nvSpPr>
        <p:spPr>
          <a:xfrm>
            <a:off x="2378909" y="445653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8" name="2.11">
            <a:extLst>
              <a:ext uri="{FF2B5EF4-FFF2-40B4-BE49-F238E27FC236}">
                <a16:creationId xmlns:a16="http://schemas.microsoft.com/office/drawing/2014/main" id="{DA02C505-A1EF-47E3-82FD-A7703537757A}"/>
              </a:ext>
            </a:extLst>
          </p:cNvPr>
          <p:cNvSpPr>
            <a:spLocks noGrp="1"/>
          </p:cNvSpPr>
          <p:nvPr>
            <p:ph type="body" sz="quarter" idx="24"/>
          </p:nvPr>
        </p:nvSpPr>
        <p:spPr>
          <a:xfrm>
            <a:off x="3088481" y="445607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0" name="2.12">
            <a:extLst>
              <a:ext uri="{FF2B5EF4-FFF2-40B4-BE49-F238E27FC236}">
                <a16:creationId xmlns:a16="http://schemas.microsoft.com/office/drawing/2014/main" id="{AA149AA1-22A0-49A8-8B81-8960CE333863}"/>
              </a:ext>
            </a:extLst>
          </p:cNvPr>
          <p:cNvSpPr>
            <a:spLocks noGrp="1"/>
          </p:cNvSpPr>
          <p:nvPr>
            <p:ph type="body" sz="quarter" idx="26"/>
          </p:nvPr>
        </p:nvSpPr>
        <p:spPr>
          <a:xfrm>
            <a:off x="2378869" y="488148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1" name="2.13">
            <a:extLst>
              <a:ext uri="{FF2B5EF4-FFF2-40B4-BE49-F238E27FC236}">
                <a16:creationId xmlns:a16="http://schemas.microsoft.com/office/drawing/2014/main" id="{2097C902-1C92-4419-9FAE-1BB8B11505BF}"/>
              </a:ext>
            </a:extLst>
          </p:cNvPr>
          <p:cNvSpPr>
            <a:spLocks noGrp="1"/>
          </p:cNvSpPr>
          <p:nvPr>
            <p:ph type="body" sz="quarter" idx="27"/>
          </p:nvPr>
        </p:nvSpPr>
        <p:spPr>
          <a:xfrm>
            <a:off x="3087836" y="488357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2" name="2.14">
            <a:extLst>
              <a:ext uri="{FF2B5EF4-FFF2-40B4-BE49-F238E27FC236}">
                <a16:creationId xmlns:a16="http://schemas.microsoft.com/office/drawing/2014/main" id="{1401C242-FADF-4CD2-90CC-FF724A37365A}"/>
              </a:ext>
            </a:extLst>
          </p:cNvPr>
          <p:cNvSpPr>
            <a:spLocks noGrp="1"/>
          </p:cNvSpPr>
          <p:nvPr>
            <p:ph type="body" sz="quarter" idx="28"/>
          </p:nvPr>
        </p:nvSpPr>
        <p:spPr>
          <a:xfrm>
            <a:off x="284219" y="5311238"/>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33" name="2.15">
            <a:extLst>
              <a:ext uri="{FF2B5EF4-FFF2-40B4-BE49-F238E27FC236}">
                <a16:creationId xmlns:a16="http://schemas.microsoft.com/office/drawing/2014/main" id="{6FAA4E3A-7DB2-4D5B-A788-62205D488D04}"/>
              </a:ext>
            </a:extLst>
          </p:cNvPr>
          <p:cNvSpPr>
            <a:spLocks noGrp="1"/>
          </p:cNvSpPr>
          <p:nvPr>
            <p:ph type="body" sz="quarter" idx="29"/>
          </p:nvPr>
        </p:nvSpPr>
        <p:spPr>
          <a:xfrm>
            <a:off x="2378867" y="531010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4" name="2.16">
            <a:extLst>
              <a:ext uri="{FF2B5EF4-FFF2-40B4-BE49-F238E27FC236}">
                <a16:creationId xmlns:a16="http://schemas.microsoft.com/office/drawing/2014/main" id="{C5C6A71E-552E-446A-86EC-6727867BB270}"/>
              </a:ext>
            </a:extLst>
          </p:cNvPr>
          <p:cNvSpPr>
            <a:spLocks noGrp="1"/>
          </p:cNvSpPr>
          <p:nvPr>
            <p:ph type="body" sz="quarter" idx="30"/>
          </p:nvPr>
        </p:nvSpPr>
        <p:spPr>
          <a:xfrm>
            <a:off x="3088482" y="531129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5" name="2.17">
            <a:extLst>
              <a:ext uri="{FF2B5EF4-FFF2-40B4-BE49-F238E27FC236}">
                <a16:creationId xmlns:a16="http://schemas.microsoft.com/office/drawing/2014/main" id="{C3375D0D-C2A9-4A74-A89C-0737333F2B78}"/>
              </a:ext>
            </a:extLst>
          </p:cNvPr>
          <p:cNvSpPr>
            <a:spLocks noGrp="1"/>
          </p:cNvSpPr>
          <p:nvPr>
            <p:ph type="body" sz="quarter" idx="31"/>
          </p:nvPr>
        </p:nvSpPr>
        <p:spPr>
          <a:xfrm>
            <a:off x="284218" y="5653696"/>
            <a:ext cx="2360492" cy="184666"/>
          </a:xfrm>
        </p:spPr>
        <p:txBody>
          <a:bodyPr lIns="0" tIns="0" rIns="0" bIns="0" anchor="ctr" anchorCtr="0">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sz="1100">
                <a:solidFill>
                  <a:schemeClr val="bg1"/>
                </a:solidFill>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100" dirty="0">
              <a:solidFill>
                <a:schemeClr val="bg1"/>
              </a:solidFill>
            </a:endParaRPr>
          </a:p>
        </p:txBody>
      </p:sp>
      <p:sp>
        <p:nvSpPr>
          <p:cNvPr id="36" name="2.18">
            <a:extLst>
              <a:ext uri="{FF2B5EF4-FFF2-40B4-BE49-F238E27FC236}">
                <a16:creationId xmlns:a16="http://schemas.microsoft.com/office/drawing/2014/main" id="{9471296E-5E8B-4AE6-9CC4-6E5A507A37E6}"/>
              </a:ext>
            </a:extLst>
          </p:cNvPr>
          <p:cNvSpPr>
            <a:spLocks noGrp="1"/>
          </p:cNvSpPr>
          <p:nvPr>
            <p:ph type="body" sz="quarter" idx="32"/>
          </p:nvPr>
        </p:nvSpPr>
        <p:spPr>
          <a:xfrm>
            <a:off x="2378867" y="573758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7" name="2.19">
            <a:extLst>
              <a:ext uri="{FF2B5EF4-FFF2-40B4-BE49-F238E27FC236}">
                <a16:creationId xmlns:a16="http://schemas.microsoft.com/office/drawing/2014/main" id="{9FF494FC-2842-4207-AB11-2CEFCB31BA52}"/>
              </a:ext>
            </a:extLst>
          </p:cNvPr>
          <p:cNvSpPr>
            <a:spLocks noGrp="1"/>
          </p:cNvSpPr>
          <p:nvPr>
            <p:ph type="body" sz="quarter" idx="33"/>
          </p:nvPr>
        </p:nvSpPr>
        <p:spPr>
          <a:xfrm>
            <a:off x="3087836" y="573696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8" name="2.20">
            <a:extLst>
              <a:ext uri="{FF2B5EF4-FFF2-40B4-BE49-F238E27FC236}">
                <a16:creationId xmlns:a16="http://schemas.microsoft.com/office/drawing/2014/main" id="{5B29D5D9-268D-40F1-A41E-84F153923129}"/>
              </a:ext>
            </a:extLst>
          </p:cNvPr>
          <p:cNvSpPr>
            <a:spLocks noGrp="1"/>
          </p:cNvSpPr>
          <p:nvPr>
            <p:ph type="body" sz="quarter" idx="34"/>
          </p:nvPr>
        </p:nvSpPr>
        <p:spPr>
          <a:xfrm>
            <a:off x="2378867" y="608011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9" name="TextBox 2">
            <a:extLst>
              <a:ext uri="{FF2B5EF4-FFF2-40B4-BE49-F238E27FC236}">
                <a16:creationId xmlns:a16="http://schemas.microsoft.com/office/drawing/2014/main" id="{C70045C9-4C2E-42E5-AB63-8F46442A9588}"/>
              </a:ext>
            </a:extLst>
          </p:cNvPr>
          <p:cNvSpPr txBox="1"/>
          <p:nvPr userDrawn="1"/>
        </p:nvSpPr>
        <p:spPr>
          <a:xfrm>
            <a:off x="0" y="2577600"/>
            <a:ext cx="9907200" cy="507600"/>
          </a:xfrm>
          <a:prstGeom prst="rect">
            <a:avLst/>
          </a:prstGeom>
          <a:noFill/>
        </p:spPr>
        <p:txBody>
          <a:bodyPr wrap="square" lIns="288000" tIns="144000" rIns="288000" bIns="144000" rtlCol="0">
            <a:noAutofit/>
          </a:bodyPr>
          <a:lstStyle/>
          <a:p>
            <a:pPr marL="0" indent="0">
              <a:spcAft>
                <a:spcPts val="600"/>
              </a:spcAft>
              <a:buFont typeface="Arial" panose="020B0604020202020204" pitchFamily="34" charset="0"/>
              <a:buNone/>
            </a:pPr>
            <a:r>
              <a:rPr lang="en-GB" sz="1300" dirty="0"/>
              <a:t>4. Compare percentages with those of CORC data (for information about the CORC data sample, see page 3)</a:t>
            </a:r>
          </a:p>
        </p:txBody>
      </p:sp>
    </p:spTree>
    <p:extLst>
      <p:ext uri="{BB962C8B-B14F-4D97-AF65-F5344CB8AC3E}">
        <p14:creationId xmlns:p14="http://schemas.microsoft.com/office/powerpoint/2010/main" val="2254976827"/>
      </p:ext>
    </p:extLst>
  </p:cSld>
  <p:clrMapOvr>
    <a:masterClrMapping/>
  </p:clrMapOvr>
  <p:extLst mod="1">
    <p:ext uri="{DCECCB84-F9BA-43D5-87BE-67443E8EF086}">
      <p15:sldGuideLst xmlns:p15="http://schemas.microsoft.com/office/powerpoint/2012/main">
        <p15:guide id="1" orient="horz" pos="2137" userDrawn="1">
          <p15:clr>
            <a:srgbClr val="FBAE40"/>
          </p15:clr>
        </p15:guide>
        <p15:guide id="2" pos="31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3.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data sample</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3.2">
            <a:extLst>
              <a:ext uri="{FF2B5EF4-FFF2-40B4-BE49-F238E27FC236}">
                <a16:creationId xmlns:a16="http://schemas.microsoft.com/office/drawing/2014/main" id="{5781F73A-361D-4E89-9200-FD242995E66A}"/>
              </a:ext>
            </a:extLst>
          </p:cNvPr>
          <p:cNvSpPr>
            <a:spLocks noGrp="1"/>
          </p:cNvSpPr>
          <p:nvPr>
            <p:ph type="body" sz="quarter" idx="35"/>
          </p:nvPr>
        </p:nvSpPr>
        <p:spPr>
          <a:xfrm>
            <a:off x="2381" y="2216083"/>
            <a:ext cx="9905999" cy="859696"/>
          </a:xfrm>
        </p:spPr>
        <p:txBody>
          <a:bodyPr/>
          <a:lstStyle>
            <a:lvl1pPr>
              <a:defRPr/>
            </a:lvl1pPr>
          </a:lstStyle>
          <a:p>
            <a:pPr lvl="0"/>
            <a:endParaRPr lang="en-US" dirty="0"/>
          </a:p>
        </p:txBody>
      </p:sp>
      <p:sp>
        <p:nvSpPr>
          <p:cNvPr id="40" name="TextBox 2">
            <a:extLst>
              <a:ext uri="{FF2B5EF4-FFF2-40B4-BE49-F238E27FC236}">
                <a16:creationId xmlns:a16="http://schemas.microsoft.com/office/drawing/2014/main" id="{BFEEF2ED-C794-45A0-80D6-C878E734A72B}"/>
              </a:ext>
            </a:extLst>
          </p:cNvPr>
          <p:cNvSpPr txBox="1"/>
          <p:nvPr userDrawn="1"/>
        </p:nvSpPr>
        <p:spPr>
          <a:xfrm>
            <a:off x="0" y="1270211"/>
            <a:ext cx="9905999" cy="1057176"/>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Three datasets held by CORC (Snapshot, CYP IAPT and CORC+) were combined into a single dataset. Where data items used different categories between datasets, decisions were made on the best way of merging categories</a:t>
            </a:r>
          </a:p>
          <a:p>
            <a:pPr marL="230400" indent="-230400">
              <a:spcAft>
                <a:spcPts val="600"/>
              </a:spcAft>
              <a:buFont typeface="Arial" panose="020B0604020202020204" pitchFamily="34" charset="0"/>
              <a:buChar char="•"/>
            </a:pPr>
            <a:r>
              <a:rPr lang="en-GB" sz="1300" dirty="0"/>
              <a:t>The combined dataset was filtered for periods of contact (cases) where children and young people (CYP) were age 6 to 25 and in contact with a service in the UK. Cases with a first face to face appointment date before 2002 were excluded</a:t>
            </a:r>
          </a:p>
        </p:txBody>
      </p:sp>
      <p:graphicFrame>
        <p:nvGraphicFramePr>
          <p:cNvPr id="2" name="Table 1">
            <a:extLst>
              <a:ext uri="{FF2B5EF4-FFF2-40B4-BE49-F238E27FC236}">
                <a16:creationId xmlns:a16="http://schemas.microsoft.com/office/drawing/2014/main" id="{9EAA8405-9AB9-4652-BA8B-C6D752151994}"/>
              </a:ext>
            </a:extLst>
          </p:cNvPr>
          <p:cNvGraphicFramePr>
            <a:graphicFrameLocks noGrp="1"/>
          </p:cNvGraphicFramePr>
          <p:nvPr userDrawn="1">
            <p:extLst>
              <p:ext uri="{D42A27DB-BD31-4B8C-83A1-F6EECF244321}">
                <p14:modId xmlns:p14="http://schemas.microsoft.com/office/powerpoint/2010/main" val="1329905901"/>
              </p:ext>
            </p:extLst>
          </p:nvPr>
        </p:nvGraphicFramePr>
        <p:xfrm>
          <a:off x="446400" y="2930400"/>
          <a:ext cx="1654366" cy="1722120"/>
        </p:xfrm>
        <a:graphic>
          <a:graphicData uri="http://schemas.openxmlformats.org/drawingml/2006/table">
            <a:tbl>
              <a:tblPr firstRow="1" bandRow="1">
                <a:tableStyleId>{2D5ABB26-0587-4C30-8999-92F81FD0307C}</a:tableStyleId>
              </a:tblPr>
              <a:tblGrid>
                <a:gridCol w="925260">
                  <a:extLst>
                    <a:ext uri="{9D8B030D-6E8A-4147-A177-3AD203B41FA5}">
                      <a16:colId xmlns:a16="http://schemas.microsoft.com/office/drawing/2014/main" val="514283720"/>
                    </a:ext>
                  </a:extLst>
                </a:gridCol>
                <a:gridCol w="729106">
                  <a:extLst>
                    <a:ext uri="{9D8B030D-6E8A-4147-A177-3AD203B41FA5}">
                      <a16:colId xmlns:a16="http://schemas.microsoft.com/office/drawing/2014/main" val="1956040693"/>
                    </a:ext>
                  </a:extLst>
                </a:gridCol>
              </a:tblGrid>
              <a:tr h="164636">
                <a:tc>
                  <a:txBody>
                    <a:bodyPr/>
                    <a:lstStyle/>
                    <a:p>
                      <a:pPr algn="ctr"/>
                      <a:r>
                        <a:rPr lang="en-GB" sz="1100" b="1" dirty="0"/>
                        <a:t>Age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5-9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10-14</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15-19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0">
                <a:tc>
                  <a:txBody>
                    <a:bodyPr/>
                    <a:lstStyle/>
                    <a:p>
                      <a:r>
                        <a:rPr lang="en-GB" sz="1100" dirty="0"/>
                        <a:t>20-25</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6" name="Table 2">
            <a:extLst>
              <a:ext uri="{FF2B5EF4-FFF2-40B4-BE49-F238E27FC236}">
                <a16:creationId xmlns:a16="http://schemas.microsoft.com/office/drawing/2014/main" id="{CFBFB98E-073B-4510-A5E6-0DB5C55DDB93}"/>
              </a:ext>
            </a:extLst>
          </p:cNvPr>
          <p:cNvGraphicFramePr>
            <a:graphicFrameLocks noGrp="1"/>
          </p:cNvGraphicFramePr>
          <p:nvPr userDrawn="1">
            <p:extLst>
              <p:ext uri="{D42A27DB-BD31-4B8C-83A1-F6EECF244321}">
                <p14:modId xmlns:p14="http://schemas.microsoft.com/office/powerpoint/2010/main" val="1396280110"/>
              </p:ext>
            </p:extLst>
          </p:nvPr>
        </p:nvGraphicFramePr>
        <p:xfrm>
          <a:off x="446401" y="4888934"/>
          <a:ext cx="1654366" cy="1036320"/>
        </p:xfrm>
        <a:graphic>
          <a:graphicData uri="http://schemas.openxmlformats.org/drawingml/2006/table">
            <a:tbl>
              <a:tblPr firstRow="1" bandRow="1">
                <a:tableStyleId>{2D5ABB26-0587-4C30-8999-92F81FD0307C}</a:tableStyleId>
              </a:tblPr>
              <a:tblGrid>
                <a:gridCol w="860101">
                  <a:extLst>
                    <a:ext uri="{9D8B030D-6E8A-4147-A177-3AD203B41FA5}">
                      <a16:colId xmlns:a16="http://schemas.microsoft.com/office/drawing/2014/main" val="514283720"/>
                    </a:ext>
                  </a:extLst>
                </a:gridCol>
                <a:gridCol w="794265">
                  <a:extLst>
                    <a:ext uri="{9D8B030D-6E8A-4147-A177-3AD203B41FA5}">
                      <a16:colId xmlns:a16="http://schemas.microsoft.com/office/drawing/2014/main" val="1956040693"/>
                    </a:ext>
                  </a:extLst>
                </a:gridCol>
              </a:tblGrid>
              <a:tr h="258731">
                <a:tc>
                  <a:txBody>
                    <a:bodyPr/>
                    <a:lstStyle/>
                    <a:p>
                      <a:pPr algn="ctr"/>
                      <a:r>
                        <a:rPr lang="en-GB" sz="1100" b="1" dirty="0"/>
                        <a:t>Sex*</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258731">
                <a:tc>
                  <a:txBody>
                    <a:bodyPr/>
                    <a:lstStyle/>
                    <a:p>
                      <a:r>
                        <a:rPr lang="en-GB" sz="1100" dirty="0"/>
                        <a:t>Female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258731">
                <a:tc>
                  <a:txBody>
                    <a:bodyPr/>
                    <a:lstStyle/>
                    <a:p>
                      <a:r>
                        <a:rPr lang="en-GB" sz="1100" dirty="0"/>
                        <a:t>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258731">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9" name="Table 3">
            <a:extLst>
              <a:ext uri="{FF2B5EF4-FFF2-40B4-BE49-F238E27FC236}">
                <a16:creationId xmlns:a16="http://schemas.microsoft.com/office/drawing/2014/main" id="{71D1A682-530E-426A-A54B-C2F3C9311EFF}"/>
              </a:ext>
            </a:extLst>
          </p:cNvPr>
          <p:cNvGraphicFramePr>
            <a:graphicFrameLocks noGrp="1"/>
          </p:cNvGraphicFramePr>
          <p:nvPr userDrawn="1">
            <p:extLst>
              <p:ext uri="{D42A27DB-BD31-4B8C-83A1-F6EECF244321}">
                <p14:modId xmlns:p14="http://schemas.microsoft.com/office/powerpoint/2010/main" val="2446055753"/>
              </p:ext>
            </p:extLst>
          </p:nvPr>
        </p:nvGraphicFramePr>
        <p:xfrm>
          <a:off x="2358191" y="2930401"/>
          <a:ext cx="4242384" cy="2993458"/>
        </p:xfrm>
        <a:graphic>
          <a:graphicData uri="http://schemas.openxmlformats.org/drawingml/2006/table">
            <a:tbl>
              <a:tblPr firstRow="1" bandRow="1">
                <a:tableStyleId>{2D5ABB26-0587-4C30-8999-92F81FD0307C}</a:tableStyleId>
              </a:tblPr>
              <a:tblGrid>
                <a:gridCol w="3663060">
                  <a:extLst>
                    <a:ext uri="{9D8B030D-6E8A-4147-A177-3AD203B41FA5}">
                      <a16:colId xmlns:a16="http://schemas.microsoft.com/office/drawing/2014/main" val="514283720"/>
                    </a:ext>
                  </a:extLst>
                </a:gridCol>
                <a:gridCol w="579324">
                  <a:extLst>
                    <a:ext uri="{9D8B030D-6E8A-4147-A177-3AD203B41FA5}">
                      <a16:colId xmlns:a16="http://schemas.microsoft.com/office/drawing/2014/main" val="1956040693"/>
                    </a:ext>
                  </a:extLst>
                </a:gridCol>
              </a:tblGrid>
              <a:tr h="453064">
                <a:tc>
                  <a:txBody>
                    <a:bodyPr/>
                    <a:lstStyle/>
                    <a:p>
                      <a:pPr algn="ctr"/>
                      <a:r>
                        <a:rPr lang="en-GB" sz="1100" b="1" dirty="0"/>
                        <a:t>Ethnicity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453064">
                <a:tc>
                  <a:txBody>
                    <a:bodyPr/>
                    <a:lstStyle/>
                    <a:p>
                      <a:r>
                        <a:rPr lang="en-GB" sz="1100" dirty="0"/>
                        <a:t>Asian or Asian British, including Indian, Pakistani Bangladeshi and any other Asian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453064">
                <a:tc>
                  <a:txBody>
                    <a:bodyPr/>
                    <a:lstStyle/>
                    <a:p>
                      <a:r>
                        <a:rPr lang="en-GB" sz="1100" dirty="0"/>
                        <a:t>Black or Black British, including Caribbean, African and any other Black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453064">
                <a:tc>
                  <a:txBody>
                    <a:bodyPr/>
                    <a:lstStyle/>
                    <a:p>
                      <a:r>
                        <a:rPr lang="en-GB" sz="1100" dirty="0"/>
                        <a:t>Mixed, including White and Black Caribbean, White and Black African, White and Asian and any other mixed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453064">
                <a:tc>
                  <a:txBody>
                    <a:bodyPr/>
                    <a:lstStyle/>
                    <a:p>
                      <a:r>
                        <a:rPr lang="en-GB" sz="1100" dirty="0"/>
                        <a:t>Other ethnic groups, including Chinese and any other ethnic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453064">
                <a:tc>
                  <a:txBody>
                    <a:bodyPr/>
                    <a:lstStyle/>
                    <a:p>
                      <a:r>
                        <a:rPr lang="en-GB" sz="1100" dirty="0"/>
                        <a:t>White, including White British, White Irish and any other White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327623521"/>
                  </a:ext>
                </a:extLst>
              </a:tr>
              <a:tr h="275074">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2" name="Table 4">
            <a:extLst>
              <a:ext uri="{FF2B5EF4-FFF2-40B4-BE49-F238E27FC236}">
                <a16:creationId xmlns:a16="http://schemas.microsoft.com/office/drawing/2014/main" id="{B50317A4-0E8B-4320-8283-7E8DBEFE9CC6}"/>
              </a:ext>
            </a:extLst>
          </p:cNvPr>
          <p:cNvGraphicFramePr>
            <a:graphicFrameLocks noGrp="1"/>
          </p:cNvGraphicFramePr>
          <p:nvPr userDrawn="1">
            <p:extLst>
              <p:ext uri="{D42A27DB-BD31-4B8C-83A1-F6EECF244321}">
                <p14:modId xmlns:p14="http://schemas.microsoft.com/office/powerpoint/2010/main" val="2941457973"/>
              </p:ext>
            </p:extLst>
          </p:nvPr>
        </p:nvGraphicFramePr>
        <p:xfrm>
          <a:off x="6857999" y="2930400"/>
          <a:ext cx="2525813" cy="1036320"/>
        </p:xfrm>
        <a:graphic>
          <a:graphicData uri="http://schemas.openxmlformats.org/drawingml/2006/table">
            <a:tbl>
              <a:tblPr firstRow="1" bandRow="1">
                <a:tableStyleId>{2D5ABB26-0587-4C30-8999-92F81FD0307C}</a:tableStyleId>
              </a:tblPr>
              <a:tblGrid>
                <a:gridCol w="1527157">
                  <a:extLst>
                    <a:ext uri="{9D8B030D-6E8A-4147-A177-3AD203B41FA5}">
                      <a16:colId xmlns:a16="http://schemas.microsoft.com/office/drawing/2014/main" val="514283720"/>
                    </a:ext>
                  </a:extLst>
                </a:gridCol>
                <a:gridCol w="998656">
                  <a:extLst>
                    <a:ext uri="{9D8B030D-6E8A-4147-A177-3AD203B41FA5}">
                      <a16:colId xmlns:a16="http://schemas.microsoft.com/office/drawing/2014/main" val="1956040693"/>
                    </a:ext>
                  </a:extLst>
                </a:gridCol>
              </a:tblGrid>
              <a:tr h="0">
                <a:tc>
                  <a:txBody>
                    <a:bodyPr/>
                    <a:lstStyle/>
                    <a:p>
                      <a:pPr algn="ctr"/>
                      <a:r>
                        <a:rPr lang="en-GB" sz="1100" b="1" dirty="0"/>
                        <a:t>Case closure status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Closed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Open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5" name="Table 5">
            <a:extLst>
              <a:ext uri="{FF2B5EF4-FFF2-40B4-BE49-F238E27FC236}">
                <a16:creationId xmlns:a16="http://schemas.microsoft.com/office/drawing/2014/main" id="{CAE2F70D-1FD2-499D-A27E-F35BB6DB8EC6}"/>
              </a:ext>
            </a:extLst>
          </p:cNvPr>
          <p:cNvGraphicFramePr>
            <a:graphicFrameLocks noGrp="1"/>
          </p:cNvGraphicFramePr>
          <p:nvPr userDrawn="1">
            <p:extLst>
              <p:ext uri="{D42A27DB-BD31-4B8C-83A1-F6EECF244321}">
                <p14:modId xmlns:p14="http://schemas.microsoft.com/office/powerpoint/2010/main" val="3376161902"/>
              </p:ext>
            </p:extLst>
          </p:nvPr>
        </p:nvGraphicFramePr>
        <p:xfrm>
          <a:off x="6858000" y="4200880"/>
          <a:ext cx="2525813" cy="1722120"/>
        </p:xfrm>
        <a:graphic>
          <a:graphicData uri="http://schemas.openxmlformats.org/drawingml/2006/table">
            <a:tbl>
              <a:tblPr firstRow="1" bandRow="1">
                <a:tableStyleId>{2D5ABB26-0587-4C30-8999-92F81FD0307C}</a:tableStyleId>
              </a:tblPr>
              <a:tblGrid>
                <a:gridCol w="1533525">
                  <a:extLst>
                    <a:ext uri="{9D8B030D-6E8A-4147-A177-3AD203B41FA5}">
                      <a16:colId xmlns:a16="http://schemas.microsoft.com/office/drawing/2014/main" val="514283720"/>
                    </a:ext>
                  </a:extLst>
                </a:gridCol>
                <a:gridCol w="992288">
                  <a:extLst>
                    <a:ext uri="{9D8B030D-6E8A-4147-A177-3AD203B41FA5}">
                      <a16:colId xmlns:a16="http://schemas.microsoft.com/office/drawing/2014/main" val="1956040693"/>
                    </a:ext>
                  </a:extLst>
                </a:gridCol>
              </a:tblGrid>
              <a:tr h="223504">
                <a:tc>
                  <a:txBody>
                    <a:bodyPr/>
                    <a:lstStyle/>
                    <a:p>
                      <a:pPr algn="ctr"/>
                      <a:r>
                        <a:rPr lang="en-GB" sz="1100" b="1" dirty="0"/>
                        <a:t>When the first event in the case occurred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135699">
                <a:tc>
                  <a:txBody>
                    <a:bodyPr/>
                    <a:lstStyle/>
                    <a:p>
                      <a:r>
                        <a:rPr lang="en-GB" sz="1100" dirty="0"/>
                        <a:t>2002 to 2006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135699">
                <a:tc>
                  <a:txBody>
                    <a:bodyPr/>
                    <a:lstStyle/>
                    <a:p>
                      <a:r>
                        <a:rPr lang="en-GB" sz="1100" dirty="0"/>
                        <a:t>2007 to 2011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135699">
                <a:tc>
                  <a:txBody>
                    <a:bodyPr/>
                    <a:lstStyle/>
                    <a:p>
                      <a:r>
                        <a:rPr lang="en-GB" sz="1100" dirty="0"/>
                        <a:t>2012 to 2016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135699">
                <a:tc>
                  <a:txBody>
                    <a:bodyPr/>
                    <a:lstStyle/>
                    <a:p>
                      <a:r>
                        <a:rPr lang="en-GB" sz="1100" dirty="0"/>
                        <a:t>2017 to 2021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135699">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sp>
        <p:nvSpPr>
          <p:cNvPr id="41" name="TextBox 3">
            <a:extLst>
              <a:ext uri="{FF2B5EF4-FFF2-40B4-BE49-F238E27FC236}">
                <a16:creationId xmlns:a16="http://schemas.microsoft.com/office/drawing/2014/main" id="{3ADC597C-AA86-4BEE-9FFF-F42B6242143B}"/>
              </a:ext>
            </a:extLst>
          </p:cNvPr>
          <p:cNvSpPr txBox="1"/>
          <p:nvPr userDrawn="1"/>
        </p:nvSpPr>
        <p:spPr>
          <a:xfrm>
            <a:off x="434906" y="6124214"/>
            <a:ext cx="8948907" cy="168304"/>
          </a:xfrm>
          <a:prstGeom prst="rect">
            <a:avLst/>
          </a:prstGeom>
          <a:noFill/>
        </p:spPr>
        <p:txBody>
          <a:bodyPr wrap="square" lIns="0" tIns="0" rIns="0" bIns="0" rtlCol="0">
            <a:spAutoFit/>
          </a:bodyPr>
          <a:lstStyle/>
          <a:p>
            <a:pPr marL="0" indent="0">
              <a:spcAft>
                <a:spcPts val="600"/>
              </a:spcAft>
              <a:buFont typeface="Arial" panose="020B0604020202020204" pitchFamily="34" charset="0"/>
              <a:buNone/>
            </a:pPr>
            <a:r>
              <a:rPr lang="en-GB" sz="1100" dirty="0"/>
              <a:t>* Due to dataset limitations, the categories available do not reflect the full range of identities that CYP would self-identify with</a:t>
            </a:r>
          </a:p>
        </p:txBody>
      </p:sp>
      <p:sp>
        <p:nvSpPr>
          <p:cNvPr id="42" name="3.3">
            <a:extLst>
              <a:ext uri="{FF2B5EF4-FFF2-40B4-BE49-F238E27FC236}">
                <a16:creationId xmlns:a16="http://schemas.microsoft.com/office/drawing/2014/main" id="{47AD783C-7F8E-4DB3-A3A1-0538D0DE9FA5}"/>
              </a:ext>
            </a:extLst>
          </p:cNvPr>
          <p:cNvSpPr>
            <a:spLocks noGrp="1"/>
          </p:cNvSpPr>
          <p:nvPr>
            <p:ph type="body" sz="quarter" idx="20"/>
          </p:nvPr>
        </p:nvSpPr>
        <p:spPr>
          <a:xfrm>
            <a:off x="1075532" y="339466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3" name="3.4">
            <a:extLst>
              <a:ext uri="{FF2B5EF4-FFF2-40B4-BE49-F238E27FC236}">
                <a16:creationId xmlns:a16="http://schemas.microsoft.com/office/drawing/2014/main" id="{8F3D2361-A84B-4799-AD94-4BE14F64DF0D}"/>
              </a:ext>
            </a:extLst>
          </p:cNvPr>
          <p:cNvSpPr>
            <a:spLocks noGrp="1"/>
          </p:cNvSpPr>
          <p:nvPr>
            <p:ph type="body" sz="quarter" idx="36"/>
          </p:nvPr>
        </p:nvSpPr>
        <p:spPr>
          <a:xfrm>
            <a:off x="1075529" y="3654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4" name="3.5">
            <a:extLst>
              <a:ext uri="{FF2B5EF4-FFF2-40B4-BE49-F238E27FC236}">
                <a16:creationId xmlns:a16="http://schemas.microsoft.com/office/drawing/2014/main" id="{C04FCFC7-81D1-4DAD-AD4A-BA01F922CFA5}"/>
              </a:ext>
            </a:extLst>
          </p:cNvPr>
          <p:cNvSpPr>
            <a:spLocks noGrp="1"/>
          </p:cNvSpPr>
          <p:nvPr>
            <p:ph type="body" sz="quarter" idx="37"/>
          </p:nvPr>
        </p:nvSpPr>
        <p:spPr>
          <a:xfrm>
            <a:off x="1075527" y="391378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5" name="3.6">
            <a:extLst>
              <a:ext uri="{FF2B5EF4-FFF2-40B4-BE49-F238E27FC236}">
                <a16:creationId xmlns:a16="http://schemas.microsoft.com/office/drawing/2014/main" id="{E14E2906-74B2-41BF-BA4D-B6F02936D4C1}"/>
              </a:ext>
            </a:extLst>
          </p:cNvPr>
          <p:cNvSpPr>
            <a:spLocks noGrp="1"/>
          </p:cNvSpPr>
          <p:nvPr>
            <p:ph type="body" sz="quarter" idx="38"/>
          </p:nvPr>
        </p:nvSpPr>
        <p:spPr>
          <a:xfrm>
            <a:off x="1075527" y="41709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6" name="3.7">
            <a:extLst>
              <a:ext uri="{FF2B5EF4-FFF2-40B4-BE49-F238E27FC236}">
                <a16:creationId xmlns:a16="http://schemas.microsoft.com/office/drawing/2014/main" id="{584F8914-FD37-4963-ADA8-B01ACDB7D772}"/>
              </a:ext>
            </a:extLst>
          </p:cNvPr>
          <p:cNvSpPr>
            <a:spLocks noGrp="1"/>
          </p:cNvSpPr>
          <p:nvPr>
            <p:ph type="body" sz="quarter" idx="39"/>
          </p:nvPr>
        </p:nvSpPr>
        <p:spPr>
          <a:xfrm>
            <a:off x="1075527" y="442946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7" name="3.8">
            <a:extLst>
              <a:ext uri="{FF2B5EF4-FFF2-40B4-BE49-F238E27FC236}">
                <a16:creationId xmlns:a16="http://schemas.microsoft.com/office/drawing/2014/main" id="{8E74350B-E8B4-41E2-8D65-5A6424D2EEB5}"/>
              </a:ext>
            </a:extLst>
          </p:cNvPr>
          <p:cNvSpPr>
            <a:spLocks noGrp="1"/>
          </p:cNvSpPr>
          <p:nvPr>
            <p:ph type="body" sz="quarter" idx="40"/>
          </p:nvPr>
        </p:nvSpPr>
        <p:spPr>
          <a:xfrm>
            <a:off x="1075527" y="51840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8" name="3.9">
            <a:extLst>
              <a:ext uri="{FF2B5EF4-FFF2-40B4-BE49-F238E27FC236}">
                <a16:creationId xmlns:a16="http://schemas.microsoft.com/office/drawing/2014/main" id="{41E9947A-852F-4A3F-B84D-08EB02FAE7E4}"/>
              </a:ext>
            </a:extLst>
          </p:cNvPr>
          <p:cNvSpPr>
            <a:spLocks noGrp="1"/>
          </p:cNvSpPr>
          <p:nvPr>
            <p:ph type="body" sz="quarter" idx="41"/>
          </p:nvPr>
        </p:nvSpPr>
        <p:spPr>
          <a:xfrm>
            <a:off x="1075527" y="5445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9" name="3.10">
            <a:extLst>
              <a:ext uri="{FF2B5EF4-FFF2-40B4-BE49-F238E27FC236}">
                <a16:creationId xmlns:a16="http://schemas.microsoft.com/office/drawing/2014/main" id="{93CB3630-2596-4993-97D4-DA8B61F266C7}"/>
              </a:ext>
            </a:extLst>
          </p:cNvPr>
          <p:cNvSpPr>
            <a:spLocks noGrp="1"/>
          </p:cNvSpPr>
          <p:nvPr>
            <p:ph type="body" sz="quarter" idx="42"/>
          </p:nvPr>
        </p:nvSpPr>
        <p:spPr>
          <a:xfrm>
            <a:off x="1075527" y="570405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0" name="3.11">
            <a:extLst>
              <a:ext uri="{FF2B5EF4-FFF2-40B4-BE49-F238E27FC236}">
                <a16:creationId xmlns:a16="http://schemas.microsoft.com/office/drawing/2014/main" id="{D6379E2F-D3E1-41BF-9B56-AA5E9A951389}"/>
              </a:ext>
            </a:extLst>
          </p:cNvPr>
          <p:cNvSpPr>
            <a:spLocks noGrp="1"/>
          </p:cNvSpPr>
          <p:nvPr>
            <p:ph type="body" sz="quarter" idx="43"/>
          </p:nvPr>
        </p:nvSpPr>
        <p:spPr>
          <a:xfrm>
            <a:off x="5573712" y="351793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1" name="3.12">
            <a:extLst>
              <a:ext uri="{FF2B5EF4-FFF2-40B4-BE49-F238E27FC236}">
                <a16:creationId xmlns:a16="http://schemas.microsoft.com/office/drawing/2014/main" id="{54ADBF6C-5B26-406E-9E1A-49916483A964}"/>
              </a:ext>
            </a:extLst>
          </p:cNvPr>
          <p:cNvSpPr>
            <a:spLocks noGrp="1"/>
          </p:cNvSpPr>
          <p:nvPr>
            <p:ph type="body" sz="quarter" idx="44"/>
          </p:nvPr>
        </p:nvSpPr>
        <p:spPr>
          <a:xfrm>
            <a:off x="5573710" y="397078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2" name="3.13">
            <a:extLst>
              <a:ext uri="{FF2B5EF4-FFF2-40B4-BE49-F238E27FC236}">
                <a16:creationId xmlns:a16="http://schemas.microsoft.com/office/drawing/2014/main" id="{0E47C904-E9E5-45AA-B4EA-ABA03A77BC4C}"/>
              </a:ext>
            </a:extLst>
          </p:cNvPr>
          <p:cNvSpPr>
            <a:spLocks noGrp="1"/>
          </p:cNvSpPr>
          <p:nvPr>
            <p:ph type="body" sz="quarter" idx="45"/>
          </p:nvPr>
        </p:nvSpPr>
        <p:spPr>
          <a:xfrm>
            <a:off x="5573710" y="442362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3" name="3.14">
            <a:extLst>
              <a:ext uri="{FF2B5EF4-FFF2-40B4-BE49-F238E27FC236}">
                <a16:creationId xmlns:a16="http://schemas.microsoft.com/office/drawing/2014/main" id="{2D216A12-1F16-4CA2-85F9-B27F64F637DD}"/>
              </a:ext>
            </a:extLst>
          </p:cNvPr>
          <p:cNvSpPr>
            <a:spLocks noGrp="1"/>
          </p:cNvSpPr>
          <p:nvPr>
            <p:ph type="body" sz="quarter" idx="46"/>
          </p:nvPr>
        </p:nvSpPr>
        <p:spPr>
          <a:xfrm>
            <a:off x="5573710" y="487825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4" name="3.15">
            <a:extLst>
              <a:ext uri="{FF2B5EF4-FFF2-40B4-BE49-F238E27FC236}">
                <a16:creationId xmlns:a16="http://schemas.microsoft.com/office/drawing/2014/main" id="{A2CF715D-E2F3-42F1-8525-3425BB3A800E}"/>
              </a:ext>
            </a:extLst>
          </p:cNvPr>
          <p:cNvSpPr>
            <a:spLocks noGrp="1"/>
          </p:cNvSpPr>
          <p:nvPr>
            <p:ph type="body" sz="quarter" idx="47"/>
          </p:nvPr>
        </p:nvSpPr>
        <p:spPr>
          <a:xfrm>
            <a:off x="5573710" y="532926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5" name="3.16">
            <a:extLst>
              <a:ext uri="{FF2B5EF4-FFF2-40B4-BE49-F238E27FC236}">
                <a16:creationId xmlns:a16="http://schemas.microsoft.com/office/drawing/2014/main" id="{6F0AC770-7B29-4626-B0C9-DE488019D75A}"/>
              </a:ext>
            </a:extLst>
          </p:cNvPr>
          <p:cNvSpPr>
            <a:spLocks noGrp="1"/>
          </p:cNvSpPr>
          <p:nvPr>
            <p:ph type="body" sz="quarter" idx="48"/>
          </p:nvPr>
        </p:nvSpPr>
        <p:spPr>
          <a:xfrm>
            <a:off x="5573710" y="569465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6" name="3.17">
            <a:extLst>
              <a:ext uri="{FF2B5EF4-FFF2-40B4-BE49-F238E27FC236}">
                <a16:creationId xmlns:a16="http://schemas.microsoft.com/office/drawing/2014/main" id="{55E2641E-65E2-45DC-A07C-668D27473EDA}"/>
              </a:ext>
            </a:extLst>
          </p:cNvPr>
          <p:cNvSpPr>
            <a:spLocks noGrp="1"/>
          </p:cNvSpPr>
          <p:nvPr>
            <p:ph type="body" sz="quarter" idx="49"/>
          </p:nvPr>
        </p:nvSpPr>
        <p:spPr>
          <a:xfrm>
            <a:off x="8358334" y="322861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7" name="3.18">
            <a:extLst>
              <a:ext uri="{FF2B5EF4-FFF2-40B4-BE49-F238E27FC236}">
                <a16:creationId xmlns:a16="http://schemas.microsoft.com/office/drawing/2014/main" id="{C4D73CF9-2403-4F65-AFC2-9AB539C891E8}"/>
              </a:ext>
            </a:extLst>
          </p:cNvPr>
          <p:cNvSpPr>
            <a:spLocks noGrp="1"/>
          </p:cNvSpPr>
          <p:nvPr>
            <p:ph type="body" sz="quarter" idx="50"/>
          </p:nvPr>
        </p:nvSpPr>
        <p:spPr>
          <a:xfrm>
            <a:off x="8355953" y="34846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8" name="3.19">
            <a:extLst>
              <a:ext uri="{FF2B5EF4-FFF2-40B4-BE49-F238E27FC236}">
                <a16:creationId xmlns:a16="http://schemas.microsoft.com/office/drawing/2014/main" id="{E8A61D72-308A-4683-AEB9-08B2585428EA}"/>
              </a:ext>
            </a:extLst>
          </p:cNvPr>
          <p:cNvSpPr>
            <a:spLocks noGrp="1"/>
          </p:cNvSpPr>
          <p:nvPr>
            <p:ph type="body" sz="quarter" idx="51"/>
          </p:nvPr>
        </p:nvSpPr>
        <p:spPr>
          <a:xfrm>
            <a:off x="8358334" y="374417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9" name="3.20">
            <a:extLst>
              <a:ext uri="{FF2B5EF4-FFF2-40B4-BE49-F238E27FC236}">
                <a16:creationId xmlns:a16="http://schemas.microsoft.com/office/drawing/2014/main" id="{06647B7B-9CF2-49F8-BE05-D68B73463F0B}"/>
              </a:ext>
            </a:extLst>
          </p:cNvPr>
          <p:cNvSpPr>
            <a:spLocks noGrp="1"/>
          </p:cNvSpPr>
          <p:nvPr>
            <p:ph type="body" sz="quarter" idx="52"/>
          </p:nvPr>
        </p:nvSpPr>
        <p:spPr>
          <a:xfrm>
            <a:off x="8358334" y="466466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0" name="3.21">
            <a:extLst>
              <a:ext uri="{FF2B5EF4-FFF2-40B4-BE49-F238E27FC236}">
                <a16:creationId xmlns:a16="http://schemas.microsoft.com/office/drawing/2014/main" id="{BC9AE11A-149C-4759-AE30-5BD48D191AC1}"/>
              </a:ext>
            </a:extLst>
          </p:cNvPr>
          <p:cNvSpPr>
            <a:spLocks noGrp="1"/>
          </p:cNvSpPr>
          <p:nvPr>
            <p:ph type="body" sz="quarter" idx="53"/>
          </p:nvPr>
        </p:nvSpPr>
        <p:spPr>
          <a:xfrm>
            <a:off x="8358333" y="492296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1" name="3.22">
            <a:extLst>
              <a:ext uri="{FF2B5EF4-FFF2-40B4-BE49-F238E27FC236}">
                <a16:creationId xmlns:a16="http://schemas.microsoft.com/office/drawing/2014/main" id="{335275D2-21D3-4E2C-9F52-66EC63537772}"/>
              </a:ext>
            </a:extLst>
          </p:cNvPr>
          <p:cNvSpPr>
            <a:spLocks noGrp="1"/>
          </p:cNvSpPr>
          <p:nvPr>
            <p:ph type="body" sz="quarter" idx="54"/>
          </p:nvPr>
        </p:nvSpPr>
        <p:spPr>
          <a:xfrm>
            <a:off x="8358339" y="518202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2" name="3.23">
            <a:extLst>
              <a:ext uri="{FF2B5EF4-FFF2-40B4-BE49-F238E27FC236}">
                <a16:creationId xmlns:a16="http://schemas.microsoft.com/office/drawing/2014/main" id="{0A234FC5-1760-45FE-AD2C-E1487D783494}"/>
              </a:ext>
            </a:extLst>
          </p:cNvPr>
          <p:cNvSpPr>
            <a:spLocks noGrp="1"/>
          </p:cNvSpPr>
          <p:nvPr>
            <p:ph type="body" sz="quarter" idx="55"/>
          </p:nvPr>
        </p:nvSpPr>
        <p:spPr>
          <a:xfrm>
            <a:off x="8358339" y="54427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3" name="3.24">
            <a:extLst>
              <a:ext uri="{FF2B5EF4-FFF2-40B4-BE49-F238E27FC236}">
                <a16:creationId xmlns:a16="http://schemas.microsoft.com/office/drawing/2014/main" id="{BCE3956B-42EA-4557-9E30-4ACEC1D0592D}"/>
              </a:ext>
            </a:extLst>
          </p:cNvPr>
          <p:cNvSpPr>
            <a:spLocks noGrp="1"/>
          </p:cNvSpPr>
          <p:nvPr>
            <p:ph type="body" sz="quarter" idx="56"/>
          </p:nvPr>
        </p:nvSpPr>
        <p:spPr>
          <a:xfrm>
            <a:off x="8358334" y="57023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Tree>
    <p:extLst>
      <p:ext uri="{BB962C8B-B14F-4D97-AF65-F5344CB8AC3E}">
        <p14:creationId xmlns:p14="http://schemas.microsoft.com/office/powerpoint/2010/main" val="1059532847"/>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4.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Comparator analysis</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4.2">
            <a:extLst>
              <a:ext uri="{FF2B5EF4-FFF2-40B4-BE49-F238E27FC236}">
                <a16:creationId xmlns:a16="http://schemas.microsoft.com/office/drawing/2014/main" id="{5781F73A-361D-4E89-9200-FD242995E66A}"/>
              </a:ext>
            </a:extLst>
          </p:cNvPr>
          <p:cNvSpPr>
            <a:spLocks noGrp="1"/>
          </p:cNvSpPr>
          <p:nvPr>
            <p:ph type="body" sz="quarter" idx="35"/>
          </p:nvPr>
        </p:nvSpPr>
        <p:spPr>
          <a:xfrm>
            <a:off x="0" y="1571139"/>
            <a:ext cx="9905999" cy="859696"/>
          </a:xfrm>
        </p:spPr>
        <p:txBody>
          <a:bodyPr/>
          <a:lstStyle>
            <a:lvl1pPr>
              <a:defRPr/>
            </a:lvl1pPr>
          </a:lstStyle>
          <a:p>
            <a:pPr lvl="0"/>
            <a:endParaRPr lang="en-US" dirty="0"/>
          </a:p>
        </p:txBody>
      </p:sp>
      <p:sp>
        <p:nvSpPr>
          <p:cNvPr id="65" name="4.3">
            <a:extLst>
              <a:ext uri="{FF2B5EF4-FFF2-40B4-BE49-F238E27FC236}">
                <a16:creationId xmlns:a16="http://schemas.microsoft.com/office/drawing/2014/main" id="{A8FC7425-58FF-46E2-AB73-181D450DA80B}"/>
              </a:ext>
            </a:extLst>
          </p:cNvPr>
          <p:cNvSpPr>
            <a:spLocks noGrp="1"/>
          </p:cNvSpPr>
          <p:nvPr>
            <p:ph type="body" sz="quarter" idx="37"/>
          </p:nvPr>
        </p:nvSpPr>
        <p:spPr>
          <a:xfrm>
            <a:off x="0" y="2041737"/>
            <a:ext cx="9905999" cy="859696"/>
          </a:xfrm>
        </p:spPr>
        <p:txBody>
          <a:bodyPr/>
          <a:lstStyle>
            <a:lvl1pPr>
              <a:defRPr/>
            </a:lvl1pPr>
          </a:lstStyle>
          <a:p>
            <a:pPr lvl="0"/>
            <a:endParaRPr lang="en-US" dirty="0"/>
          </a:p>
        </p:txBody>
      </p:sp>
      <p:graphicFrame>
        <p:nvGraphicFramePr>
          <p:cNvPr id="14" name="Table 1">
            <a:extLst>
              <a:ext uri="{FF2B5EF4-FFF2-40B4-BE49-F238E27FC236}">
                <a16:creationId xmlns:a16="http://schemas.microsoft.com/office/drawing/2014/main" id="{2C11051F-08B2-42D9-83F4-371BB061B135}"/>
              </a:ext>
            </a:extLst>
          </p:cNvPr>
          <p:cNvGraphicFramePr>
            <a:graphicFrameLocks noGrp="1"/>
          </p:cNvGraphicFramePr>
          <p:nvPr userDrawn="1">
            <p:extLst>
              <p:ext uri="{D42A27DB-BD31-4B8C-83A1-F6EECF244321}">
                <p14:modId xmlns:p14="http://schemas.microsoft.com/office/powerpoint/2010/main" val="3459433832"/>
              </p:ext>
            </p:extLst>
          </p:nvPr>
        </p:nvGraphicFramePr>
        <p:xfrm>
          <a:off x="1227222" y="2586296"/>
          <a:ext cx="7459580" cy="1112520"/>
        </p:xfrm>
        <a:graphic>
          <a:graphicData uri="http://schemas.openxmlformats.org/drawingml/2006/table">
            <a:tbl>
              <a:tblPr firstRow="1" bandRow="1">
                <a:tableStyleId>{2D5ABB26-0587-4C30-8999-92F81FD0307C}</a:tableStyleId>
              </a:tblPr>
              <a:tblGrid>
                <a:gridCol w="1491916">
                  <a:extLst>
                    <a:ext uri="{9D8B030D-6E8A-4147-A177-3AD203B41FA5}">
                      <a16:colId xmlns:a16="http://schemas.microsoft.com/office/drawing/2014/main" val="514283720"/>
                    </a:ext>
                  </a:extLst>
                </a:gridCol>
                <a:gridCol w="1491916">
                  <a:extLst>
                    <a:ext uri="{9D8B030D-6E8A-4147-A177-3AD203B41FA5}">
                      <a16:colId xmlns:a16="http://schemas.microsoft.com/office/drawing/2014/main" val="1956040693"/>
                    </a:ext>
                  </a:extLst>
                </a:gridCol>
                <a:gridCol w="1491916">
                  <a:extLst>
                    <a:ext uri="{9D8B030D-6E8A-4147-A177-3AD203B41FA5}">
                      <a16:colId xmlns:a16="http://schemas.microsoft.com/office/drawing/2014/main" val="1333769697"/>
                    </a:ext>
                  </a:extLst>
                </a:gridCol>
                <a:gridCol w="1491916">
                  <a:extLst>
                    <a:ext uri="{9D8B030D-6E8A-4147-A177-3AD203B41FA5}">
                      <a16:colId xmlns:a16="http://schemas.microsoft.com/office/drawing/2014/main" val="2387535360"/>
                    </a:ext>
                  </a:extLst>
                </a:gridCol>
                <a:gridCol w="1491916">
                  <a:extLst>
                    <a:ext uri="{9D8B030D-6E8A-4147-A177-3AD203B41FA5}">
                      <a16:colId xmlns:a16="http://schemas.microsoft.com/office/drawing/2014/main" val="87417769"/>
                    </a:ext>
                  </a:extLst>
                </a:gridCol>
              </a:tblGrid>
              <a:tr h="0">
                <a:tc>
                  <a:txBody>
                    <a:bodyPr/>
                    <a:lstStyle/>
                    <a:p>
                      <a:pPr algn="ctr"/>
                      <a:endParaRPr lang="en-GB" sz="1100" b="1" dirty="0"/>
                    </a:p>
                  </a:txBody>
                  <a:tcPr>
                    <a:lnL w="6350" cap="flat" cmpd="sng" algn="ctr">
                      <a:solidFill>
                        <a:schemeClr val="bg2">
                          <a:lumMod val="2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Change score: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565273721"/>
                  </a:ext>
                </a:extLst>
              </a:tr>
              <a:tr h="164636">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&gt; 0 and &lt;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0</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&lt; 0 and &gt;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dirty="0"/>
                        <a:t>No change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bl>
          </a:graphicData>
        </a:graphic>
      </p:graphicFrame>
      <p:sp>
        <p:nvSpPr>
          <p:cNvPr id="3" name="MoreEqualRCC">
            <a:extLst>
              <a:ext uri="{FF2B5EF4-FFF2-40B4-BE49-F238E27FC236}">
                <a16:creationId xmlns:a16="http://schemas.microsoft.com/office/drawing/2014/main" id="{1AEE23EB-E37E-479B-975A-3B89B2B1F6A2}"/>
              </a:ext>
            </a:extLst>
          </p:cNvPr>
          <p:cNvSpPr>
            <a:spLocks noGrp="1"/>
          </p:cNvSpPr>
          <p:nvPr>
            <p:ph type="body" sz="quarter" idx="38"/>
          </p:nvPr>
        </p:nvSpPr>
        <p:spPr>
          <a:xfrm>
            <a:off x="1227222" y="315021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8" name="MoreZeroLessRCC">
            <a:extLst>
              <a:ext uri="{FF2B5EF4-FFF2-40B4-BE49-F238E27FC236}">
                <a16:creationId xmlns:a16="http://schemas.microsoft.com/office/drawing/2014/main" id="{F6D19012-6A42-42C1-9B21-9432FAEBA591}"/>
              </a:ext>
            </a:extLst>
          </p:cNvPr>
          <p:cNvSpPr>
            <a:spLocks noGrp="1"/>
          </p:cNvSpPr>
          <p:nvPr>
            <p:ph type="body" sz="quarter" idx="39"/>
          </p:nvPr>
        </p:nvSpPr>
        <p:spPr>
          <a:xfrm>
            <a:off x="2719388" y="314866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9" name="LessZeroMoreMinusRCC">
            <a:extLst>
              <a:ext uri="{FF2B5EF4-FFF2-40B4-BE49-F238E27FC236}">
                <a16:creationId xmlns:a16="http://schemas.microsoft.com/office/drawing/2014/main" id="{5271350D-B36B-4E80-8D1F-CC1C3061825D}"/>
              </a:ext>
            </a:extLst>
          </p:cNvPr>
          <p:cNvSpPr>
            <a:spLocks noGrp="1"/>
          </p:cNvSpPr>
          <p:nvPr>
            <p:ph type="body" sz="quarter" idx="40"/>
          </p:nvPr>
        </p:nvSpPr>
        <p:spPr>
          <a:xfrm>
            <a:off x="5701591" y="3149699"/>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0" name="LessEqualMinusRCC">
            <a:extLst>
              <a:ext uri="{FF2B5EF4-FFF2-40B4-BE49-F238E27FC236}">
                <a16:creationId xmlns:a16="http://schemas.microsoft.com/office/drawing/2014/main" id="{46CB2A8C-CD42-474E-A0AA-1CABCF458D4D}"/>
              </a:ext>
            </a:extLst>
          </p:cNvPr>
          <p:cNvSpPr>
            <a:spLocks noGrp="1"/>
          </p:cNvSpPr>
          <p:nvPr>
            <p:ph type="body" sz="quarter" idx="41"/>
          </p:nvPr>
        </p:nvSpPr>
        <p:spPr>
          <a:xfrm>
            <a:off x="7194104" y="3149114"/>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1" name="TextBox 2">
            <a:extLst>
              <a:ext uri="{FF2B5EF4-FFF2-40B4-BE49-F238E27FC236}">
                <a16:creationId xmlns:a16="http://schemas.microsoft.com/office/drawing/2014/main" id="{A30D97AE-2499-4BDF-A80C-2EA825BC0196}"/>
              </a:ext>
            </a:extLst>
          </p:cNvPr>
          <p:cNvSpPr txBox="1"/>
          <p:nvPr userDrawn="1"/>
        </p:nvSpPr>
        <p:spPr>
          <a:xfrm>
            <a:off x="0" y="1296402"/>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Calculation and categorisation of change scores</a:t>
            </a:r>
          </a:p>
        </p:txBody>
      </p:sp>
      <p:sp>
        <p:nvSpPr>
          <p:cNvPr id="22" name="TextBox 3">
            <a:extLst>
              <a:ext uri="{FF2B5EF4-FFF2-40B4-BE49-F238E27FC236}">
                <a16:creationId xmlns:a16="http://schemas.microsoft.com/office/drawing/2014/main" id="{16770CDF-8E56-48A2-9F1D-A6CFF613D8AD}"/>
              </a:ext>
            </a:extLst>
          </p:cNvPr>
          <p:cNvSpPr txBox="1"/>
          <p:nvPr userDrawn="1"/>
        </p:nvSpPr>
        <p:spPr>
          <a:xfrm>
            <a:off x="0" y="3828925"/>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About the reliable change criterion</a:t>
            </a:r>
          </a:p>
        </p:txBody>
      </p:sp>
      <p:sp>
        <p:nvSpPr>
          <p:cNvPr id="23" name="4.4">
            <a:extLst>
              <a:ext uri="{FF2B5EF4-FFF2-40B4-BE49-F238E27FC236}">
                <a16:creationId xmlns:a16="http://schemas.microsoft.com/office/drawing/2014/main" id="{947CDF15-35C7-403C-A78F-DB6B8C223091}"/>
              </a:ext>
            </a:extLst>
          </p:cNvPr>
          <p:cNvSpPr>
            <a:spLocks noGrp="1"/>
          </p:cNvSpPr>
          <p:nvPr>
            <p:ph type="body" sz="quarter" idx="42"/>
          </p:nvPr>
        </p:nvSpPr>
        <p:spPr>
          <a:xfrm>
            <a:off x="0" y="4129848"/>
            <a:ext cx="9905999" cy="859696"/>
          </a:xfrm>
        </p:spPr>
        <p:txBody>
          <a:bodyPr/>
          <a:lstStyle>
            <a:lvl1pPr>
              <a:defRPr/>
            </a:lvl1pPr>
          </a:lstStyle>
          <a:p>
            <a:pPr lvl="0"/>
            <a:endParaRPr lang="en-US" dirty="0"/>
          </a:p>
        </p:txBody>
      </p:sp>
      <p:sp>
        <p:nvSpPr>
          <p:cNvPr id="24" name="4.5">
            <a:extLst>
              <a:ext uri="{FF2B5EF4-FFF2-40B4-BE49-F238E27FC236}">
                <a16:creationId xmlns:a16="http://schemas.microsoft.com/office/drawing/2014/main" id="{7B1FBC82-FD75-490E-972A-3AAB3299F101}"/>
              </a:ext>
            </a:extLst>
          </p:cNvPr>
          <p:cNvSpPr>
            <a:spLocks noGrp="1"/>
          </p:cNvSpPr>
          <p:nvPr>
            <p:ph type="body" sz="quarter" idx="43"/>
          </p:nvPr>
        </p:nvSpPr>
        <p:spPr>
          <a:xfrm>
            <a:off x="0" y="4602013"/>
            <a:ext cx="9905999" cy="859696"/>
          </a:xfrm>
        </p:spPr>
        <p:txBody>
          <a:bodyPr/>
          <a:lstStyle>
            <a:lvl1pPr>
              <a:defRPr/>
            </a:lvl1pPr>
          </a:lstStyle>
          <a:p>
            <a:pPr lvl="0"/>
            <a:endParaRPr lang="en-US" dirty="0"/>
          </a:p>
        </p:txBody>
      </p:sp>
      <p:sp>
        <p:nvSpPr>
          <p:cNvPr id="25" name="4.6">
            <a:extLst>
              <a:ext uri="{FF2B5EF4-FFF2-40B4-BE49-F238E27FC236}">
                <a16:creationId xmlns:a16="http://schemas.microsoft.com/office/drawing/2014/main" id="{CA407980-1E77-43A3-944D-68A266DD29B9}"/>
              </a:ext>
            </a:extLst>
          </p:cNvPr>
          <p:cNvSpPr>
            <a:spLocks noGrp="1"/>
          </p:cNvSpPr>
          <p:nvPr>
            <p:ph type="body" sz="quarter" idx="44"/>
          </p:nvPr>
        </p:nvSpPr>
        <p:spPr>
          <a:xfrm>
            <a:off x="0" y="4877150"/>
            <a:ext cx="9905999" cy="859696"/>
          </a:xfrm>
        </p:spPr>
        <p:txBody>
          <a:bodyPr/>
          <a:lstStyle>
            <a:lvl1pPr>
              <a:defRPr/>
            </a:lvl1pPr>
          </a:lstStyle>
          <a:p>
            <a:pPr lvl="0"/>
            <a:endParaRPr lang="en-US" dirty="0"/>
          </a:p>
        </p:txBody>
      </p:sp>
      <p:sp>
        <p:nvSpPr>
          <p:cNvPr id="26" name="TextBox 4">
            <a:extLst>
              <a:ext uri="{FF2B5EF4-FFF2-40B4-BE49-F238E27FC236}">
                <a16:creationId xmlns:a16="http://schemas.microsoft.com/office/drawing/2014/main" id="{182E300E-525C-428A-87ED-BCD499C3E574}"/>
              </a:ext>
            </a:extLst>
          </p:cNvPr>
          <p:cNvSpPr txBox="1"/>
          <p:nvPr userDrawn="1"/>
        </p:nvSpPr>
        <p:spPr>
          <a:xfrm>
            <a:off x="0" y="5579645"/>
            <a:ext cx="9906000" cy="369332"/>
          </a:xfrm>
          <a:prstGeom prst="rect">
            <a:avLst/>
          </a:prstGeom>
          <a:noFill/>
        </p:spPr>
        <p:txBody>
          <a:bodyPr wrap="square" lIns="306000" tIns="0" rIns="216000" bIns="0" rtlCol="0">
            <a:spAutoFit/>
          </a:bodyPr>
          <a:lstStyle/>
          <a:p>
            <a:pPr marL="0" indent="0">
              <a:spcAft>
                <a:spcPts val="600"/>
              </a:spcAft>
              <a:buFont typeface="Arial" panose="020B0604020202020204" pitchFamily="34" charset="0"/>
              <a:buNone/>
            </a:pPr>
            <a:r>
              <a:rPr lang="en-GB" sz="1200" dirty="0"/>
              <a:t>* Jacobson NS, Truax P. Clinical significance: a statistical approach to defining meaningful change in psychotherapy research. J Consult Clin Psychol. 1991;59(1):12-19</a:t>
            </a:r>
          </a:p>
        </p:txBody>
      </p:sp>
      <p:sp>
        <p:nvSpPr>
          <p:cNvPr id="27" name="4.7">
            <a:extLst>
              <a:ext uri="{FF2B5EF4-FFF2-40B4-BE49-F238E27FC236}">
                <a16:creationId xmlns:a16="http://schemas.microsoft.com/office/drawing/2014/main" id="{FC3E34B6-3BB1-4A16-8F90-612AD44A0BB5}"/>
              </a:ext>
            </a:extLst>
          </p:cNvPr>
          <p:cNvSpPr>
            <a:spLocks noGrp="1"/>
          </p:cNvSpPr>
          <p:nvPr>
            <p:ph type="body" sz="quarter" idx="45"/>
          </p:nvPr>
        </p:nvSpPr>
        <p:spPr>
          <a:xfrm>
            <a:off x="0" y="6004240"/>
            <a:ext cx="9905999" cy="369332"/>
          </a:xfrm>
        </p:spPr>
        <p:txBody>
          <a:bodyPr lIns="306000" tIns="0" bIns="0">
            <a:noAutofit/>
          </a:bodyPr>
          <a:lstStyle>
            <a:lvl1pPr marL="0" indent="0">
              <a:buNone/>
              <a:defRPr sz="1200"/>
            </a:lvl1pPr>
          </a:lstStyle>
          <a:p>
            <a:pPr lvl="0"/>
            <a:endParaRPr lang="en-US" dirty="0"/>
          </a:p>
        </p:txBody>
      </p:sp>
    </p:spTree>
    <p:extLst>
      <p:ext uri="{BB962C8B-B14F-4D97-AF65-F5344CB8AC3E}">
        <p14:creationId xmlns:p14="http://schemas.microsoft.com/office/powerpoint/2010/main" val="4269613093"/>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7ED69-4D56-42F1-A53C-D023AAD2D175}"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8786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E86955-96B2-4E16-9CD3-6B17D7E512DC}"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
        <p:nvSpPr>
          <p:cNvPr id="7" name="Title 6">
            <a:extLst>
              <a:ext uri="{FF2B5EF4-FFF2-40B4-BE49-F238E27FC236}">
                <a16:creationId xmlns:a16="http://schemas.microsoft.com/office/drawing/2014/main" id="{CAAD42DC-5BF2-4650-9B44-5699B5EA8A1C}"/>
              </a:ext>
            </a:extLst>
          </p:cNvPr>
          <p:cNvSpPr>
            <a:spLocks noGrp="1"/>
          </p:cNvSpPr>
          <p:nvPr>
            <p:ph type="title"/>
          </p:nvPr>
        </p:nvSpPr>
        <p:spPr/>
        <p:txBody>
          <a:bodyPr/>
          <a:lstStyle/>
          <a:p>
            <a:r>
              <a:rPr lang="en-US"/>
              <a:t>Click to edit Master title style</a:t>
            </a:r>
            <a:endParaRPr lang="en-GB"/>
          </a:p>
        </p:txBody>
      </p:sp>
      <p:sp>
        <p:nvSpPr>
          <p:cNvPr id="9" name="Text Placeholder 2">
            <a:extLst>
              <a:ext uri="{FF2B5EF4-FFF2-40B4-BE49-F238E27FC236}">
                <a16:creationId xmlns:a16="http://schemas.microsoft.com/office/drawing/2014/main" id="{A9A665E1-802A-48D6-8B4D-8DF954534AA9}"/>
              </a:ext>
            </a:extLst>
          </p:cNvPr>
          <p:cNvSpPr>
            <a:spLocks noGrp="1"/>
          </p:cNvSpPr>
          <p:nvPr>
            <p:ph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33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BEFF3-691F-4C6C-9B43-89D2152D426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672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B9D2EC-324A-47C1-960F-9C4ACF244E1A}"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404530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DB4BA0-6AEE-4447-9AF0-A324200DDA6E}" type="datetime1">
              <a:rPr lang="en-GB" smtClean="0"/>
              <a:t>22/09/2022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981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C6A7D3-29C3-4BBB-9ED3-5868FF013BB1}"/>
              </a:ext>
            </a:extLst>
          </p:cNvPr>
          <p:cNvSpPr/>
          <p:nvPr userDrawn="1"/>
        </p:nvSpPr>
        <p:spPr>
          <a:xfrm>
            <a:off x="0" y="6498000"/>
            <a:ext cx="9906000" cy="36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0" y="0"/>
            <a:ext cx="7861602" cy="1799999"/>
          </a:xfrm>
          <a:prstGeom prst="rect">
            <a:avLst/>
          </a:prstGeom>
        </p:spPr>
        <p:txBody>
          <a:bodyPr vert="horz" lIns="216000" tIns="144000" rIns="216000" bIns="144000" rtlCol="0" anchor="t" anchorCtr="0">
            <a:noAutofit/>
          </a:bodyPr>
          <a:lstStyle/>
          <a:p>
            <a:r>
              <a:rPr lang="en-US" dirty="0"/>
              <a:t>Click to edit Master title style</a:t>
            </a:r>
          </a:p>
        </p:txBody>
      </p:sp>
      <p:sp>
        <p:nvSpPr>
          <p:cNvPr id="3" name="Text Placeholder 2"/>
          <p:cNvSpPr>
            <a:spLocks noGrp="1"/>
          </p:cNvSpPr>
          <p:nvPr>
            <p:ph type="body"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 y="6492874"/>
            <a:ext cx="9372601" cy="365125"/>
          </a:xfrm>
          <a:prstGeom prst="rect">
            <a:avLst/>
          </a:prstGeom>
        </p:spPr>
        <p:txBody>
          <a:bodyPr vert="horz" lIns="180000" tIns="46800" rIns="180000" bIns="45720" rtlCol="0" anchor="ctr"/>
          <a:lstStyle>
            <a:lvl1pPr algn="l">
              <a:defRPr sz="1200">
                <a:solidFill>
                  <a:schemeClr val="bg1"/>
                </a:solidFill>
              </a:defRPr>
            </a:lvl1pPr>
          </a:lstStyle>
          <a:p>
            <a:fld id="{D4BFB282-9ED4-41E5-B8B4-D610459E6C45}" type="datetime1">
              <a:rPr lang="en-GB" smtClean="0"/>
              <a:t>22/09/2022</a:t>
            </a:fld>
            <a:endParaRPr lang="en-GB" dirty="0"/>
          </a:p>
        </p:txBody>
      </p:sp>
      <p:sp>
        <p:nvSpPr>
          <p:cNvPr id="5" name="Footer Placeholder 4"/>
          <p:cNvSpPr>
            <a:spLocks noGrp="1"/>
          </p:cNvSpPr>
          <p:nvPr>
            <p:ph type="ftr" sz="quarter" idx="3"/>
          </p:nvPr>
        </p:nvSpPr>
        <p:spPr>
          <a:xfrm>
            <a:off x="3281363" y="649287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2" y="6492874"/>
            <a:ext cx="2909887" cy="365125"/>
          </a:xfrm>
          <a:prstGeom prst="rect">
            <a:avLst/>
          </a:prstGeom>
        </p:spPr>
        <p:txBody>
          <a:bodyPr vert="horz" lIns="180000" tIns="45720" rIns="180000" bIns="45720" rtlCol="0" anchor="ctr"/>
          <a:lstStyle>
            <a:lvl1pPr algn="r">
              <a:defRPr sz="1200">
                <a:solidFill>
                  <a:schemeClr val="bg1"/>
                </a:solidFill>
              </a:defRPr>
            </a:lvl1pPr>
          </a:lstStyle>
          <a:p>
            <a:fld id="{334493B1-EE33-4519-A0ED-1C705B5D14F0}" type="slidenum">
              <a:rPr lang="en-GB" smtClean="0"/>
              <a:pPr/>
              <a:t>‹#›</a:t>
            </a:fld>
            <a:endParaRPr lang="en-GB" dirty="0"/>
          </a:p>
        </p:txBody>
      </p:sp>
    </p:spTree>
    <p:extLst>
      <p:ext uri="{BB962C8B-B14F-4D97-AF65-F5344CB8AC3E}">
        <p14:creationId xmlns:p14="http://schemas.microsoft.com/office/powerpoint/2010/main" val="121628356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sldNum="0" hdr="0" ftr="0" dt="0"/>
  <p:txStyles>
    <p:titleStyle>
      <a:lvl1pPr algn="l" defTabSz="914400" rtl="0" eaLnBrk="1" latinLnBrk="0" hangingPunct="1">
        <a:lnSpc>
          <a:spcPct val="100000"/>
        </a:lnSpc>
        <a:spcBef>
          <a:spcPct val="0"/>
        </a:spcBef>
        <a:buNone/>
        <a:defRPr sz="3200" b="1" kern="1200">
          <a:solidFill>
            <a:schemeClr val="bg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spcAft>
          <a:spcPts val="600"/>
        </a:spcAft>
        <a:buFont typeface="Arial" panose="020B0604020202020204" pitchFamily="34" charset="0"/>
        <a:buChar char="•"/>
        <a:defRPr sz="13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file3720123e5b48.png"/>
<Relationship Id="rId3" Type="http://schemas.openxmlformats.org/officeDocument/2006/relationships/image" Target="../media/file372057405770.png"/>
<Relationship Id="rId4" Type="http://schemas.openxmlformats.org/officeDocument/2006/relationships/image" Target="../media/file372037db11d8.png"/>
<Relationship Id="rId5" Type="http://schemas.openxmlformats.org/officeDocument/2006/relationships/image" Target="../media/file3720130d2a2a.png"/>
<Relationship Id="rId6" Type="http://schemas.openxmlformats.org/officeDocument/2006/relationships/image" Target="../media/file372023646b8b.png"/>
<Relationship Id="rId7" Type="http://schemas.openxmlformats.org/officeDocument/2006/relationships/image" Target="../media/file372061d0176c.png"/>
<Relationship Id="rId8" Type="http://schemas.openxmlformats.org/officeDocument/2006/relationships/image" Target="../media/file372047f95695.png"/>
<Relationship Id="rId9" Type="http://schemas.openxmlformats.org/officeDocument/2006/relationships/image" Target="../media/file3720291640e5.png"/>
<Relationship Id="rId10" Type="http://schemas.openxmlformats.org/officeDocument/2006/relationships/image" Target="../media/file372013d01c05.png"/>
<Relationship Id="rId11" Type="http://schemas.openxmlformats.org/officeDocument/2006/relationships/image" Target="../media/file372074447da6.png"/>
<Relationship Id="rId12" Type="http://schemas.openxmlformats.org/officeDocument/2006/relationships/image" Target="../media/file372027a51450.png"/>
<Relationship Id="rId13" Type="http://schemas.openxmlformats.org/officeDocument/2006/relationships/image" Target="../media/file372071ab1b12.png"/>
<Relationship Id="rId14" Type="http://schemas.openxmlformats.org/officeDocument/2006/relationships/image" Target="../media/file3720469294e.png"/>
<Relationship Id="rId15" Type="http://schemas.openxmlformats.org/officeDocument/2006/relationships/image" Target="../media/file37205c473fb9.png"/>
<Relationship Id="rId16" Type="http://schemas.openxmlformats.org/officeDocument/2006/relationships/image" Target="../media/file372025b754c5.png"/>
<Relationship Id="rId17" Type="http://schemas.openxmlformats.org/officeDocument/2006/relationships/image" Target="../media/file37203b256132.png"/>
<Relationship Id="rId18" Type="http://schemas.openxmlformats.org/officeDocument/2006/relationships/image" Target="../media/file372027572d79.png"/>
<Relationship Id="rId19" Type="http://schemas.openxmlformats.org/officeDocument/2006/relationships/image" Target="../media/file372068fb2aad.png"/>
<Relationship Id="rId20" Type="http://schemas.openxmlformats.org/officeDocument/2006/relationships/image" Target="../media/file3720c5c726.png"/>
<Relationship Id="rId21" Type="http://schemas.openxmlformats.org/officeDocument/2006/relationships/image" Target="../media/file37203ca318.png"/>
<Relationship Id="rId22" Type="http://schemas.openxmlformats.org/officeDocument/2006/relationships/image" Target="../media/file37201ea479e5.png"/>
<Relationship Id="rId23" Type="http://schemas.openxmlformats.org/officeDocument/2006/relationships/image" Target="../media/file372015d722a.png"/>
<Relationship Id="rId24" Type="http://schemas.openxmlformats.org/officeDocument/2006/relationships/image" Target="../media/file372078edc2e.png"/>
<Relationship Id="rId25" Type="http://schemas.openxmlformats.org/officeDocument/2006/relationships/image" Target="../media/file3720bb085e.png"/>
<Relationship Id="rId26" Type="http://schemas.openxmlformats.org/officeDocument/2006/relationships/image" Target="../media/file372064224df1.png"/>
<Relationship Id="rId27" Type="http://schemas.openxmlformats.org/officeDocument/2006/relationships/image" Target="../media/file372068c45050.png"/>
<Relationship Id="rId28" Type="http://schemas.openxmlformats.org/officeDocument/2006/relationships/image" Target="../media/file37201d4a5456.png"/>
<Relationship Id="rId29" Type="http://schemas.openxmlformats.org/officeDocument/2006/relationships/image" Target="../media/file372059a92b41.png"/>
<Relationship Id="rId30" Type="http://schemas.openxmlformats.org/officeDocument/2006/relationships/image" Target="../media/file372041a5211.png"/>
<Relationship Id="rId31" Type="http://schemas.openxmlformats.org/officeDocument/2006/relationships/image" Target="../media/file372045d644bb.png"/>
<Relationship Id="rId32" Type="http://schemas.openxmlformats.org/officeDocument/2006/relationships/image" Target="../media/file37203e3c49b2.png"/>
<Relationship Id="rId33" Type="http://schemas.openxmlformats.org/officeDocument/2006/relationships/image" Target="../media/file3720576e356a.png"/>
<Relationship Id="rId34" Type="http://schemas.openxmlformats.org/officeDocument/2006/relationships/image" Target="../media/file3720583f72d6.png"/>
<Relationship Id="rId35" Type="http://schemas.openxmlformats.org/officeDocument/2006/relationships/image" Target="../media/file37204911529.png"/>
<Relationship Id="rId36" Type="http://schemas.openxmlformats.org/officeDocument/2006/relationships/image" Target="../media/file372065e52fb.png"/>
<Relationship Id="rId37" Type="http://schemas.openxmlformats.org/officeDocument/2006/relationships/image" Target="../media/file372041dd5c18.png"/>
<Relationship Id="rId38" Type="http://schemas.openxmlformats.org/officeDocument/2006/relationships/image" Target="../media/file372014772b57.png"/>
<Relationship Id="rId39" Type="http://schemas.openxmlformats.org/officeDocument/2006/relationships/image" Target="../media/file37206fd7464b.png"/>
<Relationship Id="rId40" Type="http://schemas.openxmlformats.org/officeDocument/2006/relationships/image" Target="../media/file37204916113e.png"/>
<Relationship Id="rId41" Type="http://schemas.openxmlformats.org/officeDocument/2006/relationships/image" Target="../media/file37207d8f6533.png"/>
<Relationship Id="rId42" Type="http://schemas.openxmlformats.org/officeDocument/2006/relationships/image" Target="../media/file37205ad5285.png"/>
<Relationship Id="rId43" Type="http://schemas.openxmlformats.org/officeDocument/2006/relationships/image" Target="../media/file372063051741.png"/>
<Relationship Id="rId44" Type="http://schemas.openxmlformats.org/officeDocument/2006/relationships/image" Target="../media/file37201509db0.png"/>
<Relationship Id="rId45" Type="http://schemas.openxmlformats.org/officeDocument/2006/relationships/image" Target="../media/file37204c6826ce.png"/>
<Relationship Id="rId46" Type="http://schemas.openxmlformats.org/officeDocument/2006/relationships/image" Target="../media/file3720307472e5.png"/>
<Relationship Id="rId47" Type="http://schemas.openxmlformats.org/officeDocument/2006/relationships/image" Target="../media/file3720380c1e37.png"/>
<Relationship Id="rId48" Type="http://schemas.openxmlformats.org/officeDocument/2006/relationships/image" Target="../media/file372079a36130.png"/>
<Relationship Id="rId49" Type="http://schemas.openxmlformats.org/officeDocument/2006/relationships/image" Target="../media/file3720b5fe88.png"/>
<Relationship Id="rId50" Type="http://schemas.openxmlformats.org/officeDocument/2006/relationships/image" Target="../media/file372010862832.png"/>
<Relationship Id="rId51" Type="http://schemas.openxmlformats.org/officeDocument/2006/relationships/image" Target="../media/file37201a9978b1.png"/>
<Relationship Id="rId52" Type="http://schemas.openxmlformats.org/officeDocument/2006/relationships/image" Target="../media/file3720271f72ee.png"/>
<Relationship Id="rId53" Type="http://schemas.openxmlformats.org/officeDocument/2006/relationships/image" Target="../media/file3720b1f555c.png"/>
<Relationship Id="rId54" Type="http://schemas.openxmlformats.org/officeDocument/2006/relationships/image" Target="../media/file37207f36726d.png"/>
<Relationship Id="rId55" Type="http://schemas.openxmlformats.org/officeDocument/2006/relationships/image" Target="../media/file37202cc115fa.png"/>
<Relationship Id="rId56" Type="http://schemas.openxmlformats.org/officeDocument/2006/relationships/image" Target="../media/file3720149c3fb6.png"/>
<Relationship Id="rId57" Type="http://schemas.openxmlformats.org/officeDocument/2006/relationships/image" Target="../media/file372079e43853.png"/>
<Relationship Id="rId58" Type="http://schemas.openxmlformats.org/officeDocument/2006/relationships/image" Target="../media/file372061d01c9.png"/>
<Relationship Id="rId59" Type="http://schemas.openxmlformats.org/officeDocument/2006/relationships/image" Target="../media/file37206db67640.png"/>
<Relationship Id="rId60" Type="http://schemas.openxmlformats.org/officeDocument/2006/relationships/image" Target="../media/file37201bb72f6d.png"/>
<Relationship Id="rId61" Type="http://schemas.openxmlformats.org/officeDocument/2006/relationships/image" Target="../media/file372079232a3.png"/>
<Relationship Id="rId62" Type="http://schemas.openxmlformats.org/officeDocument/2006/relationships/image" Target="../media/file37205ac730c.png"/>
<Relationship Id="rId63" Type="http://schemas.openxmlformats.org/officeDocument/2006/relationships/image" Target="../media/file372017064ccf.png"/>
<Relationship Id="rId64" Type="http://schemas.openxmlformats.org/officeDocument/2006/relationships/image" Target="../media/file37207d2e522b.png"/>
<Relationship Id="rId65" Type="http://schemas.openxmlformats.org/officeDocument/2006/relationships/image" Target="../media/file37205d8069b3.png"/>
<Relationship Id="rId66" Type="http://schemas.openxmlformats.org/officeDocument/2006/relationships/image" Target="../media/file3720236a67cc.png"/>
<Relationship Id="rId67" Type="http://schemas.openxmlformats.org/officeDocument/2006/relationships/image" Target="../media/file372028db4803.png"/>
<Relationship Id="rId68" Type="http://schemas.openxmlformats.org/officeDocument/2006/relationships/image" Target="../media/file372060b7285.png"/>
<Relationship Id="rId69" Type="http://schemas.openxmlformats.org/officeDocument/2006/relationships/image" Target="../media/file37203b7f2f89.png"/>
<Relationship Id="rId70" Type="http://schemas.openxmlformats.org/officeDocument/2006/relationships/image" Target="../media/file37204fee5a23.png"/>
<Relationship Id="rId71" Type="http://schemas.openxmlformats.org/officeDocument/2006/relationships/image" Target="../media/file372021ce5550.png"/>
<Relationship Id="rId72" Type="http://schemas.openxmlformats.org/officeDocument/2006/relationships/image" Target="../media/file372010d73e7a.png"/>
<Relationship Id="rId73" Type="http://schemas.openxmlformats.org/officeDocument/2006/relationships/image" Target="../media/file3720478f341f.png"/>
<Relationship Id="rId74" Type="http://schemas.openxmlformats.org/officeDocument/2006/relationships/image" Target="../media/file372030a8f36.png"/>
<Relationship Id="rId75" Type="http://schemas.openxmlformats.org/officeDocument/2006/relationships/image" Target="../media/file372062b7c01.png"/>
<Relationship Id="rId76" Type="http://schemas.openxmlformats.org/officeDocument/2006/relationships/image" Target="../media/file372062585c8c.png"/>
<Relationship Id="rId77" Type="http://schemas.openxmlformats.org/officeDocument/2006/relationships/image" Target="../media/file372033ca121d.png"/>
<Relationship Id="rId78" Type="http://schemas.openxmlformats.org/officeDocument/2006/relationships/image" Target="../media/file37206ca23b.png"/>
<Relationship Id="rId79" Type="http://schemas.openxmlformats.org/officeDocument/2006/relationships/image" Target="../media/file372030f7d15.png"/>
<Relationship Id="rId80" Type="http://schemas.openxmlformats.org/officeDocument/2006/relationships/image" Target="../media/file3720654c167d.png"/>
<Relationship Id="rId81" Type="http://schemas.openxmlformats.org/officeDocument/2006/relationships/image" Target="../media/file37201a0a1783.png"/>
<Relationship Id="rId82" Type="http://schemas.openxmlformats.org/officeDocument/2006/relationships/image" Target="../media/file372037d84556.png"/>
<Relationship Id="rId83" Type="http://schemas.openxmlformats.org/officeDocument/2006/relationships/image" Target="../media/file37205e4e7acd.png"/>
<Relationship Id="rId84" Type="http://schemas.openxmlformats.org/officeDocument/2006/relationships/image" Target="../media/file3720cbe5737.png"/>
<Relationship Id="rId85" Type="http://schemas.openxmlformats.org/officeDocument/2006/relationships/image" Target="../media/file372024c45eb2.png"/>
<Relationship Id="rId86" Type="http://schemas.openxmlformats.org/officeDocument/2006/relationships/image" Target="../media/file37207a581e5.png"/>
<Relationship Id="rId87" Type="http://schemas.openxmlformats.org/officeDocument/2006/relationships/image" Target="../media/file372066e17e57.png"/>
<Relationship Id="rId88" Type="http://schemas.openxmlformats.org/officeDocument/2006/relationships/image" Target="../media/file37202851d5c.png"/>
<Relationship Id="rId89" Type="http://schemas.openxmlformats.org/officeDocument/2006/relationships/image" Target="../media/file3720d2364.png"/>
<Relationship Id="rId90" Type="http://schemas.openxmlformats.org/officeDocument/2006/relationships/image" Target="../media/file372078a45b4.png"/>
<Relationship Id="rId91" Type="http://schemas.openxmlformats.org/officeDocument/2006/relationships/image" Target="../media/file37204f17262a.png"/>
<Relationship Id="rId92" Type="http://schemas.openxmlformats.org/officeDocument/2006/relationships/image" Target="../media/file37203a2017fb.png"/>
<Relationship Id="rId93" Type="http://schemas.openxmlformats.org/officeDocument/2006/relationships/image" Target="../media/file372028f94b06.png"/>
<Relationship Id="rId94" Type="http://schemas.openxmlformats.org/officeDocument/2006/relationships/image" Target="../media/file37206ea4a97.png"/>
<Relationship Id="rId95" Type="http://schemas.openxmlformats.org/officeDocument/2006/relationships/image" Target="../media/file37205ca25b8b.png"/>
<Relationship Id="rId96" Type="http://schemas.openxmlformats.org/officeDocument/2006/relationships/image" Target="../media/file3720619e36f0.png"/>
<Relationship Id="rId97" Type="http://schemas.openxmlformats.org/officeDocument/2006/relationships/image" Target="../media/file372026e81fff.png"/>
<Relationship Id="rId98" Type="http://schemas.openxmlformats.org/officeDocument/2006/relationships/image" Target="../media/file3720347029ee.png"/>
<Relationship Id="rId99" Type="http://schemas.openxmlformats.org/officeDocument/2006/relationships/image" Target="../media/file37203f1b1ac.png"/>
<Relationship Id="rId100" Type="http://schemas.openxmlformats.org/officeDocument/2006/relationships/image" Target="../media/file37203304c6b.png"/>
<Relationship Id="rId101" Type="http://schemas.openxmlformats.org/officeDocument/2006/relationships/image" Target="../media/file37203b61b5b.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6"/>
          <p:cNvSpPr>
            <a:spLocks noGrp="1"/>
          </p:cNvSpPr>
          <p:nvPr>
            <p:ph type="body" sz="quarter" idx="17"/>
          </p:nvPr>
        </p:nvSpPr>
        <p:spPr>
          <a:xfrm>
            <a:off x="6011142" y="4356726"/>
            <a:ext cx="1080000" cy="184666"/>
          </a:xfrm>
        </p:spPr>
        <p:txBody>
          <a:bodyPr/>
          <a:lstStyle/>
          <a:p>
            <a:r>
              <a:rPr/>
              <a:t>17%</a:t>
            </a:r>
          </a:p>
        </p:txBody>
      </p:sp>
      <p:sp>
        <p:nvSpPr>
          <p:cNvPr id="3" name="1.2"/>
          <p:cNvSpPr>
            <a:spLocks noGrp="1"/>
          </p:cNvSpPr>
          <p:nvPr>
            <p:ph type="body" sz="quarter" idx="21"/>
          </p:nvPr>
        </p:nvSpPr>
        <p:spPr>
          <a:xfrm>
            <a:off x="0" y="972000"/>
            <a:ext cx="7862400" cy="796841"/>
          </a:xfrm>
        </p:spPr>
        <p:txBody>
          <a:bodyPr/>
          <a:lstStyle/>
          <a:p>
            <a:r>
              <a:rPr/>
              <a:t>Self-reported</a:t>
            </a:r>
          </a:p>
        </p:txBody>
      </p:sp>
      <p:sp>
        <p:nvSpPr>
          <p:cNvPr id="4" name="1.9"/>
          <p:cNvSpPr>
            <a:spLocks noGrp="1"/>
          </p:cNvSpPr>
          <p:nvPr>
            <p:ph type="body" sz="quarter" idx="13"/>
          </p:nvPr>
        </p:nvSpPr>
        <p:spPr>
          <a:xfrm>
            <a:off x="0" y="5538489"/>
            <a:ext cx="9905999" cy="954383"/>
          </a:xfrm>
        </p:spPr>
        <p:txBody>
          <a:bodyPr/>
          <a:lstStyle/>
          <a:p>
            <a:r>
              <a:rPr/>
              <a:t>CORC datasets allow organisations to specify which of their cases are closed. If analysis is restricted to the 5,556 cases where practitioners indicated that the case is closed, 11% reliably improved, 50% improved (by less than amount considered reliable), 16% did not change, 21% deteriorated (by less than amount considered reliable) and 2% reliably deteriorated</a:t>
            </a:r>
          </a:p>
        </p:txBody>
      </p:sp>
      <p:sp>
        <p:nvSpPr>
          <p:cNvPr id="5" name="1.3"/>
          <p:cNvSpPr>
            <a:spLocks noGrp="1"/>
          </p:cNvSpPr>
          <p:nvPr>
            <p:ph type="body" sz="quarter" idx="14"/>
          </p:nvPr>
        </p:nvSpPr>
        <p:spPr>
          <a:xfrm>
            <a:off x="0" y="1800000"/>
            <a:ext cx="9906000" cy="723600"/>
          </a:xfrm>
        </p:spPr>
        <p:txBody>
          <a:bodyPr/>
          <a:lstStyle/>
          <a:p>
            <a:r>
              <a:rPr/>
              <a:t>Using CORC data, the infographic below shows the changes in RCADS separation anxiety disorder scale (RCADS SAD scale) scores of 9,684 children and young people who completed this measure more than once during their contact with a service</a:t>
            </a:r>
          </a:p>
        </p:txBody>
      </p:sp>
      <p:sp>
        <p:nvSpPr>
          <p:cNvPr id="6" name="1.8"/>
          <p:cNvSpPr>
            <a:spLocks noGrp="1"/>
          </p:cNvSpPr>
          <p:nvPr>
            <p:ph type="body" sz="quarter" idx="15"/>
          </p:nvPr>
        </p:nvSpPr>
        <p:spPr>
          <a:xfrm>
            <a:off x="6643544" y="5150162"/>
            <a:ext cx="1080000" cy="184666"/>
          </a:xfrm>
        </p:spPr>
        <p:txBody>
          <a:bodyPr/>
          <a:lstStyle/>
          <a:p>
            <a:r>
              <a:rPr/>
              <a:t>2%</a:t>
            </a:r>
          </a:p>
        </p:txBody>
      </p:sp>
      <p:sp>
        <p:nvSpPr>
          <p:cNvPr id="7" name="1.7"/>
          <p:cNvSpPr>
            <a:spLocks noGrp="1"/>
          </p:cNvSpPr>
          <p:nvPr>
            <p:ph type="body" sz="quarter" idx="16"/>
          </p:nvPr>
        </p:nvSpPr>
        <p:spPr>
          <a:xfrm>
            <a:off x="8730570" y="4751422"/>
            <a:ext cx="1080000" cy="184666"/>
          </a:xfrm>
        </p:spPr>
        <p:txBody>
          <a:bodyPr/>
          <a:lstStyle/>
          <a:p>
            <a:r>
              <a:rPr/>
              <a:t>23%</a:t>
            </a:r>
          </a:p>
        </p:txBody>
      </p:sp>
      <p:sp>
        <p:nvSpPr>
          <p:cNvPr id="8" name="1.4"/>
          <p:cNvSpPr>
            <a:spLocks noGrp="1"/>
          </p:cNvSpPr>
          <p:nvPr>
            <p:ph type="body" sz="quarter" idx="19"/>
          </p:nvPr>
        </p:nvSpPr>
        <p:spPr>
          <a:xfrm>
            <a:off x="6458117" y="3563290"/>
            <a:ext cx="1080000" cy="184666"/>
          </a:xfrm>
        </p:spPr>
        <p:txBody>
          <a:bodyPr/>
          <a:lstStyle/>
          <a:p>
            <a:r>
              <a:rPr/>
              <a:t>10%</a:t>
            </a:r>
          </a:p>
        </p:txBody>
      </p:sp>
      <p:sp>
        <p:nvSpPr>
          <p:cNvPr id="9" name="1.5"/>
          <p:cNvSpPr>
            <a:spLocks noGrp="1"/>
          </p:cNvSpPr>
          <p:nvPr>
            <p:ph type="body" sz="quarter" idx="18"/>
          </p:nvPr>
        </p:nvSpPr>
        <p:spPr>
          <a:xfrm>
            <a:off x="8535286" y="3960563"/>
            <a:ext cx="1080000" cy="184666"/>
          </a:xfrm>
        </p:spPr>
        <p:txBody>
          <a:bodyPr/>
          <a:lstStyle/>
          <a:p>
            <a:r>
              <a:rPr/>
              <a:t>48%</a:t>
            </a:r>
          </a:p>
        </p:txBody>
      </p:sp>
      <p:sp>
        <p:nvSpPr>
          <p:cNvPr id="10" name="1.1"/>
          <p:cNvSpPr>
            <a:spLocks noGrp="1"/>
          </p:cNvSpPr>
          <p:nvPr>
            <p:ph type="title"/>
          </p:nvPr>
        </p:nvSpPr>
        <p:spPr>
          <a:xfrm>
            <a:off x="0" y="486000"/>
            <a:ext cx="7861602" cy="783255"/>
          </a:xfrm>
        </p:spPr>
        <p:txBody>
          <a:bodyPr/>
          <a:lstStyle/>
          <a:p>
            <a:r>
              <a:rPr/>
              <a:t>RCADS separation anxiety disorder scale</a:t>
            </a:r>
          </a:p>
        </p:txBody>
      </p:sp>
      <p:sp>
        <p:nvSpPr>
          <p:cNvPr id="11" name="Date Placeholder"/>
          <p:cNvSpPr>
            <a:spLocks noGrp="1"/>
          </p:cNvSpPr>
          <p:nvPr>
            <p:ph type="dt" sz="half" idx="10"/>
          </p:nvPr>
        </p:nvSpPr>
        <p:spPr>
          <a:xfrm>
            <a:off x="-1" y="6492874"/>
            <a:ext cx="9372601" cy="365125"/>
          </a:xfrm>
        </p:spPr>
        <p:txBody>
          <a:bodyPr/>
          <a:lstStyle/>
          <a:p>
            <a:r>
              <a:rPr/>
              <a:t>Version: 2022-09-22</a:t>
            </a:r>
          </a:p>
        </p:txBody>
      </p:sp>
      <p:sp>
        <p:nvSpPr>
          <p:cNvPr id="12" name="Slide Number Placeholder"/>
          <p:cNvSpPr>
            <a:spLocks noGrp="1"/>
          </p:cNvSpPr>
          <p:nvPr>
            <p:ph type="sldNum" sz="quarter" idx="12"/>
          </p:nvPr>
        </p:nvSpPr>
        <p:spPr>
          <a:xfrm>
            <a:off x="6996112" y="6492874"/>
            <a:ext cx="2909887" cy="365125"/>
          </a:xfrm>
        </p:spPr>
        <p:txBody>
          <a:bodyPr/>
          <a:lstStyle/>
          <a:p>
            <a:r>
              <a:rPr/>
              <a:t>1</a:t>
            </a:r>
          </a:p>
        </p:txBody>
      </p:sp>
      <p:pic>
        <p:nvPicPr>
          <p:cNvPr id="13" name="Person1" descr=""/>
          <p:cNvPicPr>
            <a:picLocks noGrp="1"/>
          </p:cNvPicPr>
          <p:nvPr>
            <p:ph type="pic" sz="quarter" idx="22"/>
          </p:nvPr>
        </p:nvPicPr>
        <p:blipFill>
          <a:blip cstate="print" r:embed="rId2"/>
          <a:stretch>
            <a:fillRect/>
          </a:stretch>
        </p:blipFill>
        <p:spPr>
          <a:xfrm>
            <a:off x="834403" y="3408448"/>
            <a:ext cx="144000" cy="360000"/>
          </a:xfrm>
          <a:prstGeom prst="rect">
            <a:avLst/>
          </a:prstGeom>
        </p:spPr>
      </p:pic>
      <p:pic>
        <p:nvPicPr>
          <p:cNvPr id="14" name="Person2" descr=""/>
          <p:cNvPicPr>
            <a:picLocks noGrp="1"/>
          </p:cNvPicPr>
          <p:nvPr>
            <p:ph type="pic" sz="quarter" idx="23"/>
          </p:nvPr>
        </p:nvPicPr>
        <p:blipFill>
          <a:blip cstate="print" r:embed="rId3"/>
          <a:stretch>
            <a:fillRect/>
          </a:stretch>
        </p:blipFill>
        <p:spPr>
          <a:xfrm>
            <a:off x="1014403" y="3408448"/>
            <a:ext cx="144000" cy="360000"/>
          </a:xfrm>
          <a:prstGeom prst="rect">
            <a:avLst/>
          </a:prstGeom>
        </p:spPr>
      </p:pic>
      <p:pic>
        <p:nvPicPr>
          <p:cNvPr id="15" name="Person3" descr=""/>
          <p:cNvPicPr>
            <a:picLocks noGrp="1"/>
          </p:cNvPicPr>
          <p:nvPr>
            <p:ph type="pic" sz="quarter" idx="24"/>
          </p:nvPr>
        </p:nvPicPr>
        <p:blipFill>
          <a:blip cstate="print" r:embed="rId4"/>
          <a:stretch>
            <a:fillRect/>
          </a:stretch>
        </p:blipFill>
        <p:spPr>
          <a:xfrm>
            <a:off x="1194403" y="3408448"/>
            <a:ext cx="144000" cy="360000"/>
          </a:xfrm>
          <a:prstGeom prst="rect">
            <a:avLst/>
          </a:prstGeom>
        </p:spPr>
      </p:pic>
      <p:pic>
        <p:nvPicPr>
          <p:cNvPr id="16" name="Person4" descr=""/>
          <p:cNvPicPr>
            <a:picLocks noGrp="1"/>
          </p:cNvPicPr>
          <p:nvPr>
            <p:ph type="pic" sz="quarter" idx="25"/>
          </p:nvPr>
        </p:nvPicPr>
        <p:blipFill>
          <a:blip cstate="print" r:embed="rId5"/>
          <a:stretch>
            <a:fillRect/>
          </a:stretch>
        </p:blipFill>
        <p:spPr>
          <a:xfrm>
            <a:off x="1374403" y="3408448"/>
            <a:ext cx="144000" cy="360000"/>
          </a:xfrm>
          <a:prstGeom prst="rect">
            <a:avLst/>
          </a:prstGeom>
        </p:spPr>
      </p:pic>
      <p:pic>
        <p:nvPicPr>
          <p:cNvPr id="17" name="Person5" descr=""/>
          <p:cNvPicPr>
            <a:picLocks noGrp="1"/>
          </p:cNvPicPr>
          <p:nvPr>
            <p:ph type="pic" sz="quarter" idx="26"/>
          </p:nvPr>
        </p:nvPicPr>
        <p:blipFill>
          <a:blip cstate="print" r:embed="rId6"/>
          <a:stretch>
            <a:fillRect/>
          </a:stretch>
        </p:blipFill>
        <p:spPr>
          <a:xfrm>
            <a:off x="1554403" y="3408448"/>
            <a:ext cx="144000" cy="360000"/>
          </a:xfrm>
          <a:prstGeom prst="rect">
            <a:avLst/>
          </a:prstGeom>
        </p:spPr>
      </p:pic>
      <p:pic>
        <p:nvPicPr>
          <p:cNvPr id="18" name="Person6" descr=""/>
          <p:cNvPicPr>
            <a:picLocks noGrp="1"/>
          </p:cNvPicPr>
          <p:nvPr>
            <p:ph type="pic" sz="quarter" idx="27"/>
          </p:nvPr>
        </p:nvPicPr>
        <p:blipFill>
          <a:blip cstate="print" r:embed="rId7"/>
          <a:stretch>
            <a:fillRect/>
          </a:stretch>
        </p:blipFill>
        <p:spPr>
          <a:xfrm>
            <a:off x="1734403" y="3408448"/>
            <a:ext cx="144000" cy="360000"/>
          </a:xfrm>
          <a:prstGeom prst="rect">
            <a:avLst/>
          </a:prstGeom>
        </p:spPr>
      </p:pic>
      <p:pic>
        <p:nvPicPr>
          <p:cNvPr id="19" name="Person7" descr=""/>
          <p:cNvPicPr>
            <a:picLocks noGrp="1"/>
          </p:cNvPicPr>
          <p:nvPr>
            <p:ph type="pic" sz="quarter" idx="28"/>
          </p:nvPr>
        </p:nvPicPr>
        <p:blipFill>
          <a:blip cstate="print" r:embed="rId8"/>
          <a:stretch>
            <a:fillRect/>
          </a:stretch>
        </p:blipFill>
        <p:spPr>
          <a:xfrm>
            <a:off x="1914403" y="3408448"/>
            <a:ext cx="144000" cy="360000"/>
          </a:xfrm>
          <a:prstGeom prst="rect">
            <a:avLst/>
          </a:prstGeom>
        </p:spPr>
      </p:pic>
      <p:pic>
        <p:nvPicPr>
          <p:cNvPr id="20" name="Person8" descr=""/>
          <p:cNvPicPr>
            <a:picLocks noGrp="1"/>
          </p:cNvPicPr>
          <p:nvPr>
            <p:ph type="pic" sz="quarter" idx="29"/>
          </p:nvPr>
        </p:nvPicPr>
        <p:blipFill>
          <a:blip cstate="print" r:embed="rId9"/>
          <a:stretch>
            <a:fillRect/>
          </a:stretch>
        </p:blipFill>
        <p:spPr>
          <a:xfrm>
            <a:off x="2094403" y="3408448"/>
            <a:ext cx="144000" cy="360000"/>
          </a:xfrm>
          <a:prstGeom prst="rect">
            <a:avLst/>
          </a:prstGeom>
        </p:spPr>
      </p:pic>
      <p:pic>
        <p:nvPicPr>
          <p:cNvPr id="21" name="Person9" descr=""/>
          <p:cNvPicPr>
            <a:picLocks noGrp="1"/>
          </p:cNvPicPr>
          <p:nvPr>
            <p:ph type="pic" sz="quarter" idx="30"/>
          </p:nvPr>
        </p:nvPicPr>
        <p:blipFill>
          <a:blip cstate="print" r:embed="rId10"/>
          <a:stretch>
            <a:fillRect/>
          </a:stretch>
        </p:blipFill>
        <p:spPr>
          <a:xfrm>
            <a:off x="2274403" y="3408448"/>
            <a:ext cx="144000" cy="360000"/>
          </a:xfrm>
          <a:prstGeom prst="rect">
            <a:avLst/>
          </a:prstGeom>
        </p:spPr>
      </p:pic>
      <p:pic>
        <p:nvPicPr>
          <p:cNvPr id="22" name="Person10" descr=""/>
          <p:cNvPicPr>
            <a:picLocks noGrp="1"/>
          </p:cNvPicPr>
          <p:nvPr>
            <p:ph type="pic" sz="quarter" idx="31"/>
          </p:nvPr>
        </p:nvPicPr>
        <p:blipFill>
          <a:blip cstate="print" r:embed="rId11"/>
          <a:stretch>
            <a:fillRect/>
          </a:stretch>
        </p:blipFill>
        <p:spPr>
          <a:xfrm>
            <a:off x="2454403" y="3408448"/>
            <a:ext cx="144000" cy="360000"/>
          </a:xfrm>
          <a:prstGeom prst="rect">
            <a:avLst/>
          </a:prstGeom>
        </p:spPr>
      </p:pic>
      <p:pic>
        <p:nvPicPr>
          <p:cNvPr id="23" name="Person11" descr=""/>
          <p:cNvPicPr>
            <a:picLocks noGrp="1"/>
          </p:cNvPicPr>
          <p:nvPr>
            <p:ph type="pic" sz="quarter" idx="32"/>
          </p:nvPr>
        </p:nvPicPr>
        <p:blipFill>
          <a:blip cstate="print" r:embed="rId12"/>
          <a:stretch>
            <a:fillRect/>
          </a:stretch>
        </p:blipFill>
        <p:spPr>
          <a:xfrm>
            <a:off x="2634403" y="3408448"/>
            <a:ext cx="144000" cy="360000"/>
          </a:xfrm>
          <a:prstGeom prst="rect">
            <a:avLst/>
          </a:prstGeom>
        </p:spPr>
      </p:pic>
      <p:pic>
        <p:nvPicPr>
          <p:cNvPr id="24" name="Person12" descr=""/>
          <p:cNvPicPr>
            <a:picLocks noGrp="1"/>
          </p:cNvPicPr>
          <p:nvPr>
            <p:ph type="pic" sz="quarter" idx="33"/>
          </p:nvPr>
        </p:nvPicPr>
        <p:blipFill>
          <a:blip cstate="print" r:embed="rId13"/>
          <a:stretch>
            <a:fillRect/>
          </a:stretch>
        </p:blipFill>
        <p:spPr>
          <a:xfrm>
            <a:off x="2814403" y="3408448"/>
            <a:ext cx="144000" cy="360000"/>
          </a:xfrm>
          <a:prstGeom prst="rect">
            <a:avLst/>
          </a:prstGeom>
        </p:spPr>
      </p:pic>
      <p:pic>
        <p:nvPicPr>
          <p:cNvPr id="25" name="Person13" descr=""/>
          <p:cNvPicPr>
            <a:picLocks noGrp="1"/>
          </p:cNvPicPr>
          <p:nvPr>
            <p:ph type="pic" sz="quarter" idx="34"/>
          </p:nvPr>
        </p:nvPicPr>
        <p:blipFill>
          <a:blip cstate="print" r:embed="rId14"/>
          <a:stretch>
            <a:fillRect/>
          </a:stretch>
        </p:blipFill>
        <p:spPr>
          <a:xfrm>
            <a:off x="2994403" y="3408448"/>
            <a:ext cx="144000" cy="360000"/>
          </a:xfrm>
          <a:prstGeom prst="rect">
            <a:avLst/>
          </a:prstGeom>
        </p:spPr>
      </p:pic>
      <p:pic>
        <p:nvPicPr>
          <p:cNvPr id="26" name="Person14" descr=""/>
          <p:cNvPicPr>
            <a:picLocks noGrp="1"/>
          </p:cNvPicPr>
          <p:nvPr>
            <p:ph type="pic" sz="quarter" idx="35"/>
          </p:nvPr>
        </p:nvPicPr>
        <p:blipFill>
          <a:blip cstate="print" r:embed="rId15"/>
          <a:stretch>
            <a:fillRect/>
          </a:stretch>
        </p:blipFill>
        <p:spPr>
          <a:xfrm>
            <a:off x="3174403" y="3408448"/>
            <a:ext cx="144000" cy="360000"/>
          </a:xfrm>
          <a:prstGeom prst="rect">
            <a:avLst/>
          </a:prstGeom>
        </p:spPr>
      </p:pic>
      <p:pic>
        <p:nvPicPr>
          <p:cNvPr id="27" name="Person15" descr=""/>
          <p:cNvPicPr>
            <a:picLocks noGrp="1"/>
          </p:cNvPicPr>
          <p:nvPr>
            <p:ph type="pic" sz="quarter" idx="36"/>
          </p:nvPr>
        </p:nvPicPr>
        <p:blipFill>
          <a:blip cstate="print" r:embed="rId16"/>
          <a:stretch>
            <a:fillRect/>
          </a:stretch>
        </p:blipFill>
        <p:spPr>
          <a:xfrm>
            <a:off x="3354403" y="3408448"/>
            <a:ext cx="144000" cy="360000"/>
          </a:xfrm>
          <a:prstGeom prst="rect">
            <a:avLst/>
          </a:prstGeom>
        </p:spPr>
      </p:pic>
      <p:pic>
        <p:nvPicPr>
          <p:cNvPr id="28" name="Person16" descr=""/>
          <p:cNvPicPr>
            <a:picLocks noGrp="1"/>
          </p:cNvPicPr>
          <p:nvPr>
            <p:ph type="pic" sz="quarter" idx="37"/>
          </p:nvPr>
        </p:nvPicPr>
        <p:blipFill>
          <a:blip cstate="print" r:embed="rId17"/>
          <a:stretch>
            <a:fillRect/>
          </a:stretch>
        </p:blipFill>
        <p:spPr>
          <a:xfrm>
            <a:off x="3534403" y="3408448"/>
            <a:ext cx="144000" cy="360000"/>
          </a:xfrm>
          <a:prstGeom prst="rect">
            <a:avLst/>
          </a:prstGeom>
        </p:spPr>
      </p:pic>
      <p:pic>
        <p:nvPicPr>
          <p:cNvPr id="29" name="Person17" descr=""/>
          <p:cNvPicPr>
            <a:picLocks noGrp="1"/>
          </p:cNvPicPr>
          <p:nvPr>
            <p:ph type="pic" sz="quarter" idx="38"/>
          </p:nvPr>
        </p:nvPicPr>
        <p:blipFill>
          <a:blip cstate="print" r:embed="rId18"/>
          <a:stretch>
            <a:fillRect/>
          </a:stretch>
        </p:blipFill>
        <p:spPr>
          <a:xfrm>
            <a:off x="3714403" y="3408448"/>
            <a:ext cx="144000" cy="360000"/>
          </a:xfrm>
          <a:prstGeom prst="rect">
            <a:avLst/>
          </a:prstGeom>
        </p:spPr>
      </p:pic>
      <p:pic>
        <p:nvPicPr>
          <p:cNvPr id="30" name="Person18" descr=""/>
          <p:cNvPicPr>
            <a:picLocks noGrp="1"/>
          </p:cNvPicPr>
          <p:nvPr>
            <p:ph type="pic" sz="quarter" idx="39"/>
          </p:nvPr>
        </p:nvPicPr>
        <p:blipFill>
          <a:blip cstate="print" r:embed="rId19"/>
          <a:stretch>
            <a:fillRect/>
          </a:stretch>
        </p:blipFill>
        <p:spPr>
          <a:xfrm>
            <a:off x="3894403" y="3408448"/>
            <a:ext cx="144000" cy="360000"/>
          </a:xfrm>
          <a:prstGeom prst="rect">
            <a:avLst/>
          </a:prstGeom>
        </p:spPr>
      </p:pic>
      <p:pic>
        <p:nvPicPr>
          <p:cNvPr id="31" name="Person19" descr=""/>
          <p:cNvPicPr>
            <a:picLocks noGrp="1"/>
          </p:cNvPicPr>
          <p:nvPr>
            <p:ph type="pic" sz="quarter" idx="40"/>
          </p:nvPr>
        </p:nvPicPr>
        <p:blipFill>
          <a:blip cstate="print" r:embed="rId20"/>
          <a:stretch>
            <a:fillRect/>
          </a:stretch>
        </p:blipFill>
        <p:spPr>
          <a:xfrm>
            <a:off x="4074403" y="3408448"/>
            <a:ext cx="144000" cy="360000"/>
          </a:xfrm>
          <a:prstGeom prst="rect">
            <a:avLst/>
          </a:prstGeom>
        </p:spPr>
      </p:pic>
      <p:pic>
        <p:nvPicPr>
          <p:cNvPr id="32" name="Person20" descr=""/>
          <p:cNvPicPr>
            <a:picLocks noGrp="1"/>
          </p:cNvPicPr>
          <p:nvPr>
            <p:ph type="pic" sz="quarter" idx="41"/>
          </p:nvPr>
        </p:nvPicPr>
        <p:blipFill>
          <a:blip cstate="print" r:embed="rId21"/>
          <a:stretch>
            <a:fillRect/>
          </a:stretch>
        </p:blipFill>
        <p:spPr>
          <a:xfrm>
            <a:off x="4254403" y="3408448"/>
            <a:ext cx="144000" cy="360000"/>
          </a:xfrm>
          <a:prstGeom prst="rect">
            <a:avLst/>
          </a:prstGeom>
        </p:spPr>
      </p:pic>
      <p:pic>
        <p:nvPicPr>
          <p:cNvPr id="33" name="Person21" descr=""/>
          <p:cNvPicPr>
            <a:picLocks noGrp="1"/>
          </p:cNvPicPr>
          <p:nvPr>
            <p:ph type="pic" sz="quarter" idx="42"/>
          </p:nvPr>
        </p:nvPicPr>
        <p:blipFill>
          <a:blip cstate="print" r:embed="rId22"/>
          <a:stretch>
            <a:fillRect/>
          </a:stretch>
        </p:blipFill>
        <p:spPr>
          <a:xfrm>
            <a:off x="834403" y="3839776"/>
            <a:ext cx="144000" cy="360000"/>
          </a:xfrm>
          <a:prstGeom prst="rect">
            <a:avLst/>
          </a:prstGeom>
        </p:spPr>
      </p:pic>
      <p:pic>
        <p:nvPicPr>
          <p:cNvPr id="34" name="Person22" descr=""/>
          <p:cNvPicPr>
            <a:picLocks noGrp="1"/>
          </p:cNvPicPr>
          <p:nvPr>
            <p:ph type="pic" sz="quarter" idx="43"/>
          </p:nvPr>
        </p:nvPicPr>
        <p:blipFill>
          <a:blip cstate="print" r:embed="rId23"/>
          <a:stretch>
            <a:fillRect/>
          </a:stretch>
        </p:blipFill>
        <p:spPr>
          <a:xfrm>
            <a:off x="1014403" y="3839776"/>
            <a:ext cx="144000" cy="360000"/>
          </a:xfrm>
          <a:prstGeom prst="rect">
            <a:avLst/>
          </a:prstGeom>
        </p:spPr>
      </p:pic>
      <p:pic>
        <p:nvPicPr>
          <p:cNvPr id="35" name="Person23" descr=""/>
          <p:cNvPicPr>
            <a:picLocks noGrp="1"/>
          </p:cNvPicPr>
          <p:nvPr>
            <p:ph type="pic" sz="quarter" idx="44"/>
          </p:nvPr>
        </p:nvPicPr>
        <p:blipFill>
          <a:blip cstate="print" r:embed="rId24"/>
          <a:stretch>
            <a:fillRect/>
          </a:stretch>
        </p:blipFill>
        <p:spPr>
          <a:xfrm>
            <a:off x="1194403" y="3839776"/>
            <a:ext cx="144000" cy="360000"/>
          </a:xfrm>
          <a:prstGeom prst="rect">
            <a:avLst/>
          </a:prstGeom>
        </p:spPr>
      </p:pic>
      <p:pic>
        <p:nvPicPr>
          <p:cNvPr id="36" name="Person24" descr=""/>
          <p:cNvPicPr>
            <a:picLocks noGrp="1"/>
          </p:cNvPicPr>
          <p:nvPr>
            <p:ph type="pic" sz="quarter" idx="45"/>
          </p:nvPr>
        </p:nvPicPr>
        <p:blipFill>
          <a:blip cstate="print" r:embed="rId25"/>
          <a:stretch>
            <a:fillRect/>
          </a:stretch>
        </p:blipFill>
        <p:spPr>
          <a:xfrm>
            <a:off x="1374403" y="3839776"/>
            <a:ext cx="144000" cy="360000"/>
          </a:xfrm>
          <a:prstGeom prst="rect">
            <a:avLst/>
          </a:prstGeom>
        </p:spPr>
      </p:pic>
      <p:pic>
        <p:nvPicPr>
          <p:cNvPr id="37" name="Person25" descr=""/>
          <p:cNvPicPr>
            <a:picLocks noGrp="1"/>
          </p:cNvPicPr>
          <p:nvPr>
            <p:ph type="pic" sz="quarter" idx="46"/>
          </p:nvPr>
        </p:nvPicPr>
        <p:blipFill>
          <a:blip cstate="print" r:embed="rId26"/>
          <a:stretch>
            <a:fillRect/>
          </a:stretch>
        </p:blipFill>
        <p:spPr>
          <a:xfrm>
            <a:off x="1554403" y="3839776"/>
            <a:ext cx="144000" cy="360000"/>
          </a:xfrm>
          <a:prstGeom prst="rect">
            <a:avLst/>
          </a:prstGeom>
        </p:spPr>
      </p:pic>
      <p:pic>
        <p:nvPicPr>
          <p:cNvPr id="38" name="Person26" descr=""/>
          <p:cNvPicPr>
            <a:picLocks noGrp="1"/>
          </p:cNvPicPr>
          <p:nvPr>
            <p:ph type="pic" sz="quarter" idx="47"/>
          </p:nvPr>
        </p:nvPicPr>
        <p:blipFill>
          <a:blip cstate="print" r:embed="rId27"/>
          <a:stretch>
            <a:fillRect/>
          </a:stretch>
        </p:blipFill>
        <p:spPr>
          <a:xfrm>
            <a:off x="1734403" y="3839776"/>
            <a:ext cx="144000" cy="360000"/>
          </a:xfrm>
          <a:prstGeom prst="rect">
            <a:avLst/>
          </a:prstGeom>
        </p:spPr>
      </p:pic>
      <p:pic>
        <p:nvPicPr>
          <p:cNvPr id="39" name="Person27" descr=""/>
          <p:cNvPicPr>
            <a:picLocks noGrp="1"/>
          </p:cNvPicPr>
          <p:nvPr>
            <p:ph type="pic" sz="quarter" idx="48"/>
          </p:nvPr>
        </p:nvPicPr>
        <p:blipFill>
          <a:blip cstate="print" r:embed="rId28"/>
          <a:stretch>
            <a:fillRect/>
          </a:stretch>
        </p:blipFill>
        <p:spPr>
          <a:xfrm>
            <a:off x="1914403" y="3839776"/>
            <a:ext cx="144000" cy="360000"/>
          </a:xfrm>
          <a:prstGeom prst="rect">
            <a:avLst/>
          </a:prstGeom>
        </p:spPr>
      </p:pic>
      <p:pic>
        <p:nvPicPr>
          <p:cNvPr id="40" name="Person28" descr=""/>
          <p:cNvPicPr>
            <a:picLocks noGrp="1"/>
          </p:cNvPicPr>
          <p:nvPr>
            <p:ph type="pic" sz="quarter" idx="49"/>
          </p:nvPr>
        </p:nvPicPr>
        <p:blipFill>
          <a:blip cstate="print" r:embed="rId29"/>
          <a:stretch>
            <a:fillRect/>
          </a:stretch>
        </p:blipFill>
        <p:spPr>
          <a:xfrm>
            <a:off x="2094403" y="3839776"/>
            <a:ext cx="144000" cy="360000"/>
          </a:xfrm>
          <a:prstGeom prst="rect">
            <a:avLst/>
          </a:prstGeom>
        </p:spPr>
      </p:pic>
      <p:pic>
        <p:nvPicPr>
          <p:cNvPr id="41" name="Person29" descr=""/>
          <p:cNvPicPr>
            <a:picLocks noGrp="1"/>
          </p:cNvPicPr>
          <p:nvPr>
            <p:ph type="pic" sz="quarter" idx="50"/>
          </p:nvPr>
        </p:nvPicPr>
        <p:blipFill>
          <a:blip cstate="print" r:embed="rId30"/>
          <a:stretch>
            <a:fillRect/>
          </a:stretch>
        </p:blipFill>
        <p:spPr>
          <a:xfrm>
            <a:off x="2274403" y="3839776"/>
            <a:ext cx="144000" cy="360000"/>
          </a:xfrm>
          <a:prstGeom prst="rect">
            <a:avLst/>
          </a:prstGeom>
        </p:spPr>
      </p:pic>
      <p:pic>
        <p:nvPicPr>
          <p:cNvPr id="42" name="Person30" descr=""/>
          <p:cNvPicPr>
            <a:picLocks noGrp="1"/>
          </p:cNvPicPr>
          <p:nvPr>
            <p:ph type="pic" sz="quarter" idx="51"/>
          </p:nvPr>
        </p:nvPicPr>
        <p:blipFill>
          <a:blip cstate="print" r:embed="rId31"/>
          <a:stretch>
            <a:fillRect/>
          </a:stretch>
        </p:blipFill>
        <p:spPr>
          <a:xfrm>
            <a:off x="2454403" y="3839776"/>
            <a:ext cx="144000" cy="360000"/>
          </a:xfrm>
          <a:prstGeom prst="rect">
            <a:avLst/>
          </a:prstGeom>
        </p:spPr>
      </p:pic>
      <p:pic>
        <p:nvPicPr>
          <p:cNvPr id="43" name="Person31" descr=""/>
          <p:cNvPicPr>
            <a:picLocks noGrp="1"/>
          </p:cNvPicPr>
          <p:nvPr>
            <p:ph type="pic" sz="quarter" idx="52"/>
          </p:nvPr>
        </p:nvPicPr>
        <p:blipFill>
          <a:blip cstate="print" r:embed="rId32"/>
          <a:stretch>
            <a:fillRect/>
          </a:stretch>
        </p:blipFill>
        <p:spPr>
          <a:xfrm>
            <a:off x="2634403" y="3839776"/>
            <a:ext cx="144000" cy="360000"/>
          </a:xfrm>
          <a:prstGeom prst="rect">
            <a:avLst/>
          </a:prstGeom>
        </p:spPr>
      </p:pic>
      <p:pic>
        <p:nvPicPr>
          <p:cNvPr id="44" name="Person32" descr=""/>
          <p:cNvPicPr>
            <a:picLocks noGrp="1"/>
          </p:cNvPicPr>
          <p:nvPr>
            <p:ph type="pic" sz="quarter" idx="53"/>
          </p:nvPr>
        </p:nvPicPr>
        <p:blipFill>
          <a:blip cstate="print" r:embed="rId33"/>
          <a:stretch>
            <a:fillRect/>
          </a:stretch>
        </p:blipFill>
        <p:spPr>
          <a:xfrm>
            <a:off x="2814403" y="3839776"/>
            <a:ext cx="144000" cy="360000"/>
          </a:xfrm>
          <a:prstGeom prst="rect">
            <a:avLst/>
          </a:prstGeom>
        </p:spPr>
      </p:pic>
      <p:pic>
        <p:nvPicPr>
          <p:cNvPr id="45" name="Person33" descr=""/>
          <p:cNvPicPr>
            <a:picLocks noGrp="1"/>
          </p:cNvPicPr>
          <p:nvPr>
            <p:ph type="pic" sz="quarter" idx="54"/>
          </p:nvPr>
        </p:nvPicPr>
        <p:blipFill>
          <a:blip cstate="print" r:embed="rId34"/>
          <a:stretch>
            <a:fillRect/>
          </a:stretch>
        </p:blipFill>
        <p:spPr>
          <a:xfrm>
            <a:off x="2994403" y="3839776"/>
            <a:ext cx="144000" cy="360000"/>
          </a:xfrm>
          <a:prstGeom prst="rect">
            <a:avLst/>
          </a:prstGeom>
        </p:spPr>
      </p:pic>
      <p:pic>
        <p:nvPicPr>
          <p:cNvPr id="46" name="Person34" descr=""/>
          <p:cNvPicPr>
            <a:picLocks noGrp="1"/>
          </p:cNvPicPr>
          <p:nvPr>
            <p:ph type="pic" sz="quarter" idx="55"/>
          </p:nvPr>
        </p:nvPicPr>
        <p:blipFill>
          <a:blip cstate="print" r:embed="rId35"/>
          <a:stretch>
            <a:fillRect/>
          </a:stretch>
        </p:blipFill>
        <p:spPr>
          <a:xfrm>
            <a:off x="3174403" y="3839776"/>
            <a:ext cx="144000" cy="360000"/>
          </a:xfrm>
          <a:prstGeom prst="rect">
            <a:avLst/>
          </a:prstGeom>
        </p:spPr>
      </p:pic>
      <p:pic>
        <p:nvPicPr>
          <p:cNvPr id="47" name="Person35" descr=""/>
          <p:cNvPicPr>
            <a:picLocks noGrp="1"/>
          </p:cNvPicPr>
          <p:nvPr>
            <p:ph type="pic" sz="quarter" idx="56"/>
          </p:nvPr>
        </p:nvPicPr>
        <p:blipFill>
          <a:blip cstate="print" r:embed="rId36"/>
          <a:stretch>
            <a:fillRect/>
          </a:stretch>
        </p:blipFill>
        <p:spPr>
          <a:xfrm>
            <a:off x="3354403" y="3839776"/>
            <a:ext cx="144000" cy="360000"/>
          </a:xfrm>
          <a:prstGeom prst="rect">
            <a:avLst/>
          </a:prstGeom>
        </p:spPr>
      </p:pic>
      <p:pic>
        <p:nvPicPr>
          <p:cNvPr id="48" name="Person36" descr=""/>
          <p:cNvPicPr>
            <a:picLocks noGrp="1"/>
          </p:cNvPicPr>
          <p:nvPr>
            <p:ph type="pic" sz="quarter" idx="57"/>
          </p:nvPr>
        </p:nvPicPr>
        <p:blipFill>
          <a:blip cstate="print" r:embed="rId37"/>
          <a:stretch>
            <a:fillRect/>
          </a:stretch>
        </p:blipFill>
        <p:spPr>
          <a:xfrm>
            <a:off x="3534403" y="3839776"/>
            <a:ext cx="144000" cy="360000"/>
          </a:xfrm>
          <a:prstGeom prst="rect">
            <a:avLst/>
          </a:prstGeom>
        </p:spPr>
      </p:pic>
      <p:pic>
        <p:nvPicPr>
          <p:cNvPr id="49" name="Person37" descr=""/>
          <p:cNvPicPr>
            <a:picLocks noGrp="1"/>
          </p:cNvPicPr>
          <p:nvPr>
            <p:ph type="pic" sz="quarter" idx="58"/>
          </p:nvPr>
        </p:nvPicPr>
        <p:blipFill>
          <a:blip cstate="print" r:embed="rId38"/>
          <a:stretch>
            <a:fillRect/>
          </a:stretch>
        </p:blipFill>
        <p:spPr>
          <a:xfrm>
            <a:off x="3714403" y="3839776"/>
            <a:ext cx="144000" cy="360000"/>
          </a:xfrm>
          <a:prstGeom prst="rect">
            <a:avLst/>
          </a:prstGeom>
        </p:spPr>
      </p:pic>
      <p:pic>
        <p:nvPicPr>
          <p:cNvPr id="50" name="Person38" descr=""/>
          <p:cNvPicPr>
            <a:picLocks noGrp="1"/>
          </p:cNvPicPr>
          <p:nvPr>
            <p:ph type="pic" sz="quarter" idx="59"/>
          </p:nvPr>
        </p:nvPicPr>
        <p:blipFill>
          <a:blip cstate="print" r:embed="rId39"/>
          <a:stretch>
            <a:fillRect/>
          </a:stretch>
        </p:blipFill>
        <p:spPr>
          <a:xfrm>
            <a:off x="3894403" y="3839776"/>
            <a:ext cx="144000" cy="360000"/>
          </a:xfrm>
          <a:prstGeom prst="rect">
            <a:avLst/>
          </a:prstGeom>
        </p:spPr>
      </p:pic>
      <p:pic>
        <p:nvPicPr>
          <p:cNvPr id="51" name="Person39" descr=""/>
          <p:cNvPicPr>
            <a:picLocks noGrp="1"/>
          </p:cNvPicPr>
          <p:nvPr>
            <p:ph type="pic" sz="quarter" idx="60"/>
          </p:nvPr>
        </p:nvPicPr>
        <p:blipFill>
          <a:blip cstate="print" r:embed="rId40"/>
          <a:stretch>
            <a:fillRect/>
          </a:stretch>
        </p:blipFill>
        <p:spPr>
          <a:xfrm>
            <a:off x="4074403" y="3839776"/>
            <a:ext cx="144000" cy="360000"/>
          </a:xfrm>
          <a:prstGeom prst="rect">
            <a:avLst/>
          </a:prstGeom>
        </p:spPr>
      </p:pic>
      <p:pic>
        <p:nvPicPr>
          <p:cNvPr id="52" name="Person40" descr=""/>
          <p:cNvPicPr>
            <a:picLocks noGrp="1"/>
          </p:cNvPicPr>
          <p:nvPr>
            <p:ph type="pic" sz="quarter" idx="61"/>
          </p:nvPr>
        </p:nvPicPr>
        <p:blipFill>
          <a:blip cstate="print" r:embed="rId41"/>
          <a:stretch>
            <a:fillRect/>
          </a:stretch>
        </p:blipFill>
        <p:spPr>
          <a:xfrm>
            <a:off x="4254403" y="3839776"/>
            <a:ext cx="144000" cy="360000"/>
          </a:xfrm>
          <a:prstGeom prst="rect">
            <a:avLst/>
          </a:prstGeom>
        </p:spPr>
      </p:pic>
      <p:pic>
        <p:nvPicPr>
          <p:cNvPr id="53" name="Person41" descr=""/>
          <p:cNvPicPr>
            <a:picLocks noGrp="1"/>
          </p:cNvPicPr>
          <p:nvPr>
            <p:ph type="pic" sz="quarter" idx="62"/>
          </p:nvPr>
        </p:nvPicPr>
        <p:blipFill>
          <a:blip cstate="print" r:embed="rId42"/>
          <a:stretch>
            <a:fillRect/>
          </a:stretch>
        </p:blipFill>
        <p:spPr>
          <a:xfrm>
            <a:off x="834403" y="4271776"/>
            <a:ext cx="144000" cy="360000"/>
          </a:xfrm>
          <a:prstGeom prst="rect">
            <a:avLst/>
          </a:prstGeom>
        </p:spPr>
      </p:pic>
      <p:pic>
        <p:nvPicPr>
          <p:cNvPr id="54" name="Person42" descr=""/>
          <p:cNvPicPr>
            <a:picLocks noGrp="1"/>
          </p:cNvPicPr>
          <p:nvPr>
            <p:ph type="pic" sz="quarter" idx="63"/>
          </p:nvPr>
        </p:nvPicPr>
        <p:blipFill>
          <a:blip cstate="print" r:embed="rId43"/>
          <a:stretch>
            <a:fillRect/>
          </a:stretch>
        </p:blipFill>
        <p:spPr>
          <a:xfrm>
            <a:off x="1014403" y="4271776"/>
            <a:ext cx="144000" cy="360000"/>
          </a:xfrm>
          <a:prstGeom prst="rect">
            <a:avLst/>
          </a:prstGeom>
        </p:spPr>
      </p:pic>
      <p:pic>
        <p:nvPicPr>
          <p:cNvPr id="55" name="Person43" descr=""/>
          <p:cNvPicPr>
            <a:picLocks noGrp="1"/>
          </p:cNvPicPr>
          <p:nvPr>
            <p:ph type="pic" sz="quarter" idx="64"/>
          </p:nvPr>
        </p:nvPicPr>
        <p:blipFill>
          <a:blip cstate="print" r:embed="rId44"/>
          <a:stretch>
            <a:fillRect/>
          </a:stretch>
        </p:blipFill>
        <p:spPr>
          <a:xfrm>
            <a:off x="1194403" y="4271776"/>
            <a:ext cx="144000" cy="360000"/>
          </a:xfrm>
          <a:prstGeom prst="rect">
            <a:avLst/>
          </a:prstGeom>
        </p:spPr>
      </p:pic>
      <p:pic>
        <p:nvPicPr>
          <p:cNvPr id="56" name="Person44" descr=""/>
          <p:cNvPicPr>
            <a:picLocks noGrp="1"/>
          </p:cNvPicPr>
          <p:nvPr>
            <p:ph type="pic" sz="quarter" idx="65"/>
          </p:nvPr>
        </p:nvPicPr>
        <p:blipFill>
          <a:blip cstate="print" r:embed="rId45"/>
          <a:stretch>
            <a:fillRect/>
          </a:stretch>
        </p:blipFill>
        <p:spPr>
          <a:xfrm>
            <a:off x="1374403" y="4271776"/>
            <a:ext cx="144000" cy="360000"/>
          </a:xfrm>
          <a:prstGeom prst="rect">
            <a:avLst/>
          </a:prstGeom>
        </p:spPr>
      </p:pic>
      <p:pic>
        <p:nvPicPr>
          <p:cNvPr id="57" name="Person45" descr=""/>
          <p:cNvPicPr>
            <a:picLocks noGrp="1"/>
          </p:cNvPicPr>
          <p:nvPr>
            <p:ph type="pic" sz="quarter" idx="66"/>
          </p:nvPr>
        </p:nvPicPr>
        <p:blipFill>
          <a:blip cstate="print" r:embed="rId46"/>
          <a:stretch>
            <a:fillRect/>
          </a:stretch>
        </p:blipFill>
        <p:spPr>
          <a:xfrm>
            <a:off x="1554403" y="4271776"/>
            <a:ext cx="144000" cy="360000"/>
          </a:xfrm>
          <a:prstGeom prst="rect">
            <a:avLst/>
          </a:prstGeom>
        </p:spPr>
      </p:pic>
      <p:pic>
        <p:nvPicPr>
          <p:cNvPr id="58" name="Person46" descr=""/>
          <p:cNvPicPr>
            <a:picLocks noGrp="1"/>
          </p:cNvPicPr>
          <p:nvPr>
            <p:ph type="pic" sz="quarter" idx="67"/>
          </p:nvPr>
        </p:nvPicPr>
        <p:blipFill>
          <a:blip cstate="print" r:embed="rId47"/>
          <a:stretch>
            <a:fillRect/>
          </a:stretch>
        </p:blipFill>
        <p:spPr>
          <a:xfrm>
            <a:off x="1734403" y="4271776"/>
            <a:ext cx="144000" cy="360000"/>
          </a:xfrm>
          <a:prstGeom prst="rect">
            <a:avLst/>
          </a:prstGeom>
        </p:spPr>
      </p:pic>
      <p:pic>
        <p:nvPicPr>
          <p:cNvPr id="59" name="Person47" descr=""/>
          <p:cNvPicPr>
            <a:picLocks noGrp="1"/>
          </p:cNvPicPr>
          <p:nvPr>
            <p:ph type="pic" sz="quarter" idx="68"/>
          </p:nvPr>
        </p:nvPicPr>
        <p:blipFill>
          <a:blip cstate="print" r:embed="rId48"/>
          <a:stretch>
            <a:fillRect/>
          </a:stretch>
        </p:blipFill>
        <p:spPr>
          <a:xfrm>
            <a:off x="1914403" y="4271776"/>
            <a:ext cx="144000" cy="360000"/>
          </a:xfrm>
          <a:prstGeom prst="rect">
            <a:avLst/>
          </a:prstGeom>
        </p:spPr>
      </p:pic>
      <p:pic>
        <p:nvPicPr>
          <p:cNvPr id="60" name="Person48" descr=""/>
          <p:cNvPicPr>
            <a:picLocks noGrp="1"/>
          </p:cNvPicPr>
          <p:nvPr>
            <p:ph type="pic" sz="quarter" idx="69"/>
          </p:nvPr>
        </p:nvPicPr>
        <p:blipFill>
          <a:blip cstate="print" r:embed="rId49"/>
          <a:stretch>
            <a:fillRect/>
          </a:stretch>
        </p:blipFill>
        <p:spPr>
          <a:xfrm>
            <a:off x="2094403" y="4271776"/>
            <a:ext cx="144000" cy="360000"/>
          </a:xfrm>
          <a:prstGeom prst="rect">
            <a:avLst/>
          </a:prstGeom>
        </p:spPr>
      </p:pic>
      <p:pic>
        <p:nvPicPr>
          <p:cNvPr id="61" name="Person49" descr=""/>
          <p:cNvPicPr>
            <a:picLocks noGrp="1"/>
          </p:cNvPicPr>
          <p:nvPr>
            <p:ph type="pic" sz="quarter" idx="70"/>
          </p:nvPr>
        </p:nvPicPr>
        <p:blipFill>
          <a:blip cstate="print" r:embed="rId50"/>
          <a:stretch>
            <a:fillRect/>
          </a:stretch>
        </p:blipFill>
        <p:spPr>
          <a:xfrm>
            <a:off x="2274403" y="4271776"/>
            <a:ext cx="144000" cy="360000"/>
          </a:xfrm>
          <a:prstGeom prst="rect">
            <a:avLst/>
          </a:prstGeom>
        </p:spPr>
      </p:pic>
      <p:pic>
        <p:nvPicPr>
          <p:cNvPr id="62" name="Person50" descr=""/>
          <p:cNvPicPr>
            <a:picLocks noGrp="1"/>
          </p:cNvPicPr>
          <p:nvPr>
            <p:ph type="pic" sz="quarter" idx="71"/>
          </p:nvPr>
        </p:nvPicPr>
        <p:blipFill>
          <a:blip cstate="print" r:embed="rId51"/>
          <a:stretch>
            <a:fillRect/>
          </a:stretch>
        </p:blipFill>
        <p:spPr>
          <a:xfrm>
            <a:off x="2454403" y="4271776"/>
            <a:ext cx="144000" cy="360000"/>
          </a:xfrm>
          <a:prstGeom prst="rect">
            <a:avLst/>
          </a:prstGeom>
        </p:spPr>
      </p:pic>
      <p:pic>
        <p:nvPicPr>
          <p:cNvPr id="63" name="Person51" descr=""/>
          <p:cNvPicPr>
            <a:picLocks noGrp="1"/>
          </p:cNvPicPr>
          <p:nvPr>
            <p:ph type="pic" sz="quarter" idx="72"/>
          </p:nvPr>
        </p:nvPicPr>
        <p:blipFill>
          <a:blip cstate="print" r:embed="rId52"/>
          <a:stretch>
            <a:fillRect/>
          </a:stretch>
        </p:blipFill>
        <p:spPr>
          <a:xfrm>
            <a:off x="2634403" y="4271776"/>
            <a:ext cx="144000" cy="360000"/>
          </a:xfrm>
          <a:prstGeom prst="rect">
            <a:avLst/>
          </a:prstGeom>
        </p:spPr>
      </p:pic>
      <p:pic>
        <p:nvPicPr>
          <p:cNvPr id="64" name="Person52" descr=""/>
          <p:cNvPicPr>
            <a:picLocks noGrp="1"/>
          </p:cNvPicPr>
          <p:nvPr>
            <p:ph type="pic" sz="quarter" idx="73"/>
          </p:nvPr>
        </p:nvPicPr>
        <p:blipFill>
          <a:blip cstate="print" r:embed="rId53"/>
          <a:stretch>
            <a:fillRect/>
          </a:stretch>
        </p:blipFill>
        <p:spPr>
          <a:xfrm>
            <a:off x="2814403" y="4271776"/>
            <a:ext cx="144000" cy="360000"/>
          </a:xfrm>
          <a:prstGeom prst="rect">
            <a:avLst/>
          </a:prstGeom>
        </p:spPr>
      </p:pic>
      <p:pic>
        <p:nvPicPr>
          <p:cNvPr id="65" name="Person53" descr=""/>
          <p:cNvPicPr>
            <a:picLocks noGrp="1"/>
          </p:cNvPicPr>
          <p:nvPr>
            <p:ph type="pic" sz="quarter" idx="74"/>
          </p:nvPr>
        </p:nvPicPr>
        <p:blipFill>
          <a:blip cstate="print" r:embed="rId54"/>
          <a:stretch>
            <a:fillRect/>
          </a:stretch>
        </p:blipFill>
        <p:spPr>
          <a:xfrm>
            <a:off x="2994403" y="4271776"/>
            <a:ext cx="144000" cy="360000"/>
          </a:xfrm>
          <a:prstGeom prst="rect">
            <a:avLst/>
          </a:prstGeom>
        </p:spPr>
      </p:pic>
      <p:pic>
        <p:nvPicPr>
          <p:cNvPr id="66" name="Person54" descr=""/>
          <p:cNvPicPr>
            <a:picLocks noGrp="1"/>
          </p:cNvPicPr>
          <p:nvPr>
            <p:ph type="pic" sz="quarter" idx="75"/>
          </p:nvPr>
        </p:nvPicPr>
        <p:blipFill>
          <a:blip cstate="print" r:embed="rId55"/>
          <a:stretch>
            <a:fillRect/>
          </a:stretch>
        </p:blipFill>
        <p:spPr>
          <a:xfrm>
            <a:off x="3174403" y="4271776"/>
            <a:ext cx="144000" cy="360000"/>
          </a:xfrm>
          <a:prstGeom prst="rect">
            <a:avLst/>
          </a:prstGeom>
        </p:spPr>
      </p:pic>
      <p:pic>
        <p:nvPicPr>
          <p:cNvPr id="67" name="Person55" descr=""/>
          <p:cNvPicPr>
            <a:picLocks noGrp="1"/>
          </p:cNvPicPr>
          <p:nvPr>
            <p:ph type="pic" sz="quarter" idx="76"/>
          </p:nvPr>
        </p:nvPicPr>
        <p:blipFill>
          <a:blip cstate="print" r:embed="rId56"/>
          <a:stretch>
            <a:fillRect/>
          </a:stretch>
        </p:blipFill>
        <p:spPr>
          <a:xfrm>
            <a:off x="3354403" y="4271776"/>
            <a:ext cx="144000" cy="360000"/>
          </a:xfrm>
          <a:prstGeom prst="rect">
            <a:avLst/>
          </a:prstGeom>
        </p:spPr>
      </p:pic>
      <p:pic>
        <p:nvPicPr>
          <p:cNvPr id="68" name="Person56" descr=""/>
          <p:cNvPicPr>
            <a:picLocks noGrp="1"/>
          </p:cNvPicPr>
          <p:nvPr>
            <p:ph type="pic" sz="quarter" idx="77"/>
          </p:nvPr>
        </p:nvPicPr>
        <p:blipFill>
          <a:blip cstate="print" r:embed="rId57"/>
          <a:stretch>
            <a:fillRect/>
          </a:stretch>
        </p:blipFill>
        <p:spPr>
          <a:xfrm>
            <a:off x="3534403" y="4271776"/>
            <a:ext cx="144000" cy="360000"/>
          </a:xfrm>
          <a:prstGeom prst="rect">
            <a:avLst/>
          </a:prstGeom>
        </p:spPr>
      </p:pic>
      <p:pic>
        <p:nvPicPr>
          <p:cNvPr id="69" name="Person57" descr=""/>
          <p:cNvPicPr>
            <a:picLocks noGrp="1"/>
          </p:cNvPicPr>
          <p:nvPr>
            <p:ph type="pic" sz="quarter" idx="78"/>
          </p:nvPr>
        </p:nvPicPr>
        <p:blipFill>
          <a:blip cstate="print" r:embed="rId58"/>
          <a:stretch>
            <a:fillRect/>
          </a:stretch>
        </p:blipFill>
        <p:spPr>
          <a:xfrm>
            <a:off x="3714403" y="4271776"/>
            <a:ext cx="144000" cy="360000"/>
          </a:xfrm>
          <a:prstGeom prst="rect">
            <a:avLst/>
          </a:prstGeom>
        </p:spPr>
      </p:pic>
      <p:pic>
        <p:nvPicPr>
          <p:cNvPr id="70" name="Person58" descr=""/>
          <p:cNvPicPr>
            <a:picLocks noGrp="1"/>
          </p:cNvPicPr>
          <p:nvPr>
            <p:ph type="pic" sz="quarter" idx="79"/>
          </p:nvPr>
        </p:nvPicPr>
        <p:blipFill>
          <a:blip cstate="print" r:embed="rId59"/>
          <a:stretch>
            <a:fillRect/>
          </a:stretch>
        </p:blipFill>
        <p:spPr>
          <a:xfrm>
            <a:off x="3894403" y="4271776"/>
            <a:ext cx="144000" cy="360000"/>
          </a:xfrm>
          <a:prstGeom prst="rect">
            <a:avLst/>
          </a:prstGeom>
        </p:spPr>
      </p:pic>
      <p:pic>
        <p:nvPicPr>
          <p:cNvPr id="71" name="Person59" descr=""/>
          <p:cNvPicPr>
            <a:picLocks noGrp="1"/>
          </p:cNvPicPr>
          <p:nvPr>
            <p:ph type="pic" sz="quarter" idx="80"/>
          </p:nvPr>
        </p:nvPicPr>
        <p:blipFill>
          <a:blip cstate="print" r:embed="rId60"/>
          <a:stretch>
            <a:fillRect/>
          </a:stretch>
        </p:blipFill>
        <p:spPr>
          <a:xfrm>
            <a:off x="4074403" y="4271776"/>
            <a:ext cx="144000" cy="360000"/>
          </a:xfrm>
          <a:prstGeom prst="rect">
            <a:avLst/>
          </a:prstGeom>
        </p:spPr>
      </p:pic>
      <p:pic>
        <p:nvPicPr>
          <p:cNvPr id="72" name="Person60" descr=""/>
          <p:cNvPicPr>
            <a:picLocks noGrp="1"/>
          </p:cNvPicPr>
          <p:nvPr>
            <p:ph type="pic" sz="quarter" idx="81"/>
          </p:nvPr>
        </p:nvPicPr>
        <p:blipFill>
          <a:blip cstate="print" r:embed="rId61"/>
          <a:stretch>
            <a:fillRect/>
          </a:stretch>
        </p:blipFill>
        <p:spPr>
          <a:xfrm>
            <a:off x="4254403" y="4271776"/>
            <a:ext cx="144000" cy="360000"/>
          </a:xfrm>
          <a:prstGeom prst="rect">
            <a:avLst/>
          </a:prstGeom>
        </p:spPr>
      </p:pic>
      <p:pic>
        <p:nvPicPr>
          <p:cNvPr id="73" name="Person61" descr=""/>
          <p:cNvPicPr>
            <a:picLocks noGrp="1"/>
          </p:cNvPicPr>
          <p:nvPr>
            <p:ph type="pic" sz="quarter" idx="82"/>
          </p:nvPr>
        </p:nvPicPr>
        <p:blipFill>
          <a:blip cstate="print" r:embed="rId62"/>
          <a:stretch>
            <a:fillRect/>
          </a:stretch>
        </p:blipFill>
        <p:spPr>
          <a:xfrm>
            <a:off x="834403" y="4703776"/>
            <a:ext cx="144000" cy="360000"/>
          </a:xfrm>
          <a:prstGeom prst="rect">
            <a:avLst/>
          </a:prstGeom>
        </p:spPr>
      </p:pic>
      <p:pic>
        <p:nvPicPr>
          <p:cNvPr id="74" name="Person62" descr=""/>
          <p:cNvPicPr>
            <a:picLocks noGrp="1"/>
          </p:cNvPicPr>
          <p:nvPr>
            <p:ph type="pic" sz="quarter" idx="83"/>
          </p:nvPr>
        </p:nvPicPr>
        <p:blipFill>
          <a:blip cstate="print" r:embed="rId63"/>
          <a:stretch>
            <a:fillRect/>
          </a:stretch>
        </p:blipFill>
        <p:spPr>
          <a:xfrm>
            <a:off x="1014403" y="4703776"/>
            <a:ext cx="144000" cy="360000"/>
          </a:xfrm>
          <a:prstGeom prst="rect">
            <a:avLst/>
          </a:prstGeom>
        </p:spPr>
      </p:pic>
      <p:pic>
        <p:nvPicPr>
          <p:cNvPr id="75" name="Person63" descr=""/>
          <p:cNvPicPr>
            <a:picLocks noGrp="1"/>
          </p:cNvPicPr>
          <p:nvPr>
            <p:ph type="pic" sz="quarter" idx="84"/>
          </p:nvPr>
        </p:nvPicPr>
        <p:blipFill>
          <a:blip cstate="print" r:embed="rId64"/>
          <a:stretch>
            <a:fillRect/>
          </a:stretch>
        </p:blipFill>
        <p:spPr>
          <a:xfrm>
            <a:off x="1194403" y="4703776"/>
            <a:ext cx="144000" cy="360000"/>
          </a:xfrm>
          <a:prstGeom prst="rect">
            <a:avLst/>
          </a:prstGeom>
        </p:spPr>
      </p:pic>
      <p:pic>
        <p:nvPicPr>
          <p:cNvPr id="76" name="Person64" descr=""/>
          <p:cNvPicPr>
            <a:picLocks noGrp="1"/>
          </p:cNvPicPr>
          <p:nvPr>
            <p:ph type="pic" sz="quarter" idx="85"/>
          </p:nvPr>
        </p:nvPicPr>
        <p:blipFill>
          <a:blip cstate="print" r:embed="rId65"/>
          <a:stretch>
            <a:fillRect/>
          </a:stretch>
        </p:blipFill>
        <p:spPr>
          <a:xfrm>
            <a:off x="1374403" y="4703776"/>
            <a:ext cx="144000" cy="360000"/>
          </a:xfrm>
          <a:prstGeom prst="rect">
            <a:avLst/>
          </a:prstGeom>
        </p:spPr>
      </p:pic>
      <p:pic>
        <p:nvPicPr>
          <p:cNvPr id="77" name="Person65" descr=""/>
          <p:cNvPicPr>
            <a:picLocks noGrp="1"/>
          </p:cNvPicPr>
          <p:nvPr>
            <p:ph type="pic" sz="quarter" idx="86"/>
          </p:nvPr>
        </p:nvPicPr>
        <p:blipFill>
          <a:blip cstate="print" r:embed="rId66"/>
          <a:stretch>
            <a:fillRect/>
          </a:stretch>
        </p:blipFill>
        <p:spPr>
          <a:xfrm>
            <a:off x="1554403" y="4703776"/>
            <a:ext cx="144000" cy="360000"/>
          </a:xfrm>
          <a:prstGeom prst="rect">
            <a:avLst/>
          </a:prstGeom>
        </p:spPr>
      </p:pic>
      <p:pic>
        <p:nvPicPr>
          <p:cNvPr id="78" name="Person66" descr=""/>
          <p:cNvPicPr>
            <a:picLocks noGrp="1"/>
          </p:cNvPicPr>
          <p:nvPr>
            <p:ph type="pic" sz="quarter" idx="87"/>
          </p:nvPr>
        </p:nvPicPr>
        <p:blipFill>
          <a:blip cstate="print" r:embed="rId67"/>
          <a:stretch>
            <a:fillRect/>
          </a:stretch>
        </p:blipFill>
        <p:spPr>
          <a:xfrm>
            <a:off x="1734403" y="4703776"/>
            <a:ext cx="144000" cy="360000"/>
          </a:xfrm>
          <a:prstGeom prst="rect">
            <a:avLst/>
          </a:prstGeom>
        </p:spPr>
      </p:pic>
      <p:pic>
        <p:nvPicPr>
          <p:cNvPr id="79" name="Person67" descr=""/>
          <p:cNvPicPr>
            <a:picLocks noGrp="1"/>
          </p:cNvPicPr>
          <p:nvPr>
            <p:ph type="pic" sz="quarter" idx="88"/>
          </p:nvPr>
        </p:nvPicPr>
        <p:blipFill>
          <a:blip cstate="print" r:embed="rId68"/>
          <a:stretch>
            <a:fillRect/>
          </a:stretch>
        </p:blipFill>
        <p:spPr>
          <a:xfrm>
            <a:off x="1914403" y="4703776"/>
            <a:ext cx="144000" cy="360000"/>
          </a:xfrm>
          <a:prstGeom prst="rect">
            <a:avLst/>
          </a:prstGeom>
        </p:spPr>
      </p:pic>
      <p:pic>
        <p:nvPicPr>
          <p:cNvPr id="80" name="Person68" descr=""/>
          <p:cNvPicPr>
            <a:picLocks noGrp="1"/>
          </p:cNvPicPr>
          <p:nvPr>
            <p:ph type="pic" sz="quarter" idx="89"/>
          </p:nvPr>
        </p:nvPicPr>
        <p:blipFill>
          <a:blip cstate="print" r:embed="rId69"/>
          <a:stretch>
            <a:fillRect/>
          </a:stretch>
        </p:blipFill>
        <p:spPr>
          <a:xfrm>
            <a:off x="2094403" y="4703776"/>
            <a:ext cx="144000" cy="360000"/>
          </a:xfrm>
          <a:prstGeom prst="rect">
            <a:avLst/>
          </a:prstGeom>
        </p:spPr>
      </p:pic>
      <p:pic>
        <p:nvPicPr>
          <p:cNvPr id="81" name="Person69" descr=""/>
          <p:cNvPicPr>
            <a:picLocks noGrp="1"/>
          </p:cNvPicPr>
          <p:nvPr>
            <p:ph type="pic" sz="quarter" idx="90"/>
          </p:nvPr>
        </p:nvPicPr>
        <p:blipFill>
          <a:blip cstate="print" r:embed="rId70"/>
          <a:stretch>
            <a:fillRect/>
          </a:stretch>
        </p:blipFill>
        <p:spPr>
          <a:xfrm>
            <a:off x="2274403" y="4703776"/>
            <a:ext cx="144000" cy="360000"/>
          </a:xfrm>
          <a:prstGeom prst="rect">
            <a:avLst/>
          </a:prstGeom>
        </p:spPr>
      </p:pic>
      <p:pic>
        <p:nvPicPr>
          <p:cNvPr id="82" name="Person70" descr=""/>
          <p:cNvPicPr>
            <a:picLocks noGrp="1"/>
          </p:cNvPicPr>
          <p:nvPr>
            <p:ph type="pic" sz="quarter" idx="91"/>
          </p:nvPr>
        </p:nvPicPr>
        <p:blipFill>
          <a:blip cstate="print" r:embed="rId71"/>
          <a:stretch>
            <a:fillRect/>
          </a:stretch>
        </p:blipFill>
        <p:spPr>
          <a:xfrm>
            <a:off x="2454403" y="4703776"/>
            <a:ext cx="144000" cy="360000"/>
          </a:xfrm>
          <a:prstGeom prst="rect">
            <a:avLst/>
          </a:prstGeom>
        </p:spPr>
      </p:pic>
      <p:pic>
        <p:nvPicPr>
          <p:cNvPr id="83" name="Person71" descr=""/>
          <p:cNvPicPr>
            <a:picLocks noGrp="1"/>
          </p:cNvPicPr>
          <p:nvPr>
            <p:ph type="pic" sz="quarter" idx="92"/>
          </p:nvPr>
        </p:nvPicPr>
        <p:blipFill>
          <a:blip cstate="print" r:embed="rId72"/>
          <a:stretch>
            <a:fillRect/>
          </a:stretch>
        </p:blipFill>
        <p:spPr>
          <a:xfrm>
            <a:off x="2634403" y="4703776"/>
            <a:ext cx="144000" cy="360000"/>
          </a:xfrm>
          <a:prstGeom prst="rect">
            <a:avLst/>
          </a:prstGeom>
        </p:spPr>
      </p:pic>
      <p:pic>
        <p:nvPicPr>
          <p:cNvPr id="84" name="Person72" descr=""/>
          <p:cNvPicPr>
            <a:picLocks noGrp="1"/>
          </p:cNvPicPr>
          <p:nvPr>
            <p:ph type="pic" sz="quarter" idx="93"/>
          </p:nvPr>
        </p:nvPicPr>
        <p:blipFill>
          <a:blip cstate="print" r:embed="rId73"/>
          <a:stretch>
            <a:fillRect/>
          </a:stretch>
        </p:blipFill>
        <p:spPr>
          <a:xfrm>
            <a:off x="2814403" y="4703776"/>
            <a:ext cx="144000" cy="360000"/>
          </a:xfrm>
          <a:prstGeom prst="rect">
            <a:avLst/>
          </a:prstGeom>
        </p:spPr>
      </p:pic>
      <p:pic>
        <p:nvPicPr>
          <p:cNvPr id="85" name="Person73" descr=""/>
          <p:cNvPicPr>
            <a:picLocks noGrp="1"/>
          </p:cNvPicPr>
          <p:nvPr>
            <p:ph type="pic" sz="quarter" idx="94"/>
          </p:nvPr>
        </p:nvPicPr>
        <p:blipFill>
          <a:blip cstate="print" r:embed="rId74"/>
          <a:stretch>
            <a:fillRect/>
          </a:stretch>
        </p:blipFill>
        <p:spPr>
          <a:xfrm>
            <a:off x="2994403" y="4703776"/>
            <a:ext cx="144000" cy="360000"/>
          </a:xfrm>
          <a:prstGeom prst="rect">
            <a:avLst/>
          </a:prstGeom>
        </p:spPr>
      </p:pic>
      <p:pic>
        <p:nvPicPr>
          <p:cNvPr id="86" name="Person74" descr=""/>
          <p:cNvPicPr>
            <a:picLocks noGrp="1"/>
          </p:cNvPicPr>
          <p:nvPr>
            <p:ph type="pic" sz="quarter" idx="95"/>
          </p:nvPr>
        </p:nvPicPr>
        <p:blipFill>
          <a:blip cstate="print" r:embed="rId75"/>
          <a:stretch>
            <a:fillRect/>
          </a:stretch>
        </p:blipFill>
        <p:spPr>
          <a:xfrm>
            <a:off x="3174403" y="4703776"/>
            <a:ext cx="144000" cy="360000"/>
          </a:xfrm>
          <a:prstGeom prst="rect">
            <a:avLst/>
          </a:prstGeom>
        </p:spPr>
      </p:pic>
      <p:pic>
        <p:nvPicPr>
          <p:cNvPr id="87" name="Person75" descr=""/>
          <p:cNvPicPr>
            <a:picLocks noGrp="1"/>
          </p:cNvPicPr>
          <p:nvPr>
            <p:ph type="pic" sz="quarter" idx="96"/>
          </p:nvPr>
        </p:nvPicPr>
        <p:blipFill>
          <a:blip cstate="print" r:embed="rId76"/>
          <a:stretch>
            <a:fillRect/>
          </a:stretch>
        </p:blipFill>
        <p:spPr>
          <a:xfrm>
            <a:off x="3354403" y="4703776"/>
            <a:ext cx="144000" cy="360000"/>
          </a:xfrm>
          <a:prstGeom prst="rect">
            <a:avLst/>
          </a:prstGeom>
        </p:spPr>
      </p:pic>
      <p:pic>
        <p:nvPicPr>
          <p:cNvPr id="88" name="Person76" descr=""/>
          <p:cNvPicPr>
            <a:picLocks noGrp="1"/>
          </p:cNvPicPr>
          <p:nvPr>
            <p:ph type="pic" sz="quarter" idx="97"/>
          </p:nvPr>
        </p:nvPicPr>
        <p:blipFill>
          <a:blip cstate="print" r:embed="rId77"/>
          <a:stretch>
            <a:fillRect/>
          </a:stretch>
        </p:blipFill>
        <p:spPr>
          <a:xfrm>
            <a:off x="3534403" y="4703776"/>
            <a:ext cx="144000" cy="360000"/>
          </a:xfrm>
          <a:prstGeom prst="rect">
            <a:avLst/>
          </a:prstGeom>
        </p:spPr>
      </p:pic>
      <p:pic>
        <p:nvPicPr>
          <p:cNvPr id="89" name="Person77" descr=""/>
          <p:cNvPicPr>
            <a:picLocks noGrp="1"/>
          </p:cNvPicPr>
          <p:nvPr>
            <p:ph type="pic" sz="quarter" idx="98"/>
          </p:nvPr>
        </p:nvPicPr>
        <p:blipFill>
          <a:blip cstate="print" r:embed="rId78"/>
          <a:stretch>
            <a:fillRect/>
          </a:stretch>
        </p:blipFill>
        <p:spPr>
          <a:xfrm>
            <a:off x="3714403" y="4703776"/>
            <a:ext cx="144000" cy="360000"/>
          </a:xfrm>
          <a:prstGeom prst="rect">
            <a:avLst/>
          </a:prstGeom>
        </p:spPr>
      </p:pic>
      <p:pic>
        <p:nvPicPr>
          <p:cNvPr id="90" name="Person78" descr=""/>
          <p:cNvPicPr>
            <a:picLocks noGrp="1"/>
          </p:cNvPicPr>
          <p:nvPr>
            <p:ph type="pic" sz="quarter" idx="99"/>
          </p:nvPr>
        </p:nvPicPr>
        <p:blipFill>
          <a:blip cstate="print" r:embed="rId79"/>
          <a:stretch>
            <a:fillRect/>
          </a:stretch>
        </p:blipFill>
        <p:spPr>
          <a:xfrm>
            <a:off x="3894403" y="4703776"/>
            <a:ext cx="144000" cy="360000"/>
          </a:xfrm>
          <a:prstGeom prst="rect">
            <a:avLst/>
          </a:prstGeom>
        </p:spPr>
      </p:pic>
      <p:pic>
        <p:nvPicPr>
          <p:cNvPr id="91" name="Person79" descr=""/>
          <p:cNvPicPr>
            <a:picLocks noGrp="1"/>
          </p:cNvPicPr>
          <p:nvPr>
            <p:ph type="pic" sz="quarter" idx="100"/>
          </p:nvPr>
        </p:nvPicPr>
        <p:blipFill>
          <a:blip cstate="print" r:embed="rId80"/>
          <a:stretch>
            <a:fillRect/>
          </a:stretch>
        </p:blipFill>
        <p:spPr>
          <a:xfrm>
            <a:off x="4074403" y="4703776"/>
            <a:ext cx="144000" cy="360000"/>
          </a:xfrm>
          <a:prstGeom prst="rect">
            <a:avLst/>
          </a:prstGeom>
        </p:spPr>
      </p:pic>
      <p:pic>
        <p:nvPicPr>
          <p:cNvPr id="92" name="Person80" descr=""/>
          <p:cNvPicPr>
            <a:picLocks noGrp="1"/>
          </p:cNvPicPr>
          <p:nvPr>
            <p:ph type="pic" sz="quarter" idx="101"/>
          </p:nvPr>
        </p:nvPicPr>
        <p:blipFill>
          <a:blip cstate="print" r:embed="rId81"/>
          <a:stretch>
            <a:fillRect/>
          </a:stretch>
        </p:blipFill>
        <p:spPr>
          <a:xfrm>
            <a:off x="4254403" y="4703776"/>
            <a:ext cx="144000" cy="360000"/>
          </a:xfrm>
          <a:prstGeom prst="rect">
            <a:avLst/>
          </a:prstGeom>
        </p:spPr>
      </p:pic>
      <p:pic>
        <p:nvPicPr>
          <p:cNvPr id="93" name="Person81" descr=""/>
          <p:cNvPicPr>
            <a:picLocks noGrp="1"/>
          </p:cNvPicPr>
          <p:nvPr>
            <p:ph type="pic" sz="quarter" idx="102"/>
          </p:nvPr>
        </p:nvPicPr>
        <p:blipFill>
          <a:blip cstate="print" r:embed="rId82"/>
          <a:stretch>
            <a:fillRect/>
          </a:stretch>
        </p:blipFill>
        <p:spPr>
          <a:xfrm>
            <a:off x="834403" y="5135776"/>
            <a:ext cx="144000" cy="360000"/>
          </a:xfrm>
          <a:prstGeom prst="rect">
            <a:avLst/>
          </a:prstGeom>
        </p:spPr>
      </p:pic>
      <p:pic>
        <p:nvPicPr>
          <p:cNvPr id="94" name="Person82" descr=""/>
          <p:cNvPicPr>
            <a:picLocks noGrp="1"/>
          </p:cNvPicPr>
          <p:nvPr>
            <p:ph type="pic" sz="quarter" idx="103"/>
          </p:nvPr>
        </p:nvPicPr>
        <p:blipFill>
          <a:blip cstate="print" r:embed="rId83"/>
          <a:stretch>
            <a:fillRect/>
          </a:stretch>
        </p:blipFill>
        <p:spPr>
          <a:xfrm>
            <a:off x="1014403" y="5135776"/>
            <a:ext cx="144000" cy="360000"/>
          </a:xfrm>
          <a:prstGeom prst="rect">
            <a:avLst/>
          </a:prstGeom>
        </p:spPr>
      </p:pic>
      <p:pic>
        <p:nvPicPr>
          <p:cNvPr id="95" name="Person83" descr=""/>
          <p:cNvPicPr>
            <a:picLocks noGrp="1"/>
          </p:cNvPicPr>
          <p:nvPr>
            <p:ph type="pic" sz="quarter" idx="104"/>
          </p:nvPr>
        </p:nvPicPr>
        <p:blipFill>
          <a:blip cstate="print" r:embed="rId84"/>
          <a:stretch>
            <a:fillRect/>
          </a:stretch>
        </p:blipFill>
        <p:spPr>
          <a:xfrm>
            <a:off x="1194403" y="5135776"/>
            <a:ext cx="144000" cy="360000"/>
          </a:xfrm>
          <a:prstGeom prst="rect">
            <a:avLst/>
          </a:prstGeom>
        </p:spPr>
      </p:pic>
      <p:pic>
        <p:nvPicPr>
          <p:cNvPr id="96" name="Person84" descr=""/>
          <p:cNvPicPr>
            <a:picLocks noGrp="1"/>
          </p:cNvPicPr>
          <p:nvPr>
            <p:ph type="pic" sz="quarter" idx="105"/>
          </p:nvPr>
        </p:nvPicPr>
        <p:blipFill>
          <a:blip cstate="print" r:embed="rId85"/>
          <a:stretch>
            <a:fillRect/>
          </a:stretch>
        </p:blipFill>
        <p:spPr>
          <a:xfrm>
            <a:off x="1374403" y="5135776"/>
            <a:ext cx="144000" cy="360000"/>
          </a:xfrm>
          <a:prstGeom prst="rect">
            <a:avLst/>
          </a:prstGeom>
        </p:spPr>
      </p:pic>
      <p:pic>
        <p:nvPicPr>
          <p:cNvPr id="97" name="Person85" descr=""/>
          <p:cNvPicPr>
            <a:picLocks noGrp="1"/>
          </p:cNvPicPr>
          <p:nvPr>
            <p:ph type="pic" sz="quarter" idx="106"/>
          </p:nvPr>
        </p:nvPicPr>
        <p:blipFill>
          <a:blip cstate="print" r:embed="rId86"/>
          <a:stretch>
            <a:fillRect/>
          </a:stretch>
        </p:blipFill>
        <p:spPr>
          <a:xfrm>
            <a:off x="1554403" y="5135776"/>
            <a:ext cx="144000" cy="360000"/>
          </a:xfrm>
          <a:prstGeom prst="rect">
            <a:avLst/>
          </a:prstGeom>
        </p:spPr>
      </p:pic>
      <p:pic>
        <p:nvPicPr>
          <p:cNvPr id="98" name="Person86" descr=""/>
          <p:cNvPicPr>
            <a:picLocks noGrp="1"/>
          </p:cNvPicPr>
          <p:nvPr>
            <p:ph type="pic" sz="quarter" idx="107"/>
          </p:nvPr>
        </p:nvPicPr>
        <p:blipFill>
          <a:blip cstate="print" r:embed="rId87"/>
          <a:stretch>
            <a:fillRect/>
          </a:stretch>
        </p:blipFill>
        <p:spPr>
          <a:xfrm>
            <a:off x="1734403" y="5135776"/>
            <a:ext cx="144000" cy="360000"/>
          </a:xfrm>
          <a:prstGeom prst="rect">
            <a:avLst/>
          </a:prstGeom>
        </p:spPr>
      </p:pic>
      <p:pic>
        <p:nvPicPr>
          <p:cNvPr id="99" name="Person87" descr=""/>
          <p:cNvPicPr>
            <a:picLocks noGrp="1"/>
          </p:cNvPicPr>
          <p:nvPr>
            <p:ph type="pic" sz="quarter" idx="108"/>
          </p:nvPr>
        </p:nvPicPr>
        <p:blipFill>
          <a:blip cstate="print" r:embed="rId88"/>
          <a:stretch>
            <a:fillRect/>
          </a:stretch>
        </p:blipFill>
        <p:spPr>
          <a:xfrm>
            <a:off x="1914403" y="5135776"/>
            <a:ext cx="144000" cy="360000"/>
          </a:xfrm>
          <a:prstGeom prst="rect">
            <a:avLst/>
          </a:prstGeom>
        </p:spPr>
      </p:pic>
      <p:pic>
        <p:nvPicPr>
          <p:cNvPr id="100" name="Person88" descr=""/>
          <p:cNvPicPr>
            <a:picLocks noGrp="1"/>
          </p:cNvPicPr>
          <p:nvPr>
            <p:ph type="pic" sz="quarter" idx="109"/>
          </p:nvPr>
        </p:nvPicPr>
        <p:blipFill>
          <a:blip cstate="print" r:embed="rId89"/>
          <a:stretch>
            <a:fillRect/>
          </a:stretch>
        </p:blipFill>
        <p:spPr>
          <a:xfrm>
            <a:off x="2094403" y="5135776"/>
            <a:ext cx="144000" cy="360000"/>
          </a:xfrm>
          <a:prstGeom prst="rect">
            <a:avLst/>
          </a:prstGeom>
        </p:spPr>
      </p:pic>
      <p:pic>
        <p:nvPicPr>
          <p:cNvPr id="101" name="Person89" descr=""/>
          <p:cNvPicPr>
            <a:picLocks noGrp="1"/>
          </p:cNvPicPr>
          <p:nvPr>
            <p:ph type="pic" sz="quarter" idx="110"/>
          </p:nvPr>
        </p:nvPicPr>
        <p:blipFill>
          <a:blip cstate="print" r:embed="rId90"/>
          <a:stretch>
            <a:fillRect/>
          </a:stretch>
        </p:blipFill>
        <p:spPr>
          <a:xfrm>
            <a:off x="2274403" y="5135776"/>
            <a:ext cx="144000" cy="360000"/>
          </a:xfrm>
          <a:prstGeom prst="rect">
            <a:avLst/>
          </a:prstGeom>
        </p:spPr>
      </p:pic>
      <p:pic>
        <p:nvPicPr>
          <p:cNvPr id="102" name="Person90" descr=""/>
          <p:cNvPicPr>
            <a:picLocks noGrp="1"/>
          </p:cNvPicPr>
          <p:nvPr>
            <p:ph type="pic" sz="quarter" idx="111"/>
          </p:nvPr>
        </p:nvPicPr>
        <p:blipFill>
          <a:blip cstate="print" r:embed="rId91"/>
          <a:stretch>
            <a:fillRect/>
          </a:stretch>
        </p:blipFill>
        <p:spPr>
          <a:xfrm>
            <a:off x="2454403" y="5135776"/>
            <a:ext cx="144000" cy="360000"/>
          </a:xfrm>
          <a:prstGeom prst="rect">
            <a:avLst/>
          </a:prstGeom>
        </p:spPr>
      </p:pic>
      <p:pic>
        <p:nvPicPr>
          <p:cNvPr id="103" name="Person91" descr=""/>
          <p:cNvPicPr>
            <a:picLocks noGrp="1"/>
          </p:cNvPicPr>
          <p:nvPr>
            <p:ph type="pic" sz="quarter" idx="112"/>
          </p:nvPr>
        </p:nvPicPr>
        <p:blipFill>
          <a:blip cstate="print" r:embed="rId92"/>
          <a:stretch>
            <a:fillRect/>
          </a:stretch>
        </p:blipFill>
        <p:spPr>
          <a:xfrm>
            <a:off x="2634403" y="5135776"/>
            <a:ext cx="144000" cy="360000"/>
          </a:xfrm>
          <a:prstGeom prst="rect">
            <a:avLst/>
          </a:prstGeom>
        </p:spPr>
      </p:pic>
      <p:pic>
        <p:nvPicPr>
          <p:cNvPr id="104" name="Person92" descr=""/>
          <p:cNvPicPr>
            <a:picLocks noGrp="1"/>
          </p:cNvPicPr>
          <p:nvPr>
            <p:ph type="pic" sz="quarter" idx="113"/>
          </p:nvPr>
        </p:nvPicPr>
        <p:blipFill>
          <a:blip cstate="print" r:embed="rId93"/>
          <a:stretch>
            <a:fillRect/>
          </a:stretch>
        </p:blipFill>
        <p:spPr>
          <a:xfrm>
            <a:off x="2814403" y="5135776"/>
            <a:ext cx="144000" cy="360000"/>
          </a:xfrm>
          <a:prstGeom prst="rect">
            <a:avLst/>
          </a:prstGeom>
        </p:spPr>
      </p:pic>
      <p:pic>
        <p:nvPicPr>
          <p:cNvPr id="105" name="Person93" descr=""/>
          <p:cNvPicPr>
            <a:picLocks noGrp="1"/>
          </p:cNvPicPr>
          <p:nvPr>
            <p:ph type="pic" sz="quarter" idx="114"/>
          </p:nvPr>
        </p:nvPicPr>
        <p:blipFill>
          <a:blip cstate="print" r:embed="rId94"/>
          <a:stretch>
            <a:fillRect/>
          </a:stretch>
        </p:blipFill>
        <p:spPr>
          <a:xfrm>
            <a:off x="2994403" y="5135776"/>
            <a:ext cx="144000" cy="360000"/>
          </a:xfrm>
          <a:prstGeom prst="rect">
            <a:avLst/>
          </a:prstGeom>
        </p:spPr>
      </p:pic>
      <p:pic>
        <p:nvPicPr>
          <p:cNvPr id="106" name="Person94" descr=""/>
          <p:cNvPicPr>
            <a:picLocks noGrp="1"/>
          </p:cNvPicPr>
          <p:nvPr>
            <p:ph type="pic" sz="quarter" idx="115"/>
          </p:nvPr>
        </p:nvPicPr>
        <p:blipFill>
          <a:blip cstate="print" r:embed="rId95"/>
          <a:stretch>
            <a:fillRect/>
          </a:stretch>
        </p:blipFill>
        <p:spPr>
          <a:xfrm>
            <a:off x="3174403" y="5135776"/>
            <a:ext cx="144000" cy="360000"/>
          </a:xfrm>
          <a:prstGeom prst="rect">
            <a:avLst/>
          </a:prstGeom>
        </p:spPr>
      </p:pic>
      <p:pic>
        <p:nvPicPr>
          <p:cNvPr id="107" name="Person95" descr=""/>
          <p:cNvPicPr>
            <a:picLocks noGrp="1"/>
          </p:cNvPicPr>
          <p:nvPr>
            <p:ph type="pic" sz="quarter" idx="116"/>
          </p:nvPr>
        </p:nvPicPr>
        <p:blipFill>
          <a:blip cstate="print" r:embed="rId96"/>
          <a:stretch>
            <a:fillRect/>
          </a:stretch>
        </p:blipFill>
        <p:spPr>
          <a:xfrm>
            <a:off x="3354403" y="5135776"/>
            <a:ext cx="144000" cy="360000"/>
          </a:xfrm>
          <a:prstGeom prst="rect">
            <a:avLst/>
          </a:prstGeom>
        </p:spPr>
      </p:pic>
      <p:pic>
        <p:nvPicPr>
          <p:cNvPr id="108" name="Person96" descr=""/>
          <p:cNvPicPr>
            <a:picLocks noGrp="1"/>
          </p:cNvPicPr>
          <p:nvPr>
            <p:ph type="pic" sz="quarter" idx="117"/>
          </p:nvPr>
        </p:nvPicPr>
        <p:blipFill>
          <a:blip cstate="print" r:embed="rId97"/>
          <a:stretch>
            <a:fillRect/>
          </a:stretch>
        </p:blipFill>
        <p:spPr>
          <a:xfrm>
            <a:off x="3534403" y="5135776"/>
            <a:ext cx="144000" cy="360000"/>
          </a:xfrm>
          <a:prstGeom prst="rect">
            <a:avLst/>
          </a:prstGeom>
        </p:spPr>
      </p:pic>
      <p:pic>
        <p:nvPicPr>
          <p:cNvPr id="109" name="Person97" descr=""/>
          <p:cNvPicPr>
            <a:picLocks noGrp="1"/>
          </p:cNvPicPr>
          <p:nvPr>
            <p:ph type="pic" sz="quarter" idx="118"/>
          </p:nvPr>
        </p:nvPicPr>
        <p:blipFill>
          <a:blip cstate="print" r:embed="rId98"/>
          <a:stretch>
            <a:fillRect/>
          </a:stretch>
        </p:blipFill>
        <p:spPr>
          <a:xfrm>
            <a:off x="3714403" y="5135776"/>
            <a:ext cx="144000" cy="360000"/>
          </a:xfrm>
          <a:prstGeom prst="rect">
            <a:avLst/>
          </a:prstGeom>
        </p:spPr>
      </p:pic>
      <p:pic>
        <p:nvPicPr>
          <p:cNvPr id="110" name="Person98" descr=""/>
          <p:cNvPicPr>
            <a:picLocks noGrp="1"/>
          </p:cNvPicPr>
          <p:nvPr>
            <p:ph type="pic" sz="quarter" idx="119"/>
          </p:nvPr>
        </p:nvPicPr>
        <p:blipFill>
          <a:blip cstate="print" r:embed="rId99"/>
          <a:stretch>
            <a:fillRect/>
          </a:stretch>
        </p:blipFill>
        <p:spPr>
          <a:xfrm>
            <a:off x="3894403" y="5135776"/>
            <a:ext cx="144000" cy="360000"/>
          </a:xfrm>
          <a:prstGeom prst="rect">
            <a:avLst/>
          </a:prstGeom>
        </p:spPr>
      </p:pic>
      <p:pic>
        <p:nvPicPr>
          <p:cNvPr id="111" name="Person99" descr=""/>
          <p:cNvPicPr>
            <a:picLocks noGrp="1"/>
          </p:cNvPicPr>
          <p:nvPr>
            <p:ph type="pic" sz="quarter" idx="120"/>
          </p:nvPr>
        </p:nvPicPr>
        <p:blipFill>
          <a:blip cstate="print" r:embed="rId100"/>
          <a:stretch>
            <a:fillRect/>
          </a:stretch>
        </p:blipFill>
        <p:spPr>
          <a:xfrm>
            <a:off x="4074403" y="5135776"/>
            <a:ext cx="144000" cy="360000"/>
          </a:xfrm>
          <a:prstGeom prst="rect">
            <a:avLst/>
          </a:prstGeom>
        </p:spPr>
      </p:pic>
      <p:pic>
        <p:nvPicPr>
          <p:cNvPr id="112" name="Person100" descr=""/>
          <p:cNvPicPr>
            <a:picLocks noGrp="1"/>
          </p:cNvPicPr>
          <p:nvPr>
            <p:ph type="pic" sz="quarter" idx="121"/>
          </p:nvPr>
        </p:nvPicPr>
        <p:blipFill>
          <a:blip cstate="print" r:embed="rId101"/>
          <a:stretch>
            <a:fillRect/>
          </a:stretch>
        </p:blipFill>
        <p:spPr>
          <a:xfrm>
            <a:off x="4254403" y="5135776"/>
            <a:ext cx="144000" cy="360000"/>
          </a:xfrm>
          <a:prstGeom prst="rect">
            <a:avLst/>
          </a:prstGeom>
        </p:spPr>
      </p:pic>
    </p:spTree>
    <p:extLst>
      <p:ext uri="{BB962C8B-B14F-4D97-AF65-F5344CB8AC3E}">
        <p14:creationId xmlns:p14="http://schemas.microsoft.com/office/powerpoint/2010/main" val="36685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Retain">
            <a:extLst>
              <a:ext uri="{FF2B5EF4-FFF2-40B4-BE49-F238E27FC236}">
                <a16:creationId xmlns:a16="http://schemas.microsoft.com/office/drawing/2014/main" id="{1694A15B-79D1-4942-9327-EAE5FD2F55AD}"/>
              </a:ext>
            </a:extLst>
          </p:cNvPr>
          <p:cNvGraphicFramePr>
            <a:graphicFrameLocks noGrp="1"/>
          </p:cNvGraphicFramePr>
          <p:nvPr>
            <p:extLst>
              <p:ext uri="{D42A27DB-BD31-4B8C-83A1-F6EECF244321}">
                <p14:modId xmlns:p14="http://schemas.microsoft.com/office/powerpoint/2010/main" val="2211780966"/>
              </p:ext>
            </p:extLst>
          </p:nvPr>
        </p:nvGraphicFramePr>
        <p:xfrm>
          <a:off x="4112418" y="3902869"/>
          <a:ext cx="5793580" cy="2392680"/>
        </p:xfrm>
        <a:graphic>
          <a:graphicData uri="http://schemas.openxmlformats.org/drawingml/2006/table">
            <a:tbl>
              <a:tblPr firstRow="1" bandRow="1">
                <a:tableStyleId>{5940675A-B579-460E-94D1-54222C63F5DA}</a:tableStyleId>
              </a:tblPr>
              <a:tblGrid>
                <a:gridCol w="783432">
                  <a:extLst>
                    <a:ext uri="{9D8B030D-6E8A-4147-A177-3AD203B41FA5}">
                      <a16:colId xmlns:a16="http://schemas.microsoft.com/office/drawing/2014/main" val="1205274847"/>
                    </a:ext>
                  </a:extLst>
                </a:gridCol>
                <a:gridCol w="857250">
                  <a:extLst>
                    <a:ext uri="{9D8B030D-6E8A-4147-A177-3AD203B41FA5}">
                      <a16:colId xmlns:a16="http://schemas.microsoft.com/office/drawing/2014/main" val="3955223388"/>
                    </a:ext>
                  </a:extLst>
                </a:gridCol>
                <a:gridCol w="3967275">
                  <a:extLst>
                    <a:ext uri="{9D8B030D-6E8A-4147-A177-3AD203B41FA5}">
                      <a16:colId xmlns:a16="http://schemas.microsoft.com/office/drawing/2014/main" val="1696649392"/>
                    </a:ext>
                  </a:extLst>
                </a:gridCol>
                <a:gridCol w="185623">
                  <a:extLst>
                    <a:ext uri="{9D8B030D-6E8A-4147-A177-3AD203B41FA5}">
                      <a16:colId xmlns:a16="http://schemas.microsoft.com/office/drawing/2014/main" val="2086172917"/>
                    </a:ext>
                  </a:extLst>
                </a:gridCol>
              </a:tblGrid>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6519428"/>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8996325"/>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9318409"/>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1152660"/>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776622"/>
                  </a:ext>
                </a:extLst>
              </a:tr>
              <a:tr h="146952">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4423633"/>
                  </a:ext>
                </a:extLst>
              </a:tr>
            </a:tbl>
          </a:graphicData>
        </a:graphic>
      </p:graphicFrame>
      <p:sp>
        <p:nvSpPr>
          <p:cNvPr id="3" name="2.4"/>
          <p:cNvSpPr>
            <a:spLocks noGrp="1"/>
          </p:cNvSpPr>
          <p:nvPr>
            <p:ph type="body" sz="quarter" idx="16"/>
          </p:nvPr>
        </p:nvSpPr>
        <p:spPr>
          <a:xfrm>
            <a:off x="0" y="1858122"/>
            <a:ext cx="9906000" cy="506256"/>
          </a:xfrm>
        </p:spPr>
        <p:txBody>
          <a:bodyPr/>
          <a:lstStyle/>
          <a:p>
            <a:r>
              <a:rPr/>
              <a:t>2. Fill in the table with the number of cases where the score improved by 6.61 points or more, improved by less than 6.61 points, did not change, deteriorated by less than 6.61 points, and deteriorated by 6.61 points or more</a:t>
            </a:r>
          </a:p>
        </p:txBody>
      </p:sp>
      <p:sp>
        <p:nvSpPr>
          <p:cNvPr id="4" name="2.3"/>
          <p:cNvSpPr>
            <a:spLocks noGrp="1"/>
          </p:cNvSpPr>
          <p:nvPr>
            <p:ph type="body" sz="quarter" idx="15"/>
          </p:nvPr>
        </p:nvSpPr>
        <p:spPr>
          <a:xfrm>
            <a:off x="0" y="1593225"/>
            <a:ext cx="9906000" cy="506256"/>
          </a:xfrm>
        </p:spPr>
        <p:txBody>
          <a:bodyPr/>
          <a:lstStyle/>
          <a:p>
            <a:r>
              <a:rPr/>
              <a:t>1. Identify the cases at your organisation where the RCADS SAD scale was completed more than once</a:t>
            </a:r>
          </a:p>
        </p:txBody>
      </p:sp>
      <p:sp>
        <p:nvSpPr>
          <p:cNvPr id="5" name="2.5"/>
          <p:cNvSpPr>
            <a:spLocks noGrp="1"/>
          </p:cNvSpPr>
          <p:nvPr>
            <p:ph type="body" sz="quarter" idx="17"/>
          </p:nvPr>
        </p:nvSpPr>
        <p:spPr>
          <a:xfrm>
            <a:off x="0" y="2313128"/>
            <a:ext cx="9906000" cy="506256"/>
          </a:xfrm>
        </p:spPr>
        <p:txBody>
          <a:bodyPr/>
          <a:lstStyle/>
          <a:p>
            <a:r>
              <a:rPr/>
              <a:t>3. Convert to percentages by dividing by the total number of cases where the RCADS SAD scale was completed more than once</a:t>
            </a:r>
          </a:p>
        </p:txBody>
      </p:sp>
      <p:sp>
        <p:nvSpPr>
          <p:cNvPr id="6" name="2.6"/>
          <p:cNvSpPr>
            <a:spLocks noGrp="1"/>
          </p:cNvSpPr>
          <p:nvPr>
            <p:ph type="body" sz="quarter" idx="19"/>
          </p:nvPr>
        </p:nvSpPr>
        <p:spPr>
          <a:xfrm>
            <a:off x="285075" y="3947791"/>
            <a:ext cx="2360492" cy="184666"/>
          </a:xfrm>
        </p:spPr>
        <p:txBody>
          <a:bodyPr/>
          <a:lstStyle/>
          <a:p>
            <a:r>
              <a:rPr/>
              <a:t>Improved by 6.61 points or more –</a:t>
            </a:r>
          </a:p>
        </p:txBody>
      </p:sp>
      <p:sp>
        <p:nvSpPr>
          <p:cNvPr id="7" name="2.9"/>
          <p:cNvSpPr>
            <a:spLocks noGrp="1"/>
          </p:cNvSpPr>
          <p:nvPr>
            <p:ph type="body" sz="quarter" idx="22"/>
          </p:nvPr>
        </p:nvSpPr>
        <p:spPr>
          <a:xfrm>
            <a:off x="284222" y="4456915"/>
            <a:ext cx="2360492" cy="184666"/>
          </a:xfrm>
        </p:spPr>
        <p:txBody>
          <a:bodyPr/>
          <a:lstStyle/>
          <a:p>
            <a:r>
              <a:rPr/>
              <a:t>Improved by less than 6.61 points</a:t>
            </a:r>
          </a:p>
        </p:txBody>
      </p:sp>
      <p:sp>
        <p:nvSpPr>
          <p:cNvPr id="8" name="2.10"/>
          <p:cNvSpPr>
            <a:spLocks noGrp="1"/>
          </p:cNvSpPr>
          <p:nvPr>
            <p:ph type="body" sz="quarter" idx="23"/>
          </p:nvPr>
        </p:nvSpPr>
        <p:spPr>
          <a:xfrm>
            <a:off x="2378909" y="4456534"/>
            <a:ext cx="934744" cy="184666"/>
          </a:xfrm>
        </p:spPr>
        <p:txBody>
          <a:bodyPr/>
          <a:lstStyle/>
          <a:p>
            <a:r>
              <a:rPr/>
              <a:t>4,627</a:t>
            </a:r>
          </a:p>
        </p:txBody>
      </p:sp>
      <p:sp>
        <p:nvSpPr>
          <p:cNvPr id="9" name="2.11"/>
          <p:cNvSpPr>
            <a:spLocks noGrp="1"/>
          </p:cNvSpPr>
          <p:nvPr>
            <p:ph type="body" sz="quarter" idx="24"/>
          </p:nvPr>
        </p:nvSpPr>
        <p:spPr>
          <a:xfrm>
            <a:off x="3088481" y="4456071"/>
            <a:ext cx="934744" cy="184666"/>
          </a:xfrm>
        </p:spPr>
        <p:txBody>
          <a:bodyPr/>
          <a:lstStyle/>
          <a:p>
            <a:r>
              <a:rPr/>
              <a:t>48%</a:t>
            </a:r>
          </a:p>
        </p:txBody>
      </p:sp>
      <p:sp>
        <p:nvSpPr>
          <p:cNvPr id="10" name="2.12"/>
          <p:cNvSpPr>
            <a:spLocks noGrp="1"/>
          </p:cNvSpPr>
          <p:nvPr>
            <p:ph type="body" sz="quarter" idx="26"/>
          </p:nvPr>
        </p:nvSpPr>
        <p:spPr>
          <a:xfrm>
            <a:off x="2378869" y="4881480"/>
            <a:ext cx="934744" cy="184666"/>
          </a:xfrm>
        </p:spPr>
        <p:txBody>
          <a:bodyPr/>
          <a:lstStyle/>
          <a:p>
            <a:r>
              <a:rPr/>
              <a:t>1,660</a:t>
            </a:r>
          </a:p>
        </p:txBody>
      </p:sp>
      <p:sp>
        <p:nvSpPr>
          <p:cNvPr id="11" name="2.15"/>
          <p:cNvSpPr>
            <a:spLocks noGrp="1"/>
          </p:cNvSpPr>
          <p:nvPr>
            <p:ph type="body" sz="quarter" idx="29"/>
          </p:nvPr>
        </p:nvSpPr>
        <p:spPr>
          <a:xfrm>
            <a:off x="2378867" y="5310106"/>
            <a:ext cx="934744" cy="184666"/>
          </a:xfrm>
        </p:spPr>
        <p:txBody>
          <a:bodyPr/>
          <a:lstStyle/>
          <a:p>
            <a:r>
              <a:rPr/>
              <a:t>2,197</a:t>
            </a:r>
          </a:p>
        </p:txBody>
      </p:sp>
      <p:sp>
        <p:nvSpPr>
          <p:cNvPr id="12" name="2.16"/>
          <p:cNvSpPr>
            <a:spLocks noGrp="1"/>
          </p:cNvSpPr>
          <p:nvPr>
            <p:ph type="body" sz="quarter" idx="30"/>
          </p:nvPr>
        </p:nvSpPr>
        <p:spPr>
          <a:xfrm>
            <a:off x="3088482" y="5311299"/>
            <a:ext cx="934744" cy="184666"/>
          </a:xfrm>
        </p:spPr>
        <p:txBody>
          <a:bodyPr/>
          <a:lstStyle/>
          <a:p>
            <a:r>
              <a:rPr/>
              <a:t>23%</a:t>
            </a:r>
          </a:p>
        </p:txBody>
      </p:sp>
      <p:sp>
        <p:nvSpPr>
          <p:cNvPr id="13" name="2.17"/>
          <p:cNvSpPr>
            <a:spLocks noGrp="1"/>
          </p:cNvSpPr>
          <p:nvPr>
            <p:ph type="body" sz="quarter" idx="31"/>
          </p:nvPr>
        </p:nvSpPr>
        <p:spPr>
          <a:xfrm>
            <a:off x="284218" y="5653696"/>
            <a:ext cx="2360492" cy="184666"/>
          </a:xfrm>
        </p:spPr>
        <p:txBody>
          <a:bodyPr/>
          <a:lstStyle/>
          <a:p>
            <a:r>
              <a:rPr/>
              <a:t>Deteriorated by 6.61 points or more –</a:t>
            </a:r>
          </a:p>
        </p:txBody>
      </p:sp>
      <p:sp>
        <p:nvSpPr>
          <p:cNvPr id="14" name="2.18"/>
          <p:cNvSpPr>
            <a:spLocks noGrp="1"/>
          </p:cNvSpPr>
          <p:nvPr>
            <p:ph type="body" sz="quarter" idx="32"/>
          </p:nvPr>
        </p:nvSpPr>
        <p:spPr>
          <a:xfrm>
            <a:off x="2378867" y="5737585"/>
            <a:ext cx="934744" cy="184666"/>
          </a:xfrm>
        </p:spPr>
        <p:txBody>
          <a:bodyPr/>
          <a:lstStyle/>
          <a:p>
            <a:r>
              <a:rPr/>
              <a:t>185</a:t>
            </a:r>
          </a:p>
        </p:txBody>
      </p:sp>
      <p:sp>
        <p:nvSpPr>
          <p:cNvPr id="15" name="2.20"/>
          <p:cNvSpPr>
            <a:spLocks noGrp="1"/>
          </p:cNvSpPr>
          <p:nvPr>
            <p:ph type="body" sz="quarter" idx="34"/>
          </p:nvPr>
        </p:nvSpPr>
        <p:spPr>
          <a:xfrm>
            <a:off x="2378867" y="6080115"/>
            <a:ext cx="934744" cy="184666"/>
          </a:xfrm>
        </p:spPr>
        <p:txBody>
          <a:bodyPr/>
          <a:lstStyle/>
          <a:p>
            <a:r>
              <a:rPr/>
              <a:t>9,684</a:t>
            </a:r>
          </a:p>
        </p:txBody>
      </p:sp>
      <p:sp>
        <p:nvSpPr>
          <p:cNvPr id="16" name="2.2"/>
          <p:cNvSpPr>
            <a:spLocks noGrp="1"/>
          </p:cNvSpPr>
          <p:nvPr>
            <p:ph type="body" sz="quarter" idx="14"/>
          </p:nvPr>
        </p:nvSpPr>
        <p:spPr>
          <a:xfrm>
            <a:off x="0" y="1306699"/>
            <a:ext cx="9906000" cy="506256"/>
          </a:xfrm>
        </p:spPr>
        <p:txBody>
          <a:bodyPr/>
          <a:lstStyle/>
          <a:p>
            <a:r>
              <a:rPr/>
              <a:t>Fill in the table below to compare your self-reported RCADS SAD scale data with CORC data</a:t>
            </a:r>
          </a:p>
        </p:txBody>
      </p:sp>
      <p:sp>
        <p:nvSpPr>
          <p:cNvPr id="17" name="2.19"/>
          <p:cNvSpPr>
            <a:spLocks noGrp="1"/>
          </p:cNvSpPr>
          <p:nvPr>
            <p:ph type="body" sz="quarter" idx="33"/>
          </p:nvPr>
        </p:nvSpPr>
        <p:spPr>
          <a:xfrm>
            <a:off x="3087836" y="5736966"/>
            <a:ext cx="934744" cy="184666"/>
          </a:xfrm>
        </p:spPr>
        <p:txBody>
          <a:bodyPr/>
          <a:lstStyle/>
          <a:p>
            <a:r>
              <a:rPr/>
              <a:t>2%</a:t>
            </a:r>
          </a:p>
        </p:txBody>
      </p:sp>
      <p:sp>
        <p:nvSpPr>
          <p:cNvPr id="18" name="2.7"/>
          <p:cNvSpPr>
            <a:spLocks noGrp="1"/>
          </p:cNvSpPr>
          <p:nvPr>
            <p:ph type="body" sz="quarter" idx="20"/>
          </p:nvPr>
        </p:nvSpPr>
        <p:spPr>
          <a:xfrm>
            <a:off x="2378869" y="4029855"/>
            <a:ext cx="934744" cy="184666"/>
          </a:xfrm>
        </p:spPr>
        <p:txBody>
          <a:bodyPr/>
          <a:lstStyle/>
          <a:p>
            <a:r>
              <a:rPr/>
              <a:t>1,015</a:t>
            </a:r>
          </a:p>
        </p:txBody>
      </p:sp>
      <p:sp>
        <p:nvSpPr>
          <p:cNvPr id="19" name="2.8"/>
          <p:cNvSpPr>
            <a:spLocks noGrp="1"/>
          </p:cNvSpPr>
          <p:nvPr>
            <p:ph type="body" sz="quarter" idx="21"/>
          </p:nvPr>
        </p:nvSpPr>
        <p:spPr>
          <a:xfrm>
            <a:off x="3088481" y="4029855"/>
            <a:ext cx="934744" cy="184666"/>
          </a:xfrm>
        </p:spPr>
        <p:txBody>
          <a:bodyPr/>
          <a:lstStyle/>
          <a:p>
            <a:r>
              <a:rPr/>
              <a:t>10%</a:t>
            </a:r>
          </a:p>
        </p:txBody>
      </p:sp>
      <p:sp>
        <p:nvSpPr>
          <p:cNvPr id="20" name="2.13"/>
          <p:cNvSpPr>
            <a:spLocks noGrp="1"/>
          </p:cNvSpPr>
          <p:nvPr>
            <p:ph type="body" sz="quarter" idx="27"/>
          </p:nvPr>
        </p:nvSpPr>
        <p:spPr>
          <a:xfrm>
            <a:off x="3087836" y="4883578"/>
            <a:ext cx="934744" cy="184666"/>
          </a:xfrm>
        </p:spPr>
        <p:txBody>
          <a:bodyPr/>
          <a:lstStyle/>
          <a:p>
            <a:r>
              <a:rPr/>
              <a:t>17%</a:t>
            </a:r>
          </a:p>
        </p:txBody>
      </p:sp>
      <p:sp>
        <p:nvSpPr>
          <p:cNvPr id="21" name="2.14"/>
          <p:cNvSpPr>
            <a:spLocks noGrp="1"/>
          </p:cNvSpPr>
          <p:nvPr>
            <p:ph type="body" sz="quarter" idx="28"/>
          </p:nvPr>
        </p:nvSpPr>
        <p:spPr>
          <a:xfrm>
            <a:off x="284219" y="5311238"/>
            <a:ext cx="2360492" cy="184666"/>
          </a:xfrm>
        </p:spPr>
        <p:txBody>
          <a:bodyPr/>
          <a:lstStyle/>
          <a:p>
            <a:r>
              <a:rPr/>
              <a:t>Deteriorated by less than 6.61 points</a:t>
            </a:r>
          </a:p>
        </p:txBody>
      </p:sp>
      <p:sp>
        <p:nvSpPr>
          <p:cNvPr id="22" name="2.1"/>
          <p:cNvSpPr>
            <a:spLocks noGrp="1"/>
          </p:cNvSpPr>
          <p:nvPr>
            <p:ph type="title"/>
          </p:nvPr>
        </p:nvSpPr>
        <p:spPr>
          <a:xfrm>
            <a:off x="0" y="486000"/>
            <a:ext cx="7861602" cy="783255"/>
          </a:xfrm>
        </p:spPr>
        <p:txBody>
          <a:bodyPr/>
          <a:lstStyle/>
          <a:p>
            <a:r>
              <a:rPr/>
              <a:t>RCADS separation anxiety disorder scale</a:t>
            </a:r>
          </a:p>
        </p:txBody>
      </p:sp>
      <p:sp>
        <p:nvSpPr>
          <p:cNvPr id="23" name="Date Placeholder"/>
          <p:cNvSpPr>
            <a:spLocks noGrp="1"/>
          </p:cNvSpPr>
          <p:nvPr>
            <p:ph type="dt" sz="half" idx="10"/>
          </p:nvPr>
        </p:nvSpPr>
        <p:spPr>
          <a:xfrm>
            <a:off x="-1" y="6492874"/>
            <a:ext cx="9372601" cy="365125"/>
          </a:xfrm>
        </p:spPr>
        <p:txBody>
          <a:bodyPr/>
          <a:lstStyle/>
          <a:p>
            <a:r>
              <a:rPr/>
              <a:t>Version: 2022-09-22</a:t>
            </a:r>
          </a:p>
        </p:txBody>
      </p:sp>
      <p:sp>
        <p:nvSpPr>
          <p:cNvPr id="24" name="Slide Number Placeholder"/>
          <p:cNvSpPr>
            <a:spLocks noGrp="1"/>
          </p:cNvSpPr>
          <p:nvPr>
            <p:ph type="sldNum" sz="quarter" idx="12"/>
          </p:nvPr>
        </p:nvSpPr>
        <p:spPr>
          <a:xfrm>
            <a:off x="6996112" y="6492874"/>
            <a:ext cx="2909887" cy="365125"/>
          </a:xfrm>
        </p:spPr>
        <p:txBody>
          <a:bodyPr/>
          <a:lstStyle/>
          <a:p>
            <a:r>
              <a:rPr/>
              <a:t>2</a:t>
            </a:r>
          </a:p>
        </p:txBody>
      </p:sp>
    </p:spTree>
    <p:extLst>
      <p:ext uri="{BB962C8B-B14F-4D97-AF65-F5344CB8AC3E}">
        <p14:creationId xmlns:p14="http://schemas.microsoft.com/office/powerpoint/2010/main" val="370290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5"/>
          <p:cNvSpPr>
            <a:spLocks noGrp="1"/>
          </p:cNvSpPr>
          <p:nvPr>
            <p:ph type="body" sz="quarter" idx="37"/>
          </p:nvPr>
        </p:nvSpPr>
        <p:spPr>
          <a:xfrm>
            <a:off x="1075527" y="3913781"/>
            <a:ext cx="934744" cy="184666"/>
          </a:xfrm>
        </p:spPr>
        <p:txBody>
          <a:bodyPr/>
          <a:lstStyle/>
          <a:p>
            <a:r>
              <a:rPr/>
              <a:t>46%</a:t>
            </a:r>
          </a:p>
        </p:txBody>
      </p:sp>
      <p:sp>
        <p:nvSpPr>
          <p:cNvPr id="3" name="3.9"/>
          <p:cNvSpPr>
            <a:spLocks noGrp="1"/>
          </p:cNvSpPr>
          <p:nvPr>
            <p:ph type="body" sz="quarter" idx="41"/>
          </p:nvPr>
        </p:nvSpPr>
        <p:spPr>
          <a:xfrm>
            <a:off x="1075527" y="5445222"/>
            <a:ext cx="934744" cy="184666"/>
          </a:xfrm>
        </p:spPr>
        <p:txBody>
          <a:bodyPr/>
          <a:lstStyle/>
          <a:p>
            <a:r>
              <a:rPr/>
              <a:t>31%</a:t>
            </a:r>
          </a:p>
        </p:txBody>
      </p:sp>
      <p:sp>
        <p:nvSpPr>
          <p:cNvPr id="4" name="3.10"/>
          <p:cNvSpPr>
            <a:spLocks noGrp="1"/>
          </p:cNvSpPr>
          <p:nvPr>
            <p:ph type="body" sz="quarter" idx="42"/>
          </p:nvPr>
        </p:nvSpPr>
        <p:spPr>
          <a:xfrm>
            <a:off x="1075527" y="5704050"/>
            <a:ext cx="934744" cy="184666"/>
          </a:xfrm>
        </p:spPr>
        <p:txBody>
          <a:bodyPr/>
          <a:lstStyle/>
          <a:p>
            <a:r>
              <a:rPr/>
              <a:t>0%</a:t>
            </a:r>
          </a:p>
        </p:txBody>
      </p:sp>
      <p:sp>
        <p:nvSpPr>
          <p:cNvPr id="5" name="3.11"/>
          <p:cNvSpPr>
            <a:spLocks noGrp="1"/>
          </p:cNvSpPr>
          <p:nvPr>
            <p:ph type="body" sz="quarter" idx="43"/>
          </p:nvPr>
        </p:nvSpPr>
        <p:spPr>
          <a:xfrm>
            <a:off x="5573712" y="3517939"/>
            <a:ext cx="934744" cy="184666"/>
          </a:xfrm>
        </p:spPr>
        <p:txBody>
          <a:bodyPr/>
          <a:lstStyle/>
          <a:p>
            <a:r>
              <a:rPr/>
              <a:t>2%</a:t>
            </a:r>
          </a:p>
        </p:txBody>
      </p:sp>
      <p:sp>
        <p:nvSpPr>
          <p:cNvPr id="6" name="3.12"/>
          <p:cNvSpPr>
            <a:spLocks noGrp="1"/>
          </p:cNvSpPr>
          <p:nvPr>
            <p:ph type="body" sz="quarter" idx="44"/>
          </p:nvPr>
        </p:nvSpPr>
        <p:spPr>
          <a:xfrm>
            <a:off x="5573710" y="3970784"/>
            <a:ext cx="934744" cy="184666"/>
          </a:xfrm>
        </p:spPr>
        <p:txBody>
          <a:bodyPr/>
          <a:lstStyle/>
          <a:p>
            <a:r>
              <a:rPr/>
              <a:t>2%</a:t>
            </a:r>
          </a:p>
        </p:txBody>
      </p:sp>
      <p:sp>
        <p:nvSpPr>
          <p:cNvPr id="7" name="3.3"/>
          <p:cNvSpPr>
            <a:spLocks noGrp="1"/>
          </p:cNvSpPr>
          <p:nvPr>
            <p:ph type="body" sz="quarter" idx="20"/>
          </p:nvPr>
        </p:nvSpPr>
        <p:spPr>
          <a:xfrm>
            <a:off x="1075532" y="3394667"/>
            <a:ext cx="934744" cy="184666"/>
          </a:xfrm>
        </p:spPr>
        <p:txBody>
          <a:bodyPr/>
          <a:lstStyle/>
          <a:p>
            <a:r>
              <a:rPr/>
              <a:t>6%</a:t>
            </a:r>
          </a:p>
        </p:txBody>
      </p:sp>
      <p:sp>
        <p:nvSpPr>
          <p:cNvPr id="8" name="3.4"/>
          <p:cNvSpPr>
            <a:spLocks noGrp="1"/>
          </p:cNvSpPr>
          <p:nvPr>
            <p:ph type="body" sz="quarter" idx="36"/>
          </p:nvPr>
        </p:nvSpPr>
        <p:spPr>
          <a:xfrm>
            <a:off x="1075529" y="3654222"/>
            <a:ext cx="934744" cy="184666"/>
          </a:xfrm>
        </p:spPr>
        <p:txBody>
          <a:bodyPr/>
          <a:lstStyle/>
          <a:p>
            <a:r>
              <a:rPr/>
              <a:t>49%</a:t>
            </a:r>
          </a:p>
        </p:txBody>
      </p:sp>
      <p:sp>
        <p:nvSpPr>
          <p:cNvPr id="9" name="3.8"/>
          <p:cNvSpPr>
            <a:spLocks noGrp="1"/>
          </p:cNvSpPr>
          <p:nvPr>
            <p:ph type="body" sz="quarter" idx="40"/>
          </p:nvPr>
        </p:nvSpPr>
        <p:spPr>
          <a:xfrm>
            <a:off x="1075527" y="5184013"/>
            <a:ext cx="934744" cy="184666"/>
          </a:xfrm>
        </p:spPr>
        <p:txBody>
          <a:bodyPr/>
          <a:lstStyle/>
          <a:p>
            <a:r>
              <a:rPr/>
              <a:t>69%</a:t>
            </a:r>
          </a:p>
        </p:txBody>
      </p:sp>
      <p:sp>
        <p:nvSpPr>
          <p:cNvPr id="10" name="3.22"/>
          <p:cNvSpPr>
            <a:spLocks noGrp="1"/>
          </p:cNvSpPr>
          <p:nvPr>
            <p:ph type="body" sz="quarter" idx="54"/>
          </p:nvPr>
        </p:nvSpPr>
        <p:spPr>
          <a:xfrm>
            <a:off x="8358339" y="5182027"/>
            <a:ext cx="934744" cy="184666"/>
          </a:xfrm>
        </p:spPr>
        <p:txBody>
          <a:bodyPr/>
          <a:lstStyle/>
          <a:p>
            <a:r>
              <a:rPr/>
              <a:t>92%</a:t>
            </a:r>
          </a:p>
        </p:txBody>
      </p:sp>
      <p:sp>
        <p:nvSpPr>
          <p:cNvPr id="11" name="3.23"/>
          <p:cNvSpPr>
            <a:spLocks noGrp="1"/>
          </p:cNvSpPr>
          <p:nvPr>
            <p:ph type="body" sz="quarter" idx="55"/>
          </p:nvPr>
        </p:nvSpPr>
        <p:spPr>
          <a:xfrm>
            <a:off x="8358339" y="5442713"/>
            <a:ext cx="934744" cy="184666"/>
          </a:xfrm>
        </p:spPr>
        <p:txBody>
          <a:bodyPr/>
          <a:lstStyle/>
          <a:p>
            <a:r>
              <a:rPr/>
              <a:t>7%</a:t>
            </a:r>
          </a:p>
        </p:txBody>
      </p:sp>
      <p:sp>
        <p:nvSpPr>
          <p:cNvPr id="12" name="3.24"/>
          <p:cNvSpPr>
            <a:spLocks noGrp="1"/>
          </p:cNvSpPr>
          <p:nvPr>
            <p:ph type="body" sz="quarter" idx="56"/>
          </p:nvPr>
        </p:nvSpPr>
        <p:spPr>
          <a:xfrm>
            <a:off x="8358334" y="5702319"/>
            <a:ext cx="934744" cy="184666"/>
          </a:xfrm>
        </p:spPr>
        <p:txBody>
          <a:bodyPr/>
          <a:lstStyle/>
          <a:p>
            <a:r>
              <a:rPr/>
              <a:t>0%</a:t>
            </a:r>
          </a:p>
        </p:txBody>
      </p:sp>
      <p:sp>
        <p:nvSpPr>
          <p:cNvPr id="13" name="3.15"/>
          <p:cNvSpPr>
            <a:spLocks noGrp="1"/>
          </p:cNvSpPr>
          <p:nvPr>
            <p:ph type="body" sz="quarter" idx="47"/>
          </p:nvPr>
        </p:nvSpPr>
        <p:spPr>
          <a:xfrm>
            <a:off x="5573710" y="5329261"/>
            <a:ext cx="934744" cy="184666"/>
          </a:xfrm>
        </p:spPr>
        <p:txBody>
          <a:bodyPr/>
          <a:lstStyle/>
          <a:p>
            <a:r>
              <a:rPr/>
              <a:t>66%</a:t>
            </a:r>
          </a:p>
        </p:txBody>
      </p:sp>
      <p:sp>
        <p:nvSpPr>
          <p:cNvPr id="14" name="3.16"/>
          <p:cNvSpPr>
            <a:spLocks noGrp="1"/>
          </p:cNvSpPr>
          <p:nvPr>
            <p:ph type="body" sz="quarter" idx="48"/>
          </p:nvPr>
        </p:nvSpPr>
        <p:spPr>
          <a:xfrm>
            <a:off x="5573710" y="5694653"/>
            <a:ext cx="934744" cy="184666"/>
          </a:xfrm>
        </p:spPr>
        <p:txBody>
          <a:bodyPr/>
          <a:lstStyle/>
          <a:p>
            <a:r>
              <a:rPr/>
              <a:t>25%</a:t>
            </a:r>
          </a:p>
        </p:txBody>
      </p:sp>
      <p:sp>
        <p:nvSpPr>
          <p:cNvPr id="15" name="3.17"/>
          <p:cNvSpPr>
            <a:spLocks noGrp="1"/>
          </p:cNvSpPr>
          <p:nvPr>
            <p:ph type="body" sz="quarter" idx="49"/>
          </p:nvPr>
        </p:nvSpPr>
        <p:spPr>
          <a:xfrm>
            <a:off x="8358334" y="3228611"/>
            <a:ext cx="934744" cy="184666"/>
          </a:xfrm>
        </p:spPr>
        <p:txBody>
          <a:bodyPr/>
          <a:lstStyle/>
          <a:p>
            <a:r>
              <a:rPr/>
              <a:t>57%</a:t>
            </a:r>
          </a:p>
        </p:txBody>
      </p:sp>
      <p:sp>
        <p:nvSpPr>
          <p:cNvPr id="16" name="3.18"/>
          <p:cNvSpPr>
            <a:spLocks noGrp="1"/>
          </p:cNvSpPr>
          <p:nvPr>
            <p:ph type="body" sz="quarter" idx="50"/>
          </p:nvPr>
        </p:nvSpPr>
        <p:spPr>
          <a:xfrm>
            <a:off x="8355953" y="3484619"/>
            <a:ext cx="934744" cy="184666"/>
          </a:xfrm>
        </p:spPr>
        <p:txBody>
          <a:bodyPr/>
          <a:lstStyle/>
          <a:p>
            <a:r>
              <a:rPr/>
              <a:t>40%</a:t>
            </a:r>
          </a:p>
        </p:txBody>
      </p:sp>
      <p:sp>
        <p:nvSpPr>
          <p:cNvPr id="17" name="3.21"/>
          <p:cNvSpPr>
            <a:spLocks noGrp="1"/>
          </p:cNvSpPr>
          <p:nvPr>
            <p:ph type="body" sz="quarter" idx="53"/>
          </p:nvPr>
        </p:nvSpPr>
        <p:spPr>
          <a:xfrm>
            <a:off x="8358333" y="4922969"/>
            <a:ext cx="934744" cy="184666"/>
          </a:xfrm>
        </p:spPr>
        <p:txBody>
          <a:bodyPr/>
          <a:lstStyle/>
          <a:p>
            <a:r>
              <a:rPr/>
              <a:t>0%</a:t>
            </a:r>
          </a:p>
        </p:txBody>
      </p:sp>
      <p:sp>
        <p:nvSpPr>
          <p:cNvPr id="18" name="3.2"/>
          <p:cNvSpPr>
            <a:spLocks noGrp="1"/>
          </p:cNvSpPr>
          <p:nvPr>
            <p:ph type="body" sz="quarter" idx="35"/>
          </p:nvPr>
        </p:nvSpPr>
        <p:spPr>
          <a:xfrm>
            <a:off x="2381" y="2216083"/>
            <a:ext cx="9905999" cy="859696"/>
          </a:xfrm>
        </p:spPr>
        <p:txBody>
          <a:bodyPr/>
          <a:lstStyle/>
          <a:p>
            <a:r>
              <a:rPr/>
              <a:t>The sample used consisted of the 9,684 CYP who completed the RCADS SAD scale more than once during their case. The tables below describe the sample characteristics</a:t>
            </a:r>
          </a:p>
        </p:txBody>
      </p:sp>
      <p:sp>
        <p:nvSpPr>
          <p:cNvPr id="19" name="3.13"/>
          <p:cNvSpPr>
            <a:spLocks noGrp="1"/>
          </p:cNvSpPr>
          <p:nvPr>
            <p:ph type="body" sz="quarter" idx="45"/>
          </p:nvPr>
        </p:nvSpPr>
        <p:spPr>
          <a:xfrm>
            <a:off x="5573710" y="4423629"/>
            <a:ext cx="934744" cy="184666"/>
          </a:xfrm>
        </p:spPr>
        <p:txBody>
          <a:bodyPr/>
          <a:lstStyle/>
          <a:p>
            <a:r>
              <a:rPr/>
              <a:t>3%</a:t>
            </a:r>
          </a:p>
        </p:txBody>
      </p:sp>
      <p:sp>
        <p:nvSpPr>
          <p:cNvPr id="20" name="3.6"/>
          <p:cNvSpPr>
            <a:spLocks noGrp="1"/>
          </p:cNvSpPr>
          <p:nvPr>
            <p:ph type="body" sz="quarter" idx="38"/>
          </p:nvPr>
        </p:nvSpPr>
        <p:spPr>
          <a:xfrm>
            <a:off x="1075527" y="4170955"/>
            <a:ext cx="934744" cy="184666"/>
          </a:xfrm>
        </p:spPr>
        <p:txBody>
          <a:bodyPr/>
          <a:lstStyle/>
          <a:p>
            <a:r>
              <a:rPr/>
              <a:t>0%</a:t>
            </a:r>
          </a:p>
        </p:txBody>
      </p:sp>
      <p:sp>
        <p:nvSpPr>
          <p:cNvPr id="21" name="3.7"/>
          <p:cNvSpPr>
            <a:spLocks noGrp="1"/>
          </p:cNvSpPr>
          <p:nvPr>
            <p:ph type="body" sz="quarter" idx="39"/>
          </p:nvPr>
        </p:nvSpPr>
        <p:spPr>
          <a:xfrm>
            <a:off x="1075527" y="4429468"/>
            <a:ext cx="934744" cy="184666"/>
          </a:xfrm>
        </p:spPr>
        <p:txBody>
          <a:bodyPr/>
          <a:lstStyle/>
          <a:p>
            <a:r>
              <a:rPr/>
              <a:t>0%</a:t>
            </a:r>
          </a:p>
        </p:txBody>
      </p:sp>
      <p:sp>
        <p:nvSpPr>
          <p:cNvPr id="22" name="3.20"/>
          <p:cNvSpPr>
            <a:spLocks noGrp="1"/>
          </p:cNvSpPr>
          <p:nvPr>
            <p:ph type="body" sz="quarter" idx="52"/>
          </p:nvPr>
        </p:nvSpPr>
        <p:spPr>
          <a:xfrm>
            <a:off x="8358334" y="4664664"/>
            <a:ext cx="934744" cy="184666"/>
          </a:xfrm>
        </p:spPr>
        <p:txBody>
          <a:bodyPr/>
          <a:lstStyle/>
          <a:p>
            <a:r>
              <a:rPr/>
              <a:t>0%</a:t>
            </a:r>
          </a:p>
        </p:txBody>
      </p:sp>
      <p:sp>
        <p:nvSpPr>
          <p:cNvPr id="23" name="3.14"/>
          <p:cNvSpPr>
            <a:spLocks noGrp="1"/>
          </p:cNvSpPr>
          <p:nvPr>
            <p:ph type="body" sz="quarter" idx="46"/>
          </p:nvPr>
        </p:nvSpPr>
        <p:spPr>
          <a:xfrm>
            <a:off x="5573710" y="4878259"/>
            <a:ext cx="934744" cy="184666"/>
          </a:xfrm>
        </p:spPr>
        <p:txBody>
          <a:bodyPr/>
          <a:lstStyle/>
          <a:p>
            <a:r>
              <a:rPr/>
              <a:t>1%</a:t>
            </a:r>
          </a:p>
        </p:txBody>
      </p:sp>
      <p:sp>
        <p:nvSpPr>
          <p:cNvPr id="24" name="3.19"/>
          <p:cNvSpPr>
            <a:spLocks noGrp="1"/>
          </p:cNvSpPr>
          <p:nvPr>
            <p:ph type="body" sz="quarter" idx="51"/>
          </p:nvPr>
        </p:nvSpPr>
        <p:spPr>
          <a:xfrm>
            <a:off x="8358334" y="3744174"/>
            <a:ext cx="934744" cy="184666"/>
          </a:xfrm>
        </p:spPr>
        <p:txBody>
          <a:bodyPr/>
          <a:lstStyle/>
          <a:p>
            <a:r>
              <a:rPr/>
              <a:t>3%</a:t>
            </a:r>
          </a:p>
        </p:txBody>
      </p:sp>
      <p:sp>
        <p:nvSpPr>
          <p:cNvPr id="25" name="3.1"/>
          <p:cNvSpPr>
            <a:spLocks noGrp="1"/>
          </p:cNvSpPr>
          <p:nvPr>
            <p:ph type="title"/>
          </p:nvPr>
        </p:nvSpPr>
        <p:spPr>
          <a:xfrm>
            <a:off x="0" y="486000"/>
            <a:ext cx="7861602" cy="783255"/>
          </a:xfrm>
        </p:spPr>
        <p:txBody>
          <a:bodyPr/>
          <a:lstStyle/>
          <a:p>
            <a:r>
              <a:rPr/>
              <a:t>RCADS separation anxiety disorder scale</a:t>
            </a:r>
          </a:p>
        </p:txBody>
      </p:sp>
      <p:sp>
        <p:nvSpPr>
          <p:cNvPr id="26" name="Date Placeholder"/>
          <p:cNvSpPr>
            <a:spLocks noGrp="1"/>
          </p:cNvSpPr>
          <p:nvPr>
            <p:ph type="dt" sz="half" idx="10"/>
          </p:nvPr>
        </p:nvSpPr>
        <p:spPr>
          <a:xfrm>
            <a:off x="-1" y="6492874"/>
            <a:ext cx="9372601" cy="365125"/>
          </a:xfrm>
        </p:spPr>
        <p:txBody>
          <a:bodyPr/>
          <a:lstStyle/>
          <a:p>
            <a:r>
              <a:rPr/>
              <a:t>Version: 2022-09-22</a:t>
            </a:r>
          </a:p>
        </p:txBody>
      </p:sp>
      <p:sp>
        <p:nvSpPr>
          <p:cNvPr id="27" name="Slide Number Placeholder"/>
          <p:cNvSpPr>
            <a:spLocks noGrp="1"/>
          </p:cNvSpPr>
          <p:nvPr>
            <p:ph type="sldNum" sz="quarter" idx="12"/>
          </p:nvPr>
        </p:nvSpPr>
        <p:spPr>
          <a:xfrm>
            <a:off x="6996112" y="6492874"/>
            <a:ext cx="2909887" cy="365125"/>
          </a:xfrm>
        </p:spPr>
        <p:txBody>
          <a:bodyPr/>
          <a:lstStyle/>
          <a:p>
            <a:r>
              <a:rPr/>
              <a:t>3</a:t>
            </a:r>
          </a:p>
        </p:txBody>
      </p:sp>
    </p:spTree>
    <p:extLst>
      <p:ext uri="{BB962C8B-B14F-4D97-AF65-F5344CB8AC3E}">
        <p14:creationId xmlns:p14="http://schemas.microsoft.com/office/powerpoint/2010/main" val="402528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2"/>
          <p:cNvSpPr>
            <a:spLocks noGrp="1"/>
          </p:cNvSpPr>
          <p:nvPr>
            <p:ph type="body" sz="quarter" idx="35"/>
          </p:nvPr>
        </p:nvSpPr>
        <p:spPr>
          <a:xfrm>
            <a:off x="0" y="1571139"/>
            <a:ext cx="9905999" cy="859696"/>
          </a:xfrm>
        </p:spPr>
        <p:txBody>
          <a:bodyPr/>
          <a:lstStyle/>
          <a:p>
            <a:r>
              <a:rPr/>
              <a:t>For each case in the sample described on page 3, a change score was calculated by subtracting the first self-reported RCADS SAD scale score from the last self-reported RCADS SAD scale score</a:t>
            </a:r>
          </a:p>
        </p:txBody>
      </p:sp>
      <p:sp>
        <p:nvSpPr>
          <p:cNvPr id="3" name="4.7"/>
          <p:cNvSpPr>
            <a:spLocks noGrp="1"/>
          </p:cNvSpPr>
          <p:nvPr>
            <p:ph type="body" sz="quarter" idx="45"/>
          </p:nvPr>
        </p:nvSpPr>
        <p:spPr>
          <a:xfrm>
            <a:off x="0" y="6004240"/>
            <a:ext cx="9905999" cy="369332"/>
          </a:xfrm>
        </p:spPr>
        <p:txBody>
          <a:bodyPr/>
          <a:lstStyle/>
          <a:p>
            <a:r>
              <a:rPr/>
              <a:t>† Piqueras JA, Martín-Vivar M, Sandin B, San Luis C, Pineda D. The Revised Child Anxiety and Depression Scale: A systematic review and reliability generalization meta-analysis. J Affect Disord. 2017;218:153-169</a:t>
            </a:r>
          </a:p>
        </p:txBody>
      </p:sp>
      <p:sp>
        <p:nvSpPr>
          <p:cNvPr id="4" name="4.5"/>
          <p:cNvSpPr>
            <a:spLocks noGrp="1"/>
          </p:cNvSpPr>
          <p:nvPr>
            <p:ph type="body" sz="quarter" idx="43"/>
          </p:nvPr>
        </p:nvSpPr>
        <p:spPr>
          <a:xfrm>
            <a:off x="0" y="4602013"/>
            <a:ext cx="9905999" cy="859696"/>
          </a:xfrm>
        </p:spPr>
        <p:txBody>
          <a:bodyPr/>
          <a:lstStyle/>
          <a:p>
            <a:r>
              <a:rPr/>
              <a:t>The standard error of measurement of a difference* was calculated from these scores, using a Cronbach’s alpha of 0.74†</a:t>
            </a:r>
          </a:p>
        </p:txBody>
      </p:sp>
      <p:sp>
        <p:nvSpPr>
          <p:cNvPr id="5" name="4.3"/>
          <p:cNvSpPr>
            <a:spLocks noGrp="1"/>
          </p:cNvSpPr>
          <p:nvPr>
            <p:ph type="body" sz="quarter" idx="37"/>
          </p:nvPr>
        </p:nvSpPr>
        <p:spPr>
          <a:xfrm>
            <a:off x="0" y="2041737"/>
            <a:ext cx="9905999" cy="859696"/>
          </a:xfrm>
        </p:spPr>
        <p:txBody>
          <a:bodyPr/>
          <a:lstStyle/>
          <a:p>
            <a:r>
              <a:rPr/>
              <a:t>Using a reliable change criterion (RCC) of 6.61 (see below for details), cases were categorised as follows:</a:t>
            </a:r>
          </a:p>
        </p:txBody>
      </p:sp>
      <p:sp>
        <p:nvSpPr>
          <p:cNvPr id="6" name="4.6"/>
          <p:cNvSpPr>
            <a:spLocks noGrp="1"/>
          </p:cNvSpPr>
          <p:nvPr>
            <p:ph type="body" sz="quarter" idx="44"/>
          </p:nvPr>
        </p:nvSpPr>
        <p:spPr>
          <a:xfrm>
            <a:off x="0" y="4877150"/>
            <a:ext cx="9905999" cy="859696"/>
          </a:xfrm>
        </p:spPr>
        <p:txBody>
          <a:bodyPr/>
          <a:lstStyle/>
          <a:p>
            <a:r>
              <a:rPr/>
              <a:t>The standard error of measurement of a difference was multiplied by 1.96 (the 5% two-sided percentage point of the normal distribution), which resulted in an RCC of 6.61</a:t>
            </a:r>
          </a:p>
        </p:txBody>
      </p:sp>
      <p:sp>
        <p:nvSpPr>
          <p:cNvPr id="7" name="4.4"/>
          <p:cNvSpPr>
            <a:spLocks noGrp="1"/>
          </p:cNvSpPr>
          <p:nvPr>
            <p:ph type="body" sz="quarter" idx="42"/>
          </p:nvPr>
        </p:nvSpPr>
        <p:spPr>
          <a:xfrm>
            <a:off x="0" y="4129848"/>
            <a:ext cx="9905999" cy="859696"/>
          </a:xfrm>
        </p:spPr>
        <p:txBody>
          <a:bodyPr/>
          <a:lstStyle/>
          <a:p>
            <a:r>
              <a:rPr/>
              <a:t>The RCC was calculated from the first self-reported RCADS SAD scale scores of 46,358 CYP who completed this measure at least once during their period of contact (having filtered the dataset as described on page 3)</a:t>
            </a:r>
          </a:p>
        </p:txBody>
      </p:sp>
      <p:sp>
        <p:nvSpPr>
          <p:cNvPr id="8" name="4.1"/>
          <p:cNvSpPr>
            <a:spLocks noGrp="1"/>
          </p:cNvSpPr>
          <p:nvPr>
            <p:ph type="title"/>
          </p:nvPr>
        </p:nvSpPr>
        <p:spPr>
          <a:xfrm>
            <a:off x="0" y="486000"/>
            <a:ext cx="7861602" cy="783255"/>
          </a:xfrm>
        </p:spPr>
        <p:txBody>
          <a:bodyPr/>
          <a:lstStyle/>
          <a:p>
            <a:r>
              <a:rPr/>
              <a:t>RCADS separation anxiety disorder scale</a:t>
            </a:r>
          </a:p>
        </p:txBody>
      </p:sp>
      <p:sp>
        <p:nvSpPr>
          <p:cNvPr id="9" name="Date Placeholder"/>
          <p:cNvSpPr>
            <a:spLocks noGrp="1"/>
          </p:cNvSpPr>
          <p:nvPr>
            <p:ph type="dt" sz="half" idx="10"/>
          </p:nvPr>
        </p:nvSpPr>
        <p:spPr>
          <a:xfrm>
            <a:off x="-1" y="6492874"/>
            <a:ext cx="9372601" cy="365125"/>
          </a:xfrm>
        </p:spPr>
        <p:txBody>
          <a:bodyPr/>
          <a:lstStyle/>
          <a:p>
            <a:r>
              <a:rPr/>
              <a:t>Version: 2022-09-22</a:t>
            </a:r>
          </a:p>
        </p:txBody>
      </p:sp>
      <p:sp>
        <p:nvSpPr>
          <p:cNvPr id="10" name="Slide Number Placeholder"/>
          <p:cNvSpPr>
            <a:spLocks noGrp="1"/>
          </p:cNvSpPr>
          <p:nvPr>
            <p:ph type="sldNum" sz="quarter" idx="12"/>
          </p:nvPr>
        </p:nvSpPr>
        <p:spPr>
          <a:xfrm>
            <a:off x="6996112" y="6492874"/>
            <a:ext cx="2909887" cy="365125"/>
          </a:xfrm>
        </p:spPr>
        <p:txBody>
          <a:bodyPr/>
          <a:lstStyle/>
          <a:p>
            <a:r>
              <a:rPr/>
              <a:t>4</a:t>
            </a:r>
          </a:p>
        </p:txBody>
      </p:sp>
      <p:sp>
        <p:nvSpPr>
          <p:cNvPr id="11" name="MoreEqualRCC"/>
          <p:cNvSpPr>
            <a:spLocks noGrp="1"/>
          </p:cNvSpPr>
          <p:nvPr>
            <p:ph type="body" sz="quarter" idx="38"/>
          </p:nvPr>
        </p:nvSpPr>
        <p:spPr>
          <a:xfrm>
            <a:off x="1227222" y="3150213"/>
            <a:ext cx="1492166" cy="169277"/>
          </a:xfrm>
        </p:spPr>
        <p:txBody>
          <a:bodyPr/>
          <a:lstStyle/>
          <a:p>
            <a:r>
              <a:rPr/>
              <a:t>Reliably deteriorated</a:t>
            </a:r>
          </a:p>
        </p:txBody>
      </p:sp>
      <p:sp>
        <p:nvSpPr>
          <p:cNvPr id="12" name="MoreZeroLessRCC"/>
          <p:cNvSpPr>
            <a:spLocks noGrp="1"/>
          </p:cNvSpPr>
          <p:nvPr>
            <p:ph type="body" sz="quarter" idx="39"/>
          </p:nvPr>
        </p:nvSpPr>
        <p:spPr>
          <a:xfrm>
            <a:off x="2719388" y="3148663"/>
            <a:ext cx="1492166" cy="169277"/>
          </a:xfrm>
        </p:spPr>
        <p:txBody>
          <a:bodyPr/>
          <a:lstStyle/>
          <a:p>
            <a:r>
              <a:rPr/>
              <a:t>Deteriorated</a:t>
            </a:r>
          </a:p>
        </p:txBody>
      </p:sp>
      <p:sp>
        <p:nvSpPr>
          <p:cNvPr id="13" name="LessZeroMoreMinusRCC"/>
          <p:cNvSpPr>
            <a:spLocks noGrp="1"/>
          </p:cNvSpPr>
          <p:nvPr>
            <p:ph type="body" sz="quarter" idx="40"/>
          </p:nvPr>
        </p:nvSpPr>
        <p:spPr>
          <a:xfrm>
            <a:off x="5701591" y="3149699"/>
            <a:ext cx="1492166" cy="169277"/>
          </a:xfrm>
        </p:spPr>
        <p:txBody>
          <a:bodyPr/>
          <a:lstStyle/>
          <a:p>
            <a:r>
              <a:rPr/>
              <a:t>Improved</a:t>
            </a:r>
          </a:p>
        </p:txBody>
      </p:sp>
      <p:sp>
        <p:nvSpPr>
          <p:cNvPr id="14" name="LessEqualMinusRCC"/>
          <p:cNvSpPr>
            <a:spLocks noGrp="1"/>
          </p:cNvSpPr>
          <p:nvPr>
            <p:ph type="body" sz="quarter" idx="41"/>
          </p:nvPr>
        </p:nvSpPr>
        <p:spPr>
          <a:xfrm>
            <a:off x="7194104" y="3149114"/>
            <a:ext cx="1492166" cy="169277"/>
          </a:xfrm>
        </p:spPr>
        <p:txBody>
          <a:bodyPr/>
          <a:lstStyle/>
          <a:p>
            <a:r>
              <a:rPr/>
              <a:t>Reliably improved</a:t>
            </a:r>
          </a:p>
        </p:txBody>
      </p:sp>
    </p:spTree>
    <p:extLst>
      <p:ext uri="{BB962C8B-B14F-4D97-AF65-F5344CB8AC3E}">
        <p14:creationId xmlns:p14="http://schemas.microsoft.com/office/powerpoint/2010/main" val="2311945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827</TotalTime>
  <Words>685</Words>
  <Application>Microsoft Office PowerPoint</Application>
  <PresentationFormat>A4 Paper (210x297 mm)</PresentationFormat>
  <Paragraphs>60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«MeasName»</vt:lpstr>
      <vt:lpstr>«MeasName» </vt:lpstr>
      <vt:lpstr>«MeasName»</vt:lpstr>
      <vt:lpstr>«MeasName»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PowerPoint Presentation</dc:title>
  <dc:creator>Benjamin Ritchie</dc:creator>
  <cp:lastModifiedBy/>
  <cp:revision>187</cp:revision>
  <dcterms:created xsi:type="dcterms:W3CDTF">2022-06-28T13:53:08Z</dcterms:created>
  <dcterms:modified xsi:type="dcterms:W3CDTF">2022-09-22T12:02:35Z</dcterms:modified>
</cp:coreProperties>
</file>