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300" r:id="rId6"/>
    <p:sldId id="396" r:id="rId7"/>
    <p:sldId id="398" r:id="rId8"/>
    <p:sldId id="401" r:id="rId9"/>
    <p:sldId id="412" r:id="rId10"/>
    <p:sldId id="400" r:id="rId11"/>
    <p:sldId id="409" r:id="rId12"/>
    <p:sldId id="359" r:id="rId13"/>
    <p:sldId id="407" r:id="rId14"/>
    <p:sldId id="399" r:id="rId15"/>
    <p:sldId id="336" r:id="rId16"/>
    <p:sldId id="408" r:id="rId17"/>
    <p:sldId id="4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6" autoAdjust="0"/>
    <p:restoredTop sz="63543" autoAdjust="0"/>
  </p:normalViewPr>
  <p:slideViewPr>
    <p:cSldViewPr snapToGrid="0">
      <p:cViewPr varScale="1">
        <p:scale>
          <a:sx n="50" d="100"/>
          <a:sy n="50" d="100"/>
        </p:scale>
        <p:origin x="1640" y="44"/>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1E73E-BD66-4FFC-A324-9CEB515475BA}"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EE6A75-DE65-4ABC-B109-B59325C891B3}">
      <dgm:prSet custT="1"/>
      <dgm:spPr/>
      <dgm:t>
        <a:bodyPr/>
        <a:lstStyle/>
        <a:p>
          <a:pPr>
            <a:lnSpc>
              <a:spcPct val="100000"/>
            </a:lnSpc>
          </a:pPr>
          <a:r>
            <a:rPr lang="en-US" sz="1600" dirty="0"/>
            <a:t>Meaningful Measurement is a process and happens over time.  </a:t>
          </a:r>
        </a:p>
      </dgm:t>
    </dgm:pt>
    <dgm:pt modelId="{E6123F53-A398-4CFD-AAE2-069B95E3FDBF}" type="parTrans" cxnId="{C42A72AD-19BF-4D05-8E08-3E02AFE4BED5}">
      <dgm:prSet/>
      <dgm:spPr/>
      <dgm:t>
        <a:bodyPr/>
        <a:lstStyle/>
        <a:p>
          <a:endParaRPr lang="en-US" sz="1600"/>
        </a:p>
      </dgm:t>
    </dgm:pt>
    <dgm:pt modelId="{9C1F8044-1040-4F95-967B-4EDD7D2CB49B}" type="sibTrans" cxnId="{C42A72AD-19BF-4D05-8E08-3E02AFE4BED5}">
      <dgm:prSet/>
      <dgm:spPr/>
      <dgm:t>
        <a:bodyPr/>
        <a:lstStyle/>
        <a:p>
          <a:pPr>
            <a:lnSpc>
              <a:spcPct val="100000"/>
            </a:lnSpc>
          </a:pPr>
          <a:endParaRPr lang="en-US" sz="1600"/>
        </a:p>
      </dgm:t>
    </dgm:pt>
    <dgm:pt modelId="{2FF7FAA0-27A0-4609-98C8-E055709C5DFF}">
      <dgm:prSet custT="1"/>
      <dgm:spPr/>
      <dgm:t>
        <a:bodyPr/>
        <a:lstStyle/>
        <a:p>
          <a:pPr>
            <a:lnSpc>
              <a:spcPct val="100000"/>
            </a:lnSpc>
          </a:pPr>
          <a:r>
            <a:rPr lang="en-US" sz="1600" dirty="0"/>
            <a:t>We us the data from measurement as one signal to know if things are going well. </a:t>
          </a:r>
        </a:p>
      </dgm:t>
    </dgm:pt>
    <dgm:pt modelId="{3F9E7666-1EB0-4ADA-8F8F-519DC034B5F0}" type="parTrans" cxnId="{C2A6C7BD-6DD0-4AD7-8214-816DF704496E}">
      <dgm:prSet/>
      <dgm:spPr/>
      <dgm:t>
        <a:bodyPr/>
        <a:lstStyle/>
        <a:p>
          <a:endParaRPr lang="en-US" sz="1600"/>
        </a:p>
      </dgm:t>
    </dgm:pt>
    <dgm:pt modelId="{2D81C2FF-B535-42CC-876F-25271A1FA9ED}" type="sibTrans" cxnId="{C2A6C7BD-6DD0-4AD7-8214-816DF704496E}">
      <dgm:prSet/>
      <dgm:spPr/>
      <dgm:t>
        <a:bodyPr/>
        <a:lstStyle/>
        <a:p>
          <a:pPr>
            <a:lnSpc>
              <a:spcPct val="100000"/>
            </a:lnSpc>
          </a:pPr>
          <a:endParaRPr lang="en-US" sz="1600"/>
        </a:p>
      </dgm:t>
    </dgm:pt>
    <dgm:pt modelId="{570D5453-31D9-4260-A8E0-811230C0D038}">
      <dgm:prSet custT="1"/>
      <dgm:spPr/>
      <dgm:t>
        <a:bodyPr/>
        <a:lstStyle/>
        <a:p>
          <a:pPr>
            <a:lnSpc>
              <a:spcPct val="100000"/>
            </a:lnSpc>
          </a:pPr>
          <a:r>
            <a:rPr lang="en-US" sz="1600" dirty="0"/>
            <a:t>If we need to make a change in method or direction, this is a purposeful decision between the client/family and the clinician/team.</a:t>
          </a:r>
        </a:p>
      </dgm:t>
    </dgm:pt>
    <dgm:pt modelId="{8C5D739E-6C99-41C8-9E1F-9CF254E78730}" type="parTrans" cxnId="{D72E046B-430C-4B1E-B302-2BC7F84D2B55}">
      <dgm:prSet/>
      <dgm:spPr/>
      <dgm:t>
        <a:bodyPr/>
        <a:lstStyle/>
        <a:p>
          <a:endParaRPr lang="en-US" sz="1600"/>
        </a:p>
      </dgm:t>
    </dgm:pt>
    <dgm:pt modelId="{0AD4B8D9-03B4-46C9-9E9C-E92463BC4315}" type="sibTrans" cxnId="{D72E046B-430C-4B1E-B302-2BC7F84D2B55}">
      <dgm:prSet/>
      <dgm:spPr/>
      <dgm:t>
        <a:bodyPr/>
        <a:lstStyle/>
        <a:p>
          <a:pPr>
            <a:lnSpc>
              <a:spcPct val="100000"/>
            </a:lnSpc>
          </a:pPr>
          <a:endParaRPr lang="en-US" sz="1600"/>
        </a:p>
      </dgm:t>
    </dgm:pt>
    <dgm:pt modelId="{4A644A5B-4789-4513-9D26-25104D271FB3}">
      <dgm:prSet custT="1"/>
      <dgm:spPr/>
      <dgm:t>
        <a:bodyPr/>
        <a:lstStyle/>
        <a:p>
          <a:pPr>
            <a:lnSpc>
              <a:spcPct val="100000"/>
            </a:lnSpc>
          </a:pPr>
          <a:r>
            <a:rPr lang="en-US" sz="1600" dirty="0"/>
            <a:t>We are clear and transparent in our relationships – including about how we are doing, in this work. </a:t>
          </a:r>
        </a:p>
      </dgm:t>
    </dgm:pt>
    <dgm:pt modelId="{CFE8CAB4-9C8B-4DAD-9FFF-4E6BD5958BAA}" type="parTrans" cxnId="{15DCD137-6404-4D1D-9CBE-A433FD6B6D3F}">
      <dgm:prSet/>
      <dgm:spPr/>
      <dgm:t>
        <a:bodyPr/>
        <a:lstStyle/>
        <a:p>
          <a:endParaRPr lang="en-US" sz="1600"/>
        </a:p>
      </dgm:t>
    </dgm:pt>
    <dgm:pt modelId="{6F55C289-7BD9-4B6F-B40E-F9B411F8C6EF}" type="sibTrans" cxnId="{15DCD137-6404-4D1D-9CBE-A433FD6B6D3F}">
      <dgm:prSet/>
      <dgm:spPr/>
      <dgm:t>
        <a:bodyPr/>
        <a:lstStyle/>
        <a:p>
          <a:pPr>
            <a:lnSpc>
              <a:spcPct val="100000"/>
            </a:lnSpc>
          </a:pPr>
          <a:endParaRPr lang="en-US" sz="1600"/>
        </a:p>
      </dgm:t>
    </dgm:pt>
    <dgm:pt modelId="{8A86B411-3EC8-4179-BA3D-A1D79CA2C2E2}">
      <dgm:prSet custT="1"/>
      <dgm:spPr/>
      <dgm:t>
        <a:bodyPr/>
        <a:lstStyle/>
        <a:p>
          <a:pPr>
            <a:lnSpc>
              <a:spcPct val="100000"/>
            </a:lnSpc>
          </a:pPr>
          <a:r>
            <a:rPr lang="en-US" sz="1600" dirty="0"/>
            <a:t>Through ongoing collaboration and negotiation, we come to an agreement on where we will work together.</a:t>
          </a:r>
        </a:p>
      </dgm:t>
    </dgm:pt>
    <dgm:pt modelId="{A13D9360-C207-4ADA-B0C2-894889D3530B}" type="parTrans" cxnId="{2CB9E2B8-0D30-4EA3-A903-DD0C1CEBE97F}">
      <dgm:prSet/>
      <dgm:spPr/>
      <dgm:t>
        <a:bodyPr/>
        <a:lstStyle/>
        <a:p>
          <a:endParaRPr lang="en-US" sz="1600"/>
        </a:p>
      </dgm:t>
    </dgm:pt>
    <dgm:pt modelId="{6400F038-A132-49D7-805B-4D4EF504ADE7}" type="sibTrans" cxnId="{2CB9E2B8-0D30-4EA3-A903-DD0C1CEBE97F}">
      <dgm:prSet/>
      <dgm:spPr/>
      <dgm:t>
        <a:bodyPr/>
        <a:lstStyle/>
        <a:p>
          <a:endParaRPr lang="en-US" sz="1600"/>
        </a:p>
      </dgm:t>
    </dgm:pt>
    <dgm:pt modelId="{7FCDE644-4C38-4649-A44A-538F3AB2E571}" type="pres">
      <dgm:prSet presAssocID="{CCC1E73E-BD66-4FFC-A324-9CEB515475BA}" presName="root" presStyleCnt="0">
        <dgm:presLayoutVars>
          <dgm:dir/>
          <dgm:resizeHandles val="exact"/>
        </dgm:presLayoutVars>
      </dgm:prSet>
      <dgm:spPr/>
    </dgm:pt>
    <dgm:pt modelId="{2E6525DD-8BDE-4933-BFF5-296B6EF5F06A}" type="pres">
      <dgm:prSet presAssocID="{CCC1E73E-BD66-4FFC-A324-9CEB515475BA}" presName="container" presStyleCnt="0">
        <dgm:presLayoutVars>
          <dgm:dir/>
          <dgm:resizeHandles val="exact"/>
        </dgm:presLayoutVars>
      </dgm:prSet>
      <dgm:spPr/>
    </dgm:pt>
    <dgm:pt modelId="{1BA8B6DB-8DB8-4507-B36E-59A832038FE1}" type="pres">
      <dgm:prSet presAssocID="{30EE6A75-DE65-4ABC-B109-B59325C891B3}" presName="compNode" presStyleCnt="0"/>
      <dgm:spPr/>
    </dgm:pt>
    <dgm:pt modelId="{8B471F38-6D95-430A-9429-6CC40C318301}" type="pres">
      <dgm:prSet presAssocID="{30EE6A75-DE65-4ABC-B109-B59325C891B3}" presName="iconBgRect" presStyleLbl="bgShp" presStyleIdx="0" presStyleCnt="5" custLinFactNeighborX="-5096" custLinFactNeighborY="-55225"/>
      <dgm:spPr/>
    </dgm:pt>
    <dgm:pt modelId="{503ACB73-C1CF-44FD-BD7C-782926FBEEE2}" type="pres">
      <dgm:prSet presAssocID="{30EE6A75-DE65-4ABC-B109-B59325C891B3}" presName="iconRect" presStyleLbl="node1" presStyleIdx="0" presStyleCnt="5" custLinFactY="-10203" custLinFactNeighborX="489"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C4618611-2ED1-4F26-A649-9242F2031556}" type="pres">
      <dgm:prSet presAssocID="{30EE6A75-DE65-4ABC-B109-B59325C891B3}" presName="spaceRect" presStyleCnt="0"/>
      <dgm:spPr/>
    </dgm:pt>
    <dgm:pt modelId="{0F075221-DECF-4ECB-94B4-210C289FFFBD}" type="pres">
      <dgm:prSet presAssocID="{30EE6A75-DE65-4ABC-B109-B59325C891B3}" presName="textRect" presStyleLbl="revTx" presStyleIdx="0" presStyleCnt="5" custScaleX="101749" custLinFactNeighborX="-3531" custLinFactNeighborY="-58243">
        <dgm:presLayoutVars>
          <dgm:chMax val="1"/>
          <dgm:chPref val="1"/>
        </dgm:presLayoutVars>
      </dgm:prSet>
      <dgm:spPr/>
    </dgm:pt>
    <dgm:pt modelId="{8B4CEDF4-24B6-449E-94C5-D574D6C95E8C}" type="pres">
      <dgm:prSet presAssocID="{9C1F8044-1040-4F95-967B-4EDD7D2CB49B}" presName="sibTrans" presStyleLbl="sibTrans2D1" presStyleIdx="0" presStyleCnt="0"/>
      <dgm:spPr/>
    </dgm:pt>
    <dgm:pt modelId="{14B6CB77-5411-4F6F-88B8-B2491C0BD7B4}" type="pres">
      <dgm:prSet presAssocID="{2FF7FAA0-27A0-4609-98C8-E055709C5DFF}" presName="compNode" presStyleCnt="0"/>
      <dgm:spPr/>
    </dgm:pt>
    <dgm:pt modelId="{94CCDF46-B101-4CB6-BBC6-951EB7D01479}" type="pres">
      <dgm:prSet presAssocID="{2FF7FAA0-27A0-4609-98C8-E055709C5DFF}" presName="iconBgRect" presStyleLbl="bgShp" presStyleIdx="1" presStyleCnt="5" custLinFactY="75300" custLinFactNeighborX="-3821" custLinFactNeighborY="100000"/>
      <dgm:spPr/>
    </dgm:pt>
    <dgm:pt modelId="{1E80233A-2663-4759-B29F-DB0A56625168}" type="pres">
      <dgm:prSet presAssocID="{2FF7FAA0-27A0-4609-98C8-E055709C5DFF}" presName="iconRect" presStyleLbl="node1" presStyleIdx="1" presStyleCnt="5" custLinFactY="100000" custLinFactNeighborX="-6588" custLinFactNeighborY="18743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919C0C75-5FA6-4BBA-8F4F-34C9D8515B8A}" type="pres">
      <dgm:prSet presAssocID="{2FF7FAA0-27A0-4609-98C8-E055709C5DFF}" presName="spaceRect" presStyleCnt="0"/>
      <dgm:spPr/>
    </dgm:pt>
    <dgm:pt modelId="{262ADDAE-EB25-478E-96EE-30005CAE321F}" type="pres">
      <dgm:prSet presAssocID="{2FF7FAA0-27A0-4609-98C8-E055709C5DFF}" presName="textRect" presStyleLbl="revTx" presStyleIdx="1" presStyleCnt="5" custLinFactY="87530" custLinFactNeighborX="-5957" custLinFactNeighborY="100000">
        <dgm:presLayoutVars>
          <dgm:chMax val="1"/>
          <dgm:chPref val="1"/>
        </dgm:presLayoutVars>
      </dgm:prSet>
      <dgm:spPr/>
    </dgm:pt>
    <dgm:pt modelId="{14BA4254-41AB-4C7F-8E06-EBE768C5F48E}" type="pres">
      <dgm:prSet presAssocID="{2D81C2FF-B535-42CC-876F-25271A1FA9ED}" presName="sibTrans" presStyleLbl="sibTrans2D1" presStyleIdx="0" presStyleCnt="0"/>
      <dgm:spPr/>
    </dgm:pt>
    <dgm:pt modelId="{DDC2D58C-F981-4776-8D54-E8939815917E}" type="pres">
      <dgm:prSet presAssocID="{570D5453-31D9-4260-A8E0-811230C0D038}" presName="compNode" presStyleCnt="0"/>
      <dgm:spPr/>
    </dgm:pt>
    <dgm:pt modelId="{5AE33927-4520-4208-911D-635378A713FC}" type="pres">
      <dgm:prSet presAssocID="{570D5453-31D9-4260-A8E0-811230C0D038}" presName="iconBgRect" presStyleLbl="bgShp" presStyleIdx="2" presStyleCnt="5"/>
      <dgm:spPr/>
    </dgm:pt>
    <dgm:pt modelId="{233FDBBF-1104-4BAD-A057-363A0612D094}" type="pres">
      <dgm:prSet presAssocID="{570D5453-31D9-4260-A8E0-811230C0D038}" presName="iconRect" presStyleLbl="node1" presStyleIdx="2" presStyleCnt="5" custLinFactNeighborX="-7761" custLinFactNeighborY="-886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F96DE05B-8CAB-4B39-AA76-7230996EFA91}" type="pres">
      <dgm:prSet presAssocID="{570D5453-31D9-4260-A8E0-811230C0D038}" presName="spaceRect" presStyleCnt="0"/>
      <dgm:spPr/>
    </dgm:pt>
    <dgm:pt modelId="{B14485A1-AC50-4E48-A3F7-FE8EA0DEB82F}" type="pres">
      <dgm:prSet presAssocID="{570D5453-31D9-4260-A8E0-811230C0D038}" presName="textRect" presStyleLbl="revTx" presStyleIdx="2" presStyleCnt="5" custLinFactNeighborX="-4324" custLinFactNeighborY="-45430">
        <dgm:presLayoutVars>
          <dgm:chMax val="1"/>
          <dgm:chPref val="1"/>
        </dgm:presLayoutVars>
      </dgm:prSet>
      <dgm:spPr/>
    </dgm:pt>
    <dgm:pt modelId="{B2F14795-8774-40CE-82BE-AE338A86B576}" type="pres">
      <dgm:prSet presAssocID="{0AD4B8D9-03B4-46C9-9E9C-E92463BC4315}" presName="sibTrans" presStyleLbl="sibTrans2D1" presStyleIdx="0" presStyleCnt="0"/>
      <dgm:spPr/>
    </dgm:pt>
    <dgm:pt modelId="{1D862558-CEDB-4562-82F2-92E9C7DB1829}" type="pres">
      <dgm:prSet presAssocID="{4A644A5B-4789-4513-9D26-25104D271FB3}" presName="compNode" presStyleCnt="0"/>
      <dgm:spPr/>
    </dgm:pt>
    <dgm:pt modelId="{5E634A2D-5E75-4513-AC6A-9EE6C3559DB0}" type="pres">
      <dgm:prSet presAssocID="{4A644A5B-4789-4513-9D26-25104D271FB3}" presName="iconBgRect" presStyleLbl="bgShp" presStyleIdx="3" presStyleCnt="5" custLinFactNeighborX="4700" custLinFactNeighborY="-1274"/>
      <dgm:spPr/>
    </dgm:pt>
    <dgm:pt modelId="{578AA36F-4661-4BC8-BE31-E083342FF6C0}" type="pres">
      <dgm:prSet presAssocID="{4A644A5B-4789-4513-9D26-25104D271FB3}" presName="iconRect" presStyleLbl="node1" presStyleIdx="3" presStyleCnt="5" custLinFactX="659638" custLinFactNeighborX="700000" custLinFactNeighborY="-7248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39229CD3-4FA1-44BE-BF19-F1A6FD0E5DC5}" type="pres">
      <dgm:prSet presAssocID="{4A644A5B-4789-4513-9D26-25104D271FB3}" presName="spaceRect" presStyleCnt="0"/>
      <dgm:spPr/>
    </dgm:pt>
    <dgm:pt modelId="{3F0D3438-5F1C-40BA-BBE7-94BBAE84B682}" type="pres">
      <dgm:prSet presAssocID="{4A644A5B-4789-4513-9D26-25104D271FB3}" presName="textRect" presStyleLbl="revTx" presStyleIdx="3" presStyleCnt="5" custLinFactX="131310" custLinFactNeighborX="200000" custLinFactNeighborY="-20384">
        <dgm:presLayoutVars>
          <dgm:chMax val="1"/>
          <dgm:chPref val="1"/>
        </dgm:presLayoutVars>
      </dgm:prSet>
      <dgm:spPr/>
    </dgm:pt>
    <dgm:pt modelId="{AA91C3EB-8945-4593-AE08-423236BDB3A0}" type="pres">
      <dgm:prSet presAssocID="{6F55C289-7BD9-4B6F-B40E-F9B411F8C6EF}" presName="sibTrans" presStyleLbl="sibTrans2D1" presStyleIdx="0" presStyleCnt="0"/>
      <dgm:spPr/>
    </dgm:pt>
    <dgm:pt modelId="{90BF06D9-9A8F-4176-B30C-AB27E7C1B419}" type="pres">
      <dgm:prSet presAssocID="{8A86B411-3EC8-4179-BA3D-A1D79CA2C2E2}" presName="compNode" presStyleCnt="0"/>
      <dgm:spPr/>
    </dgm:pt>
    <dgm:pt modelId="{17B00DE0-6F37-4FA3-AFEE-58895F489692}" type="pres">
      <dgm:prSet presAssocID="{8A86B411-3EC8-4179-BA3D-A1D79CA2C2E2}" presName="iconBgRect" presStyleLbl="bgShp" presStyleIdx="4" presStyleCnt="5" custLinFactY="-100000" custLinFactNeighborX="-13189" custLinFactNeighborY="-139807"/>
      <dgm:spPr/>
    </dgm:pt>
    <dgm:pt modelId="{356AB3C0-CE1D-4628-80BE-47B3A07C9241}" type="pres">
      <dgm:prSet presAssocID="{8A86B411-3EC8-4179-BA3D-A1D79CA2C2E2}" presName="iconRect" presStyleLbl="node1" presStyleIdx="4" presStyleCnt="5" custLinFactY="-200000" custLinFactNeighborX="-22740" custLinFactNeighborY="-21346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DC1B6E67-D6D2-4D40-B609-D85F7693669B}" type="pres">
      <dgm:prSet presAssocID="{8A86B411-3EC8-4179-BA3D-A1D79CA2C2E2}" presName="spaceRect" presStyleCnt="0"/>
      <dgm:spPr/>
    </dgm:pt>
    <dgm:pt modelId="{2969C3B2-7CCB-4CCB-B402-305818A66643}" type="pres">
      <dgm:prSet presAssocID="{8A86B411-3EC8-4179-BA3D-A1D79CA2C2E2}" presName="textRect" presStyleLbl="revTx" presStyleIdx="4" presStyleCnt="5" custLinFactY="-100000" custLinFactNeighborX="-5595" custLinFactNeighborY="-139807">
        <dgm:presLayoutVars>
          <dgm:chMax val="1"/>
          <dgm:chPref val="1"/>
        </dgm:presLayoutVars>
      </dgm:prSet>
      <dgm:spPr/>
    </dgm:pt>
  </dgm:ptLst>
  <dgm:cxnLst>
    <dgm:cxn modelId="{236B6E24-7CEB-41D7-B59C-35C8BBACF499}" type="presOf" srcId="{2D81C2FF-B535-42CC-876F-25271A1FA9ED}" destId="{14BA4254-41AB-4C7F-8E06-EBE768C5F48E}" srcOrd="0" destOrd="0" presId="urn:microsoft.com/office/officeart/2018/2/layout/IconCircleList"/>
    <dgm:cxn modelId="{61383C2A-FCC4-402D-A93E-53B706CD595E}" type="presOf" srcId="{0AD4B8D9-03B4-46C9-9E9C-E92463BC4315}" destId="{B2F14795-8774-40CE-82BE-AE338A86B576}" srcOrd="0" destOrd="0" presId="urn:microsoft.com/office/officeart/2018/2/layout/IconCircleList"/>
    <dgm:cxn modelId="{15DCD137-6404-4D1D-9CBE-A433FD6B6D3F}" srcId="{CCC1E73E-BD66-4FFC-A324-9CEB515475BA}" destId="{4A644A5B-4789-4513-9D26-25104D271FB3}" srcOrd="3" destOrd="0" parTransId="{CFE8CAB4-9C8B-4DAD-9FFF-4E6BD5958BAA}" sibTransId="{6F55C289-7BD9-4B6F-B40E-F9B411F8C6EF}"/>
    <dgm:cxn modelId="{1741F93B-0F40-4230-BCFD-0FB2D5FFC713}" type="presOf" srcId="{8A86B411-3EC8-4179-BA3D-A1D79CA2C2E2}" destId="{2969C3B2-7CCB-4CCB-B402-305818A66643}" srcOrd="0" destOrd="0" presId="urn:microsoft.com/office/officeart/2018/2/layout/IconCircleList"/>
    <dgm:cxn modelId="{C25FE567-9842-43CA-8FDA-DCC66C81782E}" type="presOf" srcId="{4A644A5B-4789-4513-9D26-25104D271FB3}" destId="{3F0D3438-5F1C-40BA-BBE7-94BBAE84B682}" srcOrd="0" destOrd="0" presId="urn:microsoft.com/office/officeart/2018/2/layout/IconCircleList"/>
    <dgm:cxn modelId="{D72E046B-430C-4B1E-B302-2BC7F84D2B55}" srcId="{CCC1E73E-BD66-4FFC-A324-9CEB515475BA}" destId="{570D5453-31D9-4260-A8E0-811230C0D038}" srcOrd="2" destOrd="0" parTransId="{8C5D739E-6C99-41C8-9E1F-9CF254E78730}" sibTransId="{0AD4B8D9-03B4-46C9-9E9C-E92463BC4315}"/>
    <dgm:cxn modelId="{8939A171-2FC5-44EA-9233-D638BDE14506}" type="presOf" srcId="{CCC1E73E-BD66-4FFC-A324-9CEB515475BA}" destId="{7FCDE644-4C38-4649-A44A-538F3AB2E571}" srcOrd="0" destOrd="0" presId="urn:microsoft.com/office/officeart/2018/2/layout/IconCircleList"/>
    <dgm:cxn modelId="{24EAEF5A-12D2-4566-A9A5-54A7ABBC0B68}" type="presOf" srcId="{6F55C289-7BD9-4B6F-B40E-F9B411F8C6EF}" destId="{AA91C3EB-8945-4593-AE08-423236BDB3A0}" srcOrd="0" destOrd="0" presId="urn:microsoft.com/office/officeart/2018/2/layout/IconCircleList"/>
    <dgm:cxn modelId="{BDEAE77B-9083-45DE-82E5-094B1DEC40EC}" type="presOf" srcId="{30EE6A75-DE65-4ABC-B109-B59325C891B3}" destId="{0F075221-DECF-4ECB-94B4-210C289FFFBD}" srcOrd="0" destOrd="0" presId="urn:microsoft.com/office/officeart/2018/2/layout/IconCircleList"/>
    <dgm:cxn modelId="{6E3AFD81-38C4-4007-B3E0-343B4F0AE538}" type="presOf" srcId="{9C1F8044-1040-4F95-967B-4EDD7D2CB49B}" destId="{8B4CEDF4-24B6-449E-94C5-D574D6C95E8C}" srcOrd="0" destOrd="0" presId="urn:microsoft.com/office/officeart/2018/2/layout/IconCircleList"/>
    <dgm:cxn modelId="{C42A72AD-19BF-4D05-8E08-3E02AFE4BED5}" srcId="{CCC1E73E-BD66-4FFC-A324-9CEB515475BA}" destId="{30EE6A75-DE65-4ABC-B109-B59325C891B3}" srcOrd="0" destOrd="0" parTransId="{E6123F53-A398-4CFD-AAE2-069B95E3FDBF}" sibTransId="{9C1F8044-1040-4F95-967B-4EDD7D2CB49B}"/>
    <dgm:cxn modelId="{2CB9E2B8-0D30-4EA3-A903-DD0C1CEBE97F}" srcId="{CCC1E73E-BD66-4FFC-A324-9CEB515475BA}" destId="{8A86B411-3EC8-4179-BA3D-A1D79CA2C2E2}" srcOrd="4" destOrd="0" parTransId="{A13D9360-C207-4ADA-B0C2-894889D3530B}" sibTransId="{6400F038-A132-49D7-805B-4D4EF504ADE7}"/>
    <dgm:cxn modelId="{C2A6C7BD-6DD0-4AD7-8214-816DF704496E}" srcId="{CCC1E73E-BD66-4FFC-A324-9CEB515475BA}" destId="{2FF7FAA0-27A0-4609-98C8-E055709C5DFF}" srcOrd="1" destOrd="0" parTransId="{3F9E7666-1EB0-4ADA-8F8F-519DC034B5F0}" sibTransId="{2D81C2FF-B535-42CC-876F-25271A1FA9ED}"/>
    <dgm:cxn modelId="{F8C7DFC2-E886-4D90-88DB-DABE518429B4}" type="presOf" srcId="{570D5453-31D9-4260-A8E0-811230C0D038}" destId="{B14485A1-AC50-4E48-A3F7-FE8EA0DEB82F}" srcOrd="0" destOrd="0" presId="urn:microsoft.com/office/officeart/2018/2/layout/IconCircleList"/>
    <dgm:cxn modelId="{B914BED1-0249-4A7F-9DAB-D935164C5EFA}" type="presOf" srcId="{2FF7FAA0-27A0-4609-98C8-E055709C5DFF}" destId="{262ADDAE-EB25-478E-96EE-30005CAE321F}" srcOrd="0" destOrd="0" presId="urn:microsoft.com/office/officeart/2018/2/layout/IconCircleList"/>
    <dgm:cxn modelId="{877BB366-6404-49F3-9186-2DD34A337FFF}" type="presParOf" srcId="{7FCDE644-4C38-4649-A44A-538F3AB2E571}" destId="{2E6525DD-8BDE-4933-BFF5-296B6EF5F06A}" srcOrd="0" destOrd="0" presId="urn:microsoft.com/office/officeart/2018/2/layout/IconCircleList"/>
    <dgm:cxn modelId="{6AA0655A-4CAC-4E08-BCB2-9EEE06545331}" type="presParOf" srcId="{2E6525DD-8BDE-4933-BFF5-296B6EF5F06A}" destId="{1BA8B6DB-8DB8-4507-B36E-59A832038FE1}" srcOrd="0" destOrd="0" presId="urn:microsoft.com/office/officeart/2018/2/layout/IconCircleList"/>
    <dgm:cxn modelId="{623C3DB9-1C32-4D41-BDE8-037FC94D2C8B}" type="presParOf" srcId="{1BA8B6DB-8DB8-4507-B36E-59A832038FE1}" destId="{8B471F38-6D95-430A-9429-6CC40C318301}" srcOrd="0" destOrd="0" presId="urn:microsoft.com/office/officeart/2018/2/layout/IconCircleList"/>
    <dgm:cxn modelId="{1D5E95FD-BE1C-463E-B9DB-2E4AEDDECDB1}" type="presParOf" srcId="{1BA8B6DB-8DB8-4507-B36E-59A832038FE1}" destId="{503ACB73-C1CF-44FD-BD7C-782926FBEEE2}" srcOrd="1" destOrd="0" presId="urn:microsoft.com/office/officeart/2018/2/layout/IconCircleList"/>
    <dgm:cxn modelId="{55C93BE4-C2FD-4BCE-BFA5-E2613012A38B}" type="presParOf" srcId="{1BA8B6DB-8DB8-4507-B36E-59A832038FE1}" destId="{C4618611-2ED1-4F26-A649-9242F2031556}" srcOrd="2" destOrd="0" presId="urn:microsoft.com/office/officeart/2018/2/layout/IconCircleList"/>
    <dgm:cxn modelId="{AC85C453-1399-4A0D-AB9C-E4841D1A5F05}" type="presParOf" srcId="{1BA8B6DB-8DB8-4507-B36E-59A832038FE1}" destId="{0F075221-DECF-4ECB-94B4-210C289FFFBD}" srcOrd="3" destOrd="0" presId="urn:microsoft.com/office/officeart/2018/2/layout/IconCircleList"/>
    <dgm:cxn modelId="{F66FCB5D-6DD8-4DC6-BE18-BF5ABBD40863}" type="presParOf" srcId="{2E6525DD-8BDE-4933-BFF5-296B6EF5F06A}" destId="{8B4CEDF4-24B6-449E-94C5-D574D6C95E8C}" srcOrd="1" destOrd="0" presId="urn:microsoft.com/office/officeart/2018/2/layout/IconCircleList"/>
    <dgm:cxn modelId="{A9A50AC0-1580-41D7-9C52-60B1419E0BBC}" type="presParOf" srcId="{2E6525DD-8BDE-4933-BFF5-296B6EF5F06A}" destId="{14B6CB77-5411-4F6F-88B8-B2491C0BD7B4}" srcOrd="2" destOrd="0" presId="urn:microsoft.com/office/officeart/2018/2/layout/IconCircleList"/>
    <dgm:cxn modelId="{E4ED6339-562A-4B01-BE86-E10A62B40CB5}" type="presParOf" srcId="{14B6CB77-5411-4F6F-88B8-B2491C0BD7B4}" destId="{94CCDF46-B101-4CB6-BBC6-951EB7D01479}" srcOrd="0" destOrd="0" presId="urn:microsoft.com/office/officeart/2018/2/layout/IconCircleList"/>
    <dgm:cxn modelId="{AA2B668A-7DBD-4A8D-942B-877FEC643EB5}" type="presParOf" srcId="{14B6CB77-5411-4F6F-88B8-B2491C0BD7B4}" destId="{1E80233A-2663-4759-B29F-DB0A56625168}" srcOrd="1" destOrd="0" presId="urn:microsoft.com/office/officeart/2018/2/layout/IconCircleList"/>
    <dgm:cxn modelId="{C89A6C9D-5570-40F8-8C8C-C41DA2FF65D7}" type="presParOf" srcId="{14B6CB77-5411-4F6F-88B8-B2491C0BD7B4}" destId="{919C0C75-5FA6-4BBA-8F4F-34C9D8515B8A}" srcOrd="2" destOrd="0" presId="urn:microsoft.com/office/officeart/2018/2/layout/IconCircleList"/>
    <dgm:cxn modelId="{83456FA0-B263-46EB-94E9-054A582A7B4E}" type="presParOf" srcId="{14B6CB77-5411-4F6F-88B8-B2491C0BD7B4}" destId="{262ADDAE-EB25-478E-96EE-30005CAE321F}" srcOrd="3" destOrd="0" presId="urn:microsoft.com/office/officeart/2018/2/layout/IconCircleList"/>
    <dgm:cxn modelId="{614271B7-1D71-430F-B729-6A1AAE229F22}" type="presParOf" srcId="{2E6525DD-8BDE-4933-BFF5-296B6EF5F06A}" destId="{14BA4254-41AB-4C7F-8E06-EBE768C5F48E}" srcOrd="3" destOrd="0" presId="urn:microsoft.com/office/officeart/2018/2/layout/IconCircleList"/>
    <dgm:cxn modelId="{D2613CD3-34D6-418D-9CE8-6DA64DA94767}" type="presParOf" srcId="{2E6525DD-8BDE-4933-BFF5-296B6EF5F06A}" destId="{DDC2D58C-F981-4776-8D54-E8939815917E}" srcOrd="4" destOrd="0" presId="urn:microsoft.com/office/officeart/2018/2/layout/IconCircleList"/>
    <dgm:cxn modelId="{F4C38383-5D07-4FD4-9801-69953415A769}" type="presParOf" srcId="{DDC2D58C-F981-4776-8D54-E8939815917E}" destId="{5AE33927-4520-4208-911D-635378A713FC}" srcOrd="0" destOrd="0" presId="urn:microsoft.com/office/officeart/2018/2/layout/IconCircleList"/>
    <dgm:cxn modelId="{4B24BD6D-6C0A-4701-9A42-5A198DA3078F}" type="presParOf" srcId="{DDC2D58C-F981-4776-8D54-E8939815917E}" destId="{233FDBBF-1104-4BAD-A057-363A0612D094}" srcOrd="1" destOrd="0" presId="urn:microsoft.com/office/officeart/2018/2/layout/IconCircleList"/>
    <dgm:cxn modelId="{2C7ED445-5922-43B8-9456-A6955E1A49ED}" type="presParOf" srcId="{DDC2D58C-F981-4776-8D54-E8939815917E}" destId="{F96DE05B-8CAB-4B39-AA76-7230996EFA91}" srcOrd="2" destOrd="0" presId="urn:microsoft.com/office/officeart/2018/2/layout/IconCircleList"/>
    <dgm:cxn modelId="{0830FE5D-F5E7-4EDA-AAE3-3668EB820C58}" type="presParOf" srcId="{DDC2D58C-F981-4776-8D54-E8939815917E}" destId="{B14485A1-AC50-4E48-A3F7-FE8EA0DEB82F}" srcOrd="3" destOrd="0" presId="urn:microsoft.com/office/officeart/2018/2/layout/IconCircleList"/>
    <dgm:cxn modelId="{B50B3C6A-A759-4AFF-B8AB-C42E5A75D991}" type="presParOf" srcId="{2E6525DD-8BDE-4933-BFF5-296B6EF5F06A}" destId="{B2F14795-8774-40CE-82BE-AE338A86B576}" srcOrd="5" destOrd="0" presId="urn:microsoft.com/office/officeart/2018/2/layout/IconCircleList"/>
    <dgm:cxn modelId="{A30B6D66-4C9C-460B-8D48-5A7B5355C797}" type="presParOf" srcId="{2E6525DD-8BDE-4933-BFF5-296B6EF5F06A}" destId="{1D862558-CEDB-4562-82F2-92E9C7DB1829}" srcOrd="6" destOrd="0" presId="urn:microsoft.com/office/officeart/2018/2/layout/IconCircleList"/>
    <dgm:cxn modelId="{FD880535-E329-4F74-B5E0-53D42B3823C0}" type="presParOf" srcId="{1D862558-CEDB-4562-82F2-92E9C7DB1829}" destId="{5E634A2D-5E75-4513-AC6A-9EE6C3559DB0}" srcOrd="0" destOrd="0" presId="urn:microsoft.com/office/officeart/2018/2/layout/IconCircleList"/>
    <dgm:cxn modelId="{1F335266-9945-4C26-85A9-B170AD181545}" type="presParOf" srcId="{1D862558-CEDB-4562-82F2-92E9C7DB1829}" destId="{578AA36F-4661-4BC8-BE31-E083342FF6C0}" srcOrd="1" destOrd="0" presId="urn:microsoft.com/office/officeart/2018/2/layout/IconCircleList"/>
    <dgm:cxn modelId="{E51D1C86-4D9B-40E2-9764-3BEF87F9F7D2}" type="presParOf" srcId="{1D862558-CEDB-4562-82F2-92E9C7DB1829}" destId="{39229CD3-4FA1-44BE-BF19-F1A6FD0E5DC5}" srcOrd="2" destOrd="0" presId="urn:microsoft.com/office/officeart/2018/2/layout/IconCircleList"/>
    <dgm:cxn modelId="{B1D2D84E-4FFB-452A-ACB6-E1C85E4BA3A8}" type="presParOf" srcId="{1D862558-CEDB-4562-82F2-92E9C7DB1829}" destId="{3F0D3438-5F1C-40BA-BBE7-94BBAE84B682}" srcOrd="3" destOrd="0" presId="urn:microsoft.com/office/officeart/2018/2/layout/IconCircleList"/>
    <dgm:cxn modelId="{4CD77311-97C2-4A84-9F08-96591812F265}" type="presParOf" srcId="{2E6525DD-8BDE-4933-BFF5-296B6EF5F06A}" destId="{AA91C3EB-8945-4593-AE08-423236BDB3A0}" srcOrd="7" destOrd="0" presId="urn:microsoft.com/office/officeart/2018/2/layout/IconCircleList"/>
    <dgm:cxn modelId="{2E4766EC-EDF5-4B0F-A08A-848B19F7EE67}" type="presParOf" srcId="{2E6525DD-8BDE-4933-BFF5-296B6EF5F06A}" destId="{90BF06D9-9A8F-4176-B30C-AB27E7C1B419}" srcOrd="8" destOrd="0" presId="urn:microsoft.com/office/officeart/2018/2/layout/IconCircleList"/>
    <dgm:cxn modelId="{810BB04F-3969-4FAF-A09B-3130A9F58434}" type="presParOf" srcId="{90BF06D9-9A8F-4176-B30C-AB27E7C1B419}" destId="{17B00DE0-6F37-4FA3-AFEE-58895F489692}" srcOrd="0" destOrd="0" presId="urn:microsoft.com/office/officeart/2018/2/layout/IconCircleList"/>
    <dgm:cxn modelId="{C31505EE-15D6-49F9-9E07-C901DB4FD901}" type="presParOf" srcId="{90BF06D9-9A8F-4176-B30C-AB27E7C1B419}" destId="{356AB3C0-CE1D-4628-80BE-47B3A07C9241}" srcOrd="1" destOrd="0" presId="urn:microsoft.com/office/officeart/2018/2/layout/IconCircleList"/>
    <dgm:cxn modelId="{FBC202D4-688F-4392-9274-82FFF13619C7}" type="presParOf" srcId="{90BF06D9-9A8F-4176-B30C-AB27E7C1B419}" destId="{DC1B6E67-D6D2-4D40-B609-D85F7693669B}" srcOrd="2" destOrd="0" presId="urn:microsoft.com/office/officeart/2018/2/layout/IconCircleList"/>
    <dgm:cxn modelId="{E4DB50FF-3F2D-4145-AAF5-4D28D36EEC8C}" type="presParOf" srcId="{90BF06D9-9A8F-4176-B30C-AB27E7C1B419}" destId="{2969C3B2-7CCB-4CCB-B402-305818A6664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989BA-9D07-4695-9D7E-6E10F2C5A30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C7B286F-8352-4CFA-B21C-F261349F329F}">
      <dgm:prSet custT="1"/>
      <dgm:spPr/>
      <dgm:t>
        <a:bodyPr/>
        <a:lstStyle/>
        <a:p>
          <a:pPr>
            <a:lnSpc>
              <a:spcPct val="100000"/>
            </a:lnSpc>
          </a:pPr>
          <a:r>
            <a:rPr lang="en-US" sz="1700" dirty="0"/>
            <a:t>Have a conversation about what matters to the client; set the direction for the work</a:t>
          </a:r>
        </a:p>
      </dgm:t>
    </dgm:pt>
    <dgm:pt modelId="{4C1AF86D-DF7C-417C-9399-F9AC6F611B7A}" type="parTrans" cxnId="{D0DF4BEA-2387-40E4-B4CA-21643098FC4F}">
      <dgm:prSet/>
      <dgm:spPr/>
      <dgm:t>
        <a:bodyPr/>
        <a:lstStyle/>
        <a:p>
          <a:endParaRPr lang="en-US"/>
        </a:p>
      </dgm:t>
    </dgm:pt>
    <dgm:pt modelId="{F8806BBE-288B-414D-9129-1B7C282A4AD9}" type="sibTrans" cxnId="{D0DF4BEA-2387-40E4-B4CA-21643098FC4F}">
      <dgm:prSet/>
      <dgm:spPr/>
      <dgm:t>
        <a:bodyPr/>
        <a:lstStyle/>
        <a:p>
          <a:endParaRPr lang="en-US"/>
        </a:p>
      </dgm:t>
    </dgm:pt>
    <dgm:pt modelId="{223130BD-EB73-4B26-8322-E07946637588}">
      <dgm:prSet/>
      <dgm:spPr/>
      <dgm:t>
        <a:bodyPr/>
        <a:lstStyle/>
        <a:p>
          <a:pPr>
            <a:lnSpc>
              <a:spcPct val="100000"/>
            </a:lnSpc>
          </a:pPr>
          <a:r>
            <a:rPr lang="en-US" dirty="0"/>
            <a:t>Guidance offered to support selection of measures – CORC model  (symptom; functioning-experience) </a:t>
          </a:r>
        </a:p>
      </dgm:t>
    </dgm:pt>
    <dgm:pt modelId="{9F07C1FF-E5F7-4581-B867-8BEFC3468596}" type="parTrans" cxnId="{CDAAE4BB-7AC1-4A72-8DE3-E267A7081FA8}">
      <dgm:prSet/>
      <dgm:spPr/>
      <dgm:t>
        <a:bodyPr/>
        <a:lstStyle/>
        <a:p>
          <a:endParaRPr lang="en-US"/>
        </a:p>
      </dgm:t>
    </dgm:pt>
    <dgm:pt modelId="{C2A446C7-F8F7-43EA-AC18-2C197E9B90E9}" type="sibTrans" cxnId="{CDAAE4BB-7AC1-4A72-8DE3-E267A7081FA8}">
      <dgm:prSet/>
      <dgm:spPr/>
      <dgm:t>
        <a:bodyPr/>
        <a:lstStyle/>
        <a:p>
          <a:endParaRPr lang="en-US"/>
        </a:p>
      </dgm:t>
    </dgm:pt>
    <dgm:pt modelId="{BFD81467-1AB6-4540-B41B-388B67EFC8F4}">
      <dgm:prSet custT="1"/>
      <dgm:spPr/>
      <dgm:t>
        <a:bodyPr/>
        <a:lstStyle/>
        <a:p>
          <a:pPr>
            <a:lnSpc>
              <a:spcPct val="100000"/>
            </a:lnSpc>
          </a:pPr>
          <a:r>
            <a:rPr lang="en-US" sz="1700" dirty="0"/>
            <a:t>Client perspective on progress is collected as part of the clinical encounter (not in addition to)</a:t>
          </a:r>
        </a:p>
      </dgm:t>
    </dgm:pt>
    <dgm:pt modelId="{A0DA6A4E-3C6F-483F-9A48-CD394EFB136A}" type="parTrans" cxnId="{6448AF15-965C-46CE-BAAD-F5FC0D92D52E}">
      <dgm:prSet/>
      <dgm:spPr/>
      <dgm:t>
        <a:bodyPr/>
        <a:lstStyle/>
        <a:p>
          <a:endParaRPr lang="en-US"/>
        </a:p>
      </dgm:t>
    </dgm:pt>
    <dgm:pt modelId="{E844AD11-DACC-44C4-9DA8-89465BD9B6FF}" type="sibTrans" cxnId="{6448AF15-965C-46CE-BAAD-F5FC0D92D52E}">
      <dgm:prSet/>
      <dgm:spPr/>
      <dgm:t>
        <a:bodyPr/>
        <a:lstStyle/>
        <a:p>
          <a:endParaRPr lang="en-US"/>
        </a:p>
      </dgm:t>
    </dgm:pt>
    <dgm:pt modelId="{97D95788-E23E-4FBA-8ACE-EEDD17B544AD}">
      <dgm:prSet custT="1"/>
      <dgm:spPr/>
      <dgm:t>
        <a:bodyPr/>
        <a:lstStyle/>
        <a:p>
          <a:pPr>
            <a:lnSpc>
              <a:spcPct val="100000"/>
            </a:lnSpc>
          </a:pPr>
          <a:r>
            <a:rPr lang="en-US" sz="1700" dirty="0"/>
            <a:t>Results from measures are available in real time </a:t>
          </a:r>
        </a:p>
      </dgm:t>
    </dgm:pt>
    <dgm:pt modelId="{C9EDCC5A-A932-415D-9319-9BE8E3BA815E}" type="parTrans" cxnId="{7346786C-FB42-4B84-B92C-A2DF91033AE4}">
      <dgm:prSet/>
      <dgm:spPr/>
      <dgm:t>
        <a:bodyPr/>
        <a:lstStyle/>
        <a:p>
          <a:endParaRPr lang="en-US"/>
        </a:p>
      </dgm:t>
    </dgm:pt>
    <dgm:pt modelId="{DAD312D3-D794-43A9-BC89-0013414F8F0E}" type="sibTrans" cxnId="{7346786C-FB42-4B84-B92C-A2DF91033AE4}">
      <dgm:prSet/>
      <dgm:spPr/>
      <dgm:t>
        <a:bodyPr/>
        <a:lstStyle/>
        <a:p>
          <a:endParaRPr lang="en-US"/>
        </a:p>
      </dgm:t>
    </dgm:pt>
    <dgm:pt modelId="{14FED24D-2169-411F-8C70-45DBAF6E13E4}">
      <dgm:prSet custT="1"/>
      <dgm:spPr/>
      <dgm:t>
        <a:bodyPr/>
        <a:lstStyle/>
        <a:p>
          <a:pPr>
            <a:lnSpc>
              <a:spcPct val="100000"/>
            </a:lnSpc>
          </a:pPr>
          <a:r>
            <a:rPr lang="en-US" sz="1700" dirty="0"/>
            <a:t>Reviewed with client and clinician  </a:t>
          </a:r>
        </a:p>
      </dgm:t>
    </dgm:pt>
    <dgm:pt modelId="{78E51AC5-2825-4BA4-B9F0-204D425F6BED}" type="parTrans" cxnId="{6978FD70-0416-4C64-A8E0-612605347601}">
      <dgm:prSet/>
      <dgm:spPr/>
      <dgm:t>
        <a:bodyPr/>
        <a:lstStyle/>
        <a:p>
          <a:endParaRPr lang="en-US"/>
        </a:p>
      </dgm:t>
    </dgm:pt>
    <dgm:pt modelId="{F8FCCBFE-4605-4C23-99D2-E77E5DD4F503}" type="sibTrans" cxnId="{6978FD70-0416-4C64-A8E0-612605347601}">
      <dgm:prSet/>
      <dgm:spPr/>
      <dgm:t>
        <a:bodyPr/>
        <a:lstStyle/>
        <a:p>
          <a:endParaRPr lang="en-US"/>
        </a:p>
      </dgm:t>
    </dgm:pt>
    <dgm:pt modelId="{C8E4A4A1-43D2-4A63-845B-15E6225C7F67}">
      <dgm:prSet custT="1"/>
      <dgm:spPr/>
      <dgm:t>
        <a:bodyPr/>
        <a:lstStyle/>
        <a:p>
          <a:pPr>
            <a:lnSpc>
              <a:spcPct val="100000"/>
            </a:lnSpc>
          </a:pPr>
          <a:r>
            <a:rPr lang="en-US" sz="1700" dirty="0"/>
            <a:t>Together, decide on next steps (e.g., keep going, change method, transfer, end)</a:t>
          </a:r>
        </a:p>
      </dgm:t>
    </dgm:pt>
    <dgm:pt modelId="{38B0F597-AA7D-4492-9FAD-40C5563DD3FD}" type="parTrans" cxnId="{DF221489-4F23-45C3-9836-05E4720AA6B0}">
      <dgm:prSet/>
      <dgm:spPr/>
      <dgm:t>
        <a:bodyPr/>
        <a:lstStyle/>
        <a:p>
          <a:endParaRPr lang="en-US"/>
        </a:p>
      </dgm:t>
    </dgm:pt>
    <dgm:pt modelId="{33131FD0-143E-482A-8F7B-0C4D18BFB6A8}" type="sibTrans" cxnId="{DF221489-4F23-45C3-9836-05E4720AA6B0}">
      <dgm:prSet/>
      <dgm:spPr/>
      <dgm:t>
        <a:bodyPr/>
        <a:lstStyle/>
        <a:p>
          <a:endParaRPr lang="en-US"/>
        </a:p>
      </dgm:t>
    </dgm:pt>
    <dgm:pt modelId="{E9588DC7-81F7-4795-8F08-D9F059480961}">
      <dgm:prSet custT="1"/>
      <dgm:spPr/>
      <dgm:t>
        <a:bodyPr/>
        <a:lstStyle/>
        <a:p>
          <a:pPr>
            <a:lnSpc>
              <a:spcPct val="100000"/>
            </a:lnSpc>
          </a:pPr>
          <a:r>
            <a:rPr lang="en-US" sz="1700" dirty="0"/>
            <a:t>Client and clinician agree on the measures to use that map onto what matters to them </a:t>
          </a:r>
        </a:p>
      </dgm:t>
    </dgm:pt>
    <dgm:pt modelId="{767EFE8C-8E58-4884-9B7F-4C1D9F8FEC23}" type="parTrans" cxnId="{95DBC026-C032-47E0-ACB8-056077939E51}">
      <dgm:prSet/>
      <dgm:spPr/>
      <dgm:t>
        <a:bodyPr/>
        <a:lstStyle/>
        <a:p>
          <a:endParaRPr lang="en-US"/>
        </a:p>
      </dgm:t>
    </dgm:pt>
    <dgm:pt modelId="{08724F1E-85C3-4556-8F6D-C5EC861A9806}" type="sibTrans" cxnId="{95DBC026-C032-47E0-ACB8-056077939E51}">
      <dgm:prSet/>
      <dgm:spPr/>
      <dgm:t>
        <a:bodyPr/>
        <a:lstStyle/>
        <a:p>
          <a:endParaRPr lang="en-US"/>
        </a:p>
      </dgm:t>
    </dgm:pt>
    <dgm:pt modelId="{5C53E01E-FC47-404F-BE50-47D4EA25B67D}" type="pres">
      <dgm:prSet presAssocID="{70C989BA-9D07-4695-9D7E-6E10F2C5A30E}" presName="root" presStyleCnt="0">
        <dgm:presLayoutVars>
          <dgm:dir/>
          <dgm:resizeHandles val="exact"/>
        </dgm:presLayoutVars>
      </dgm:prSet>
      <dgm:spPr/>
    </dgm:pt>
    <dgm:pt modelId="{990DF92D-BE68-44C6-8FC6-D1B47CC774A4}" type="pres">
      <dgm:prSet presAssocID="{7C7B286F-8352-4CFA-B21C-F261349F329F}" presName="compNode" presStyleCnt="0"/>
      <dgm:spPr/>
    </dgm:pt>
    <dgm:pt modelId="{91E9B120-CCAF-4F16-A17E-1914C55DA51B}" type="pres">
      <dgm:prSet presAssocID="{7C7B286F-8352-4CFA-B21C-F261349F329F}" presName="bgRect" presStyleLbl="bgShp" presStyleIdx="0" presStyleCnt="6"/>
      <dgm:spPr/>
    </dgm:pt>
    <dgm:pt modelId="{5A24F7CF-803C-48EB-822D-04BE89A12AD2}" type="pres">
      <dgm:prSet presAssocID="{7C7B286F-8352-4CFA-B21C-F261349F329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rget with solid fill"/>
        </a:ext>
      </dgm:extLst>
    </dgm:pt>
    <dgm:pt modelId="{46D9B76C-A2A0-4FB4-A476-9F76A2E36DD3}" type="pres">
      <dgm:prSet presAssocID="{7C7B286F-8352-4CFA-B21C-F261349F329F}" presName="spaceRect" presStyleCnt="0"/>
      <dgm:spPr/>
    </dgm:pt>
    <dgm:pt modelId="{C7A4C6CE-DAFB-4AA4-A2F0-72C85FDCB7E7}" type="pres">
      <dgm:prSet presAssocID="{7C7B286F-8352-4CFA-B21C-F261349F329F}" presName="parTx" presStyleLbl="revTx" presStyleIdx="0" presStyleCnt="7">
        <dgm:presLayoutVars>
          <dgm:chMax val="0"/>
          <dgm:chPref val="0"/>
        </dgm:presLayoutVars>
      </dgm:prSet>
      <dgm:spPr/>
    </dgm:pt>
    <dgm:pt modelId="{1A015AD4-E92C-4CE0-97F1-49CBEA0D770A}" type="pres">
      <dgm:prSet presAssocID="{F8806BBE-288B-414D-9129-1B7C282A4AD9}" presName="sibTrans" presStyleCnt="0"/>
      <dgm:spPr/>
    </dgm:pt>
    <dgm:pt modelId="{2FA5E18F-2FE0-4EF2-9FE9-45F3F68CCC1D}" type="pres">
      <dgm:prSet presAssocID="{E9588DC7-81F7-4795-8F08-D9F059480961}" presName="compNode" presStyleCnt="0"/>
      <dgm:spPr/>
    </dgm:pt>
    <dgm:pt modelId="{6F57E3AD-1806-4BFC-AA9A-5AF5670D9763}" type="pres">
      <dgm:prSet presAssocID="{E9588DC7-81F7-4795-8F08-D9F059480961}" presName="bgRect" presStyleLbl="bgShp" presStyleIdx="1" presStyleCnt="6"/>
      <dgm:spPr/>
    </dgm:pt>
    <dgm:pt modelId="{C7AE1555-0690-44A5-A7E4-6D1F747F75CD}" type="pres">
      <dgm:prSet presAssocID="{E9588DC7-81F7-4795-8F08-D9F059480961}"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lterations &amp; Tailoring outline"/>
        </a:ext>
      </dgm:extLst>
    </dgm:pt>
    <dgm:pt modelId="{6FD96E03-6E1F-43A5-9140-B3C49F08CC57}" type="pres">
      <dgm:prSet presAssocID="{E9588DC7-81F7-4795-8F08-D9F059480961}" presName="spaceRect" presStyleCnt="0"/>
      <dgm:spPr/>
    </dgm:pt>
    <dgm:pt modelId="{A458CC6A-B1E8-4E7B-BDA0-0473ABFB5EA5}" type="pres">
      <dgm:prSet presAssocID="{E9588DC7-81F7-4795-8F08-D9F059480961}" presName="parTx" presStyleLbl="revTx" presStyleIdx="1" presStyleCnt="7">
        <dgm:presLayoutVars>
          <dgm:chMax val="0"/>
          <dgm:chPref val="0"/>
        </dgm:presLayoutVars>
      </dgm:prSet>
      <dgm:spPr/>
    </dgm:pt>
    <dgm:pt modelId="{AD393FA7-6AD5-4D3A-B088-8159D02E9711}" type="pres">
      <dgm:prSet presAssocID="{E9588DC7-81F7-4795-8F08-D9F059480961}" presName="desTx" presStyleLbl="revTx" presStyleIdx="2" presStyleCnt="7">
        <dgm:presLayoutVars/>
      </dgm:prSet>
      <dgm:spPr/>
    </dgm:pt>
    <dgm:pt modelId="{62CA7347-D695-4659-A211-8BEE15DFC80E}" type="pres">
      <dgm:prSet presAssocID="{08724F1E-85C3-4556-8F6D-C5EC861A9806}" presName="sibTrans" presStyleCnt="0"/>
      <dgm:spPr/>
    </dgm:pt>
    <dgm:pt modelId="{472C63AA-FB70-41FB-9008-9548A6B0301D}" type="pres">
      <dgm:prSet presAssocID="{BFD81467-1AB6-4540-B41B-388B67EFC8F4}" presName="compNode" presStyleCnt="0"/>
      <dgm:spPr/>
    </dgm:pt>
    <dgm:pt modelId="{E9CEFBF2-3760-406E-ACCA-FAA01C15C62A}" type="pres">
      <dgm:prSet presAssocID="{BFD81467-1AB6-4540-B41B-388B67EFC8F4}" presName="bgRect" presStyleLbl="bgShp" presStyleIdx="2" presStyleCnt="6"/>
      <dgm:spPr/>
    </dgm:pt>
    <dgm:pt modelId="{22B877C9-ACCA-4C5B-9DF9-052C4492532C}" type="pres">
      <dgm:prSet presAssocID="{BFD81467-1AB6-4540-B41B-388B67EFC8F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AC11F8FD-96AD-454C-A0E0-996C0C597BAA}" type="pres">
      <dgm:prSet presAssocID="{BFD81467-1AB6-4540-B41B-388B67EFC8F4}" presName="spaceRect" presStyleCnt="0"/>
      <dgm:spPr/>
    </dgm:pt>
    <dgm:pt modelId="{7DFE2A4F-BC3E-447C-A7B6-884E8A15B229}" type="pres">
      <dgm:prSet presAssocID="{BFD81467-1AB6-4540-B41B-388B67EFC8F4}" presName="parTx" presStyleLbl="revTx" presStyleIdx="3" presStyleCnt="7">
        <dgm:presLayoutVars>
          <dgm:chMax val="0"/>
          <dgm:chPref val="0"/>
        </dgm:presLayoutVars>
      </dgm:prSet>
      <dgm:spPr/>
    </dgm:pt>
    <dgm:pt modelId="{648F5173-9CCD-4384-9A41-20A4B7D0B96A}" type="pres">
      <dgm:prSet presAssocID="{E844AD11-DACC-44C4-9DA8-89465BD9B6FF}" presName="sibTrans" presStyleCnt="0"/>
      <dgm:spPr/>
    </dgm:pt>
    <dgm:pt modelId="{63F162F4-949D-4658-BF19-A952E4E89333}" type="pres">
      <dgm:prSet presAssocID="{97D95788-E23E-4FBA-8ACE-EEDD17B544AD}" presName="compNode" presStyleCnt="0"/>
      <dgm:spPr/>
    </dgm:pt>
    <dgm:pt modelId="{3F0BBE7B-1C63-41DD-B988-EA173BCB0627}" type="pres">
      <dgm:prSet presAssocID="{97D95788-E23E-4FBA-8ACE-EEDD17B544AD}" presName="bgRect" presStyleLbl="bgShp" presStyleIdx="3" presStyleCnt="6"/>
      <dgm:spPr/>
    </dgm:pt>
    <dgm:pt modelId="{70B988FD-49AF-46BA-88DA-EA0D89BAC421}" type="pres">
      <dgm:prSet presAssocID="{97D95788-E23E-4FBA-8ACE-EEDD17B544A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94F793FC-B452-4066-9350-A329ADE083D1}" type="pres">
      <dgm:prSet presAssocID="{97D95788-E23E-4FBA-8ACE-EEDD17B544AD}" presName="spaceRect" presStyleCnt="0"/>
      <dgm:spPr/>
    </dgm:pt>
    <dgm:pt modelId="{D2009554-80B1-44CC-B5B7-9E1B5E9EBB99}" type="pres">
      <dgm:prSet presAssocID="{97D95788-E23E-4FBA-8ACE-EEDD17B544AD}" presName="parTx" presStyleLbl="revTx" presStyleIdx="4" presStyleCnt="7">
        <dgm:presLayoutVars>
          <dgm:chMax val="0"/>
          <dgm:chPref val="0"/>
        </dgm:presLayoutVars>
      </dgm:prSet>
      <dgm:spPr/>
    </dgm:pt>
    <dgm:pt modelId="{8024CF95-959A-4FC9-81E5-D7840858E2DC}" type="pres">
      <dgm:prSet presAssocID="{DAD312D3-D794-43A9-BC89-0013414F8F0E}" presName="sibTrans" presStyleCnt="0"/>
      <dgm:spPr/>
    </dgm:pt>
    <dgm:pt modelId="{B7262C3A-226D-46C4-9FB1-79984D63403A}" type="pres">
      <dgm:prSet presAssocID="{14FED24D-2169-411F-8C70-45DBAF6E13E4}" presName="compNode" presStyleCnt="0"/>
      <dgm:spPr/>
    </dgm:pt>
    <dgm:pt modelId="{933445E0-4871-4577-B059-4224D9B51D61}" type="pres">
      <dgm:prSet presAssocID="{14FED24D-2169-411F-8C70-45DBAF6E13E4}" presName="bgRect" presStyleLbl="bgShp" presStyleIdx="4" presStyleCnt="6"/>
      <dgm:spPr/>
    </dgm:pt>
    <dgm:pt modelId="{9C80A2CB-C22A-430F-B817-CDC6AB2343CB}" type="pres">
      <dgm:prSet presAssocID="{14FED24D-2169-411F-8C70-45DBAF6E13E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BFE221C8-F1E9-4DA6-95F2-58728FEDB01A}" type="pres">
      <dgm:prSet presAssocID="{14FED24D-2169-411F-8C70-45DBAF6E13E4}" presName="spaceRect" presStyleCnt="0"/>
      <dgm:spPr/>
    </dgm:pt>
    <dgm:pt modelId="{F3C16483-6F1A-43CA-9698-EF94E3DB3BDB}" type="pres">
      <dgm:prSet presAssocID="{14FED24D-2169-411F-8C70-45DBAF6E13E4}" presName="parTx" presStyleLbl="revTx" presStyleIdx="5" presStyleCnt="7">
        <dgm:presLayoutVars>
          <dgm:chMax val="0"/>
          <dgm:chPref val="0"/>
        </dgm:presLayoutVars>
      </dgm:prSet>
      <dgm:spPr/>
    </dgm:pt>
    <dgm:pt modelId="{2D9DC11A-8ED6-423C-A228-46C7272B36BE}" type="pres">
      <dgm:prSet presAssocID="{F8FCCBFE-4605-4C23-99D2-E77E5DD4F503}" presName="sibTrans" presStyleCnt="0"/>
      <dgm:spPr/>
    </dgm:pt>
    <dgm:pt modelId="{6AB4B449-D510-4102-BC2F-E8BC42237BFF}" type="pres">
      <dgm:prSet presAssocID="{C8E4A4A1-43D2-4A63-845B-15E6225C7F67}" presName="compNode" presStyleCnt="0"/>
      <dgm:spPr/>
    </dgm:pt>
    <dgm:pt modelId="{650BB686-6ED2-49E4-B839-12D3CFA8AB30}" type="pres">
      <dgm:prSet presAssocID="{C8E4A4A1-43D2-4A63-845B-15E6225C7F67}" presName="bgRect" presStyleLbl="bgShp" presStyleIdx="5" presStyleCnt="6"/>
      <dgm:spPr/>
    </dgm:pt>
    <dgm:pt modelId="{A3A90B91-268F-4E07-AC42-374D3A794564}" type="pres">
      <dgm:prSet presAssocID="{C8E4A4A1-43D2-4A63-845B-15E6225C7F6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rrow Circle"/>
        </a:ext>
      </dgm:extLst>
    </dgm:pt>
    <dgm:pt modelId="{90394791-E21D-47F3-B2BA-7C40F0B45EE1}" type="pres">
      <dgm:prSet presAssocID="{C8E4A4A1-43D2-4A63-845B-15E6225C7F67}" presName="spaceRect" presStyleCnt="0"/>
      <dgm:spPr/>
    </dgm:pt>
    <dgm:pt modelId="{60226CCD-7A35-4911-90D4-3A8A9D680E8E}" type="pres">
      <dgm:prSet presAssocID="{C8E4A4A1-43D2-4A63-845B-15E6225C7F67}" presName="parTx" presStyleLbl="revTx" presStyleIdx="6" presStyleCnt="7">
        <dgm:presLayoutVars>
          <dgm:chMax val="0"/>
          <dgm:chPref val="0"/>
        </dgm:presLayoutVars>
      </dgm:prSet>
      <dgm:spPr/>
    </dgm:pt>
  </dgm:ptLst>
  <dgm:cxnLst>
    <dgm:cxn modelId="{0608C008-10BA-4B23-8205-D1252A674CDD}" type="presOf" srcId="{70C989BA-9D07-4695-9D7E-6E10F2C5A30E}" destId="{5C53E01E-FC47-404F-BE50-47D4EA25B67D}" srcOrd="0" destOrd="0" presId="urn:microsoft.com/office/officeart/2018/2/layout/IconVerticalSolidList"/>
    <dgm:cxn modelId="{105B360E-386C-4039-B65C-390069DD269D}" type="presOf" srcId="{97D95788-E23E-4FBA-8ACE-EEDD17B544AD}" destId="{D2009554-80B1-44CC-B5B7-9E1B5E9EBB99}" srcOrd="0" destOrd="0" presId="urn:microsoft.com/office/officeart/2018/2/layout/IconVerticalSolidList"/>
    <dgm:cxn modelId="{6448AF15-965C-46CE-BAAD-F5FC0D92D52E}" srcId="{70C989BA-9D07-4695-9D7E-6E10F2C5A30E}" destId="{BFD81467-1AB6-4540-B41B-388B67EFC8F4}" srcOrd="2" destOrd="0" parTransId="{A0DA6A4E-3C6F-483F-9A48-CD394EFB136A}" sibTransId="{E844AD11-DACC-44C4-9DA8-89465BD9B6FF}"/>
    <dgm:cxn modelId="{95DBC026-C032-47E0-ACB8-056077939E51}" srcId="{70C989BA-9D07-4695-9D7E-6E10F2C5A30E}" destId="{E9588DC7-81F7-4795-8F08-D9F059480961}" srcOrd="1" destOrd="0" parTransId="{767EFE8C-8E58-4884-9B7F-4C1D9F8FEC23}" sibTransId="{08724F1E-85C3-4556-8F6D-C5EC861A9806}"/>
    <dgm:cxn modelId="{D1A2BD2C-979F-489E-B068-4AEF4D68545B}" type="presOf" srcId="{223130BD-EB73-4B26-8322-E07946637588}" destId="{AD393FA7-6AD5-4D3A-B088-8159D02E9711}" srcOrd="0" destOrd="0" presId="urn:microsoft.com/office/officeart/2018/2/layout/IconVerticalSolidList"/>
    <dgm:cxn modelId="{32F63065-5B33-4C29-967D-95EFE6F1917D}" type="presOf" srcId="{14FED24D-2169-411F-8C70-45DBAF6E13E4}" destId="{F3C16483-6F1A-43CA-9698-EF94E3DB3BDB}" srcOrd="0" destOrd="0" presId="urn:microsoft.com/office/officeart/2018/2/layout/IconVerticalSolidList"/>
    <dgm:cxn modelId="{7346786C-FB42-4B84-B92C-A2DF91033AE4}" srcId="{70C989BA-9D07-4695-9D7E-6E10F2C5A30E}" destId="{97D95788-E23E-4FBA-8ACE-EEDD17B544AD}" srcOrd="3" destOrd="0" parTransId="{C9EDCC5A-A932-415D-9319-9BE8E3BA815E}" sibTransId="{DAD312D3-D794-43A9-BC89-0013414F8F0E}"/>
    <dgm:cxn modelId="{6978FD70-0416-4C64-A8E0-612605347601}" srcId="{70C989BA-9D07-4695-9D7E-6E10F2C5A30E}" destId="{14FED24D-2169-411F-8C70-45DBAF6E13E4}" srcOrd="4" destOrd="0" parTransId="{78E51AC5-2825-4BA4-B9F0-204D425F6BED}" sibTransId="{F8FCCBFE-4605-4C23-99D2-E77E5DD4F503}"/>
    <dgm:cxn modelId="{B93ADF72-E508-4ED6-9DA5-A853178E847D}" type="presOf" srcId="{E9588DC7-81F7-4795-8F08-D9F059480961}" destId="{A458CC6A-B1E8-4E7B-BDA0-0473ABFB5EA5}" srcOrd="0" destOrd="0" presId="urn:microsoft.com/office/officeart/2018/2/layout/IconVerticalSolidList"/>
    <dgm:cxn modelId="{DF221489-4F23-45C3-9836-05E4720AA6B0}" srcId="{70C989BA-9D07-4695-9D7E-6E10F2C5A30E}" destId="{C8E4A4A1-43D2-4A63-845B-15E6225C7F67}" srcOrd="5" destOrd="0" parTransId="{38B0F597-AA7D-4492-9FAD-40C5563DD3FD}" sibTransId="{33131FD0-143E-482A-8F7B-0C4D18BFB6A8}"/>
    <dgm:cxn modelId="{787E0DA7-4052-4C8D-9387-D7F0327015A1}" type="presOf" srcId="{7C7B286F-8352-4CFA-B21C-F261349F329F}" destId="{C7A4C6CE-DAFB-4AA4-A2F0-72C85FDCB7E7}" srcOrd="0" destOrd="0" presId="urn:microsoft.com/office/officeart/2018/2/layout/IconVerticalSolidList"/>
    <dgm:cxn modelId="{CDAAE4BB-7AC1-4A72-8DE3-E267A7081FA8}" srcId="{E9588DC7-81F7-4795-8F08-D9F059480961}" destId="{223130BD-EB73-4B26-8322-E07946637588}" srcOrd="0" destOrd="0" parTransId="{9F07C1FF-E5F7-4581-B867-8BEFC3468596}" sibTransId="{C2A446C7-F8F7-43EA-AC18-2C197E9B90E9}"/>
    <dgm:cxn modelId="{CFD148D7-8836-43F1-8EBD-B74A4B5B6FE6}" type="presOf" srcId="{BFD81467-1AB6-4540-B41B-388B67EFC8F4}" destId="{7DFE2A4F-BC3E-447C-A7B6-884E8A15B229}" srcOrd="0" destOrd="0" presId="urn:microsoft.com/office/officeart/2018/2/layout/IconVerticalSolidList"/>
    <dgm:cxn modelId="{D0DF4BEA-2387-40E4-B4CA-21643098FC4F}" srcId="{70C989BA-9D07-4695-9D7E-6E10F2C5A30E}" destId="{7C7B286F-8352-4CFA-B21C-F261349F329F}" srcOrd="0" destOrd="0" parTransId="{4C1AF86D-DF7C-417C-9399-F9AC6F611B7A}" sibTransId="{F8806BBE-288B-414D-9129-1B7C282A4AD9}"/>
    <dgm:cxn modelId="{3FBF48F3-4D08-4D4F-9DE6-C3A4FD677ADD}" type="presOf" srcId="{C8E4A4A1-43D2-4A63-845B-15E6225C7F67}" destId="{60226CCD-7A35-4911-90D4-3A8A9D680E8E}" srcOrd="0" destOrd="0" presId="urn:microsoft.com/office/officeart/2018/2/layout/IconVerticalSolidList"/>
    <dgm:cxn modelId="{B59D2B35-9F79-4573-8652-0121EF18062C}" type="presParOf" srcId="{5C53E01E-FC47-404F-BE50-47D4EA25B67D}" destId="{990DF92D-BE68-44C6-8FC6-D1B47CC774A4}" srcOrd="0" destOrd="0" presId="urn:microsoft.com/office/officeart/2018/2/layout/IconVerticalSolidList"/>
    <dgm:cxn modelId="{72B7BD0F-16B0-4F22-AAF3-318D43AE7D44}" type="presParOf" srcId="{990DF92D-BE68-44C6-8FC6-D1B47CC774A4}" destId="{91E9B120-CCAF-4F16-A17E-1914C55DA51B}" srcOrd="0" destOrd="0" presId="urn:microsoft.com/office/officeart/2018/2/layout/IconVerticalSolidList"/>
    <dgm:cxn modelId="{B3272CE9-FD50-44B3-A17E-767830BA0D1E}" type="presParOf" srcId="{990DF92D-BE68-44C6-8FC6-D1B47CC774A4}" destId="{5A24F7CF-803C-48EB-822D-04BE89A12AD2}" srcOrd="1" destOrd="0" presId="urn:microsoft.com/office/officeart/2018/2/layout/IconVerticalSolidList"/>
    <dgm:cxn modelId="{DB973A47-A733-4293-A9B1-9AF0B2E4458A}" type="presParOf" srcId="{990DF92D-BE68-44C6-8FC6-D1B47CC774A4}" destId="{46D9B76C-A2A0-4FB4-A476-9F76A2E36DD3}" srcOrd="2" destOrd="0" presId="urn:microsoft.com/office/officeart/2018/2/layout/IconVerticalSolidList"/>
    <dgm:cxn modelId="{91AD7E61-32B8-4E91-BE95-E2A0DD37091A}" type="presParOf" srcId="{990DF92D-BE68-44C6-8FC6-D1B47CC774A4}" destId="{C7A4C6CE-DAFB-4AA4-A2F0-72C85FDCB7E7}" srcOrd="3" destOrd="0" presId="urn:microsoft.com/office/officeart/2018/2/layout/IconVerticalSolidList"/>
    <dgm:cxn modelId="{5EF737FC-EC6A-4813-951B-FEB7EF1699B5}" type="presParOf" srcId="{5C53E01E-FC47-404F-BE50-47D4EA25B67D}" destId="{1A015AD4-E92C-4CE0-97F1-49CBEA0D770A}" srcOrd="1" destOrd="0" presId="urn:microsoft.com/office/officeart/2018/2/layout/IconVerticalSolidList"/>
    <dgm:cxn modelId="{D62E47A5-0BB2-4B75-A91C-B8F3B79949C3}" type="presParOf" srcId="{5C53E01E-FC47-404F-BE50-47D4EA25B67D}" destId="{2FA5E18F-2FE0-4EF2-9FE9-45F3F68CCC1D}" srcOrd="2" destOrd="0" presId="urn:microsoft.com/office/officeart/2018/2/layout/IconVerticalSolidList"/>
    <dgm:cxn modelId="{DAC4CF3E-BFDE-4A1D-BB74-A000057B2A20}" type="presParOf" srcId="{2FA5E18F-2FE0-4EF2-9FE9-45F3F68CCC1D}" destId="{6F57E3AD-1806-4BFC-AA9A-5AF5670D9763}" srcOrd="0" destOrd="0" presId="urn:microsoft.com/office/officeart/2018/2/layout/IconVerticalSolidList"/>
    <dgm:cxn modelId="{8F33062E-B436-4871-9DF0-EFA032CBA03D}" type="presParOf" srcId="{2FA5E18F-2FE0-4EF2-9FE9-45F3F68CCC1D}" destId="{C7AE1555-0690-44A5-A7E4-6D1F747F75CD}" srcOrd="1" destOrd="0" presId="urn:microsoft.com/office/officeart/2018/2/layout/IconVerticalSolidList"/>
    <dgm:cxn modelId="{81496B87-9CA0-497D-AFC3-B02EB673995F}" type="presParOf" srcId="{2FA5E18F-2FE0-4EF2-9FE9-45F3F68CCC1D}" destId="{6FD96E03-6E1F-43A5-9140-B3C49F08CC57}" srcOrd="2" destOrd="0" presId="urn:microsoft.com/office/officeart/2018/2/layout/IconVerticalSolidList"/>
    <dgm:cxn modelId="{BCB56AB4-48EF-40B4-BE5D-ECE6C5F4B963}" type="presParOf" srcId="{2FA5E18F-2FE0-4EF2-9FE9-45F3F68CCC1D}" destId="{A458CC6A-B1E8-4E7B-BDA0-0473ABFB5EA5}" srcOrd="3" destOrd="0" presId="urn:microsoft.com/office/officeart/2018/2/layout/IconVerticalSolidList"/>
    <dgm:cxn modelId="{3E7EFB70-B4E4-4444-8AD2-DE3D2E5731B0}" type="presParOf" srcId="{2FA5E18F-2FE0-4EF2-9FE9-45F3F68CCC1D}" destId="{AD393FA7-6AD5-4D3A-B088-8159D02E9711}" srcOrd="4" destOrd="0" presId="urn:microsoft.com/office/officeart/2018/2/layout/IconVerticalSolidList"/>
    <dgm:cxn modelId="{B8EB5749-C494-451C-A1D9-86E73BCEAF2C}" type="presParOf" srcId="{5C53E01E-FC47-404F-BE50-47D4EA25B67D}" destId="{62CA7347-D695-4659-A211-8BEE15DFC80E}" srcOrd="3" destOrd="0" presId="urn:microsoft.com/office/officeart/2018/2/layout/IconVerticalSolidList"/>
    <dgm:cxn modelId="{BF5A8150-BB98-495E-80D8-BF98543E5284}" type="presParOf" srcId="{5C53E01E-FC47-404F-BE50-47D4EA25B67D}" destId="{472C63AA-FB70-41FB-9008-9548A6B0301D}" srcOrd="4" destOrd="0" presId="urn:microsoft.com/office/officeart/2018/2/layout/IconVerticalSolidList"/>
    <dgm:cxn modelId="{98FC9385-EE59-4D97-8242-12985E015EC3}" type="presParOf" srcId="{472C63AA-FB70-41FB-9008-9548A6B0301D}" destId="{E9CEFBF2-3760-406E-ACCA-FAA01C15C62A}" srcOrd="0" destOrd="0" presId="urn:microsoft.com/office/officeart/2018/2/layout/IconVerticalSolidList"/>
    <dgm:cxn modelId="{BDB04148-79A9-4895-BF0C-0F469D2069DC}" type="presParOf" srcId="{472C63AA-FB70-41FB-9008-9548A6B0301D}" destId="{22B877C9-ACCA-4C5B-9DF9-052C4492532C}" srcOrd="1" destOrd="0" presId="urn:microsoft.com/office/officeart/2018/2/layout/IconVerticalSolidList"/>
    <dgm:cxn modelId="{C24E7DA0-C091-4AC6-BAB8-22A53CAFB3FA}" type="presParOf" srcId="{472C63AA-FB70-41FB-9008-9548A6B0301D}" destId="{AC11F8FD-96AD-454C-A0E0-996C0C597BAA}" srcOrd="2" destOrd="0" presId="urn:microsoft.com/office/officeart/2018/2/layout/IconVerticalSolidList"/>
    <dgm:cxn modelId="{A1D4EFAE-36BB-4808-A4BF-79AC3688AE91}" type="presParOf" srcId="{472C63AA-FB70-41FB-9008-9548A6B0301D}" destId="{7DFE2A4F-BC3E-447C-A7B6-884E8A15B229}" srcOrd="3" destOrd="0" presId="urn:microsoft.com/office/officeart/2018/2/layout/IconVerticalSolidList"/>
    <dgm:cxn modelId="{8887008F-8B36-4E80-BB70-BEA2BEDF8BD7}" type="presParOf" srcId="{5C53E01E-FC47-404F-BE50-47D4EA25B67D}" destId="{648F5173-9CCD-4384-9A41-20A4B7D0B96A}" srcOrd="5" destOrd="0" presId="urn:microsoft.com/office/officeart/2018/2/layout/IconVerticalSolidList"/>
    <dgm:cxn modelId="{DFF5D62F-9E2A-4FEE-B78E-A2ED47C312A2}" type="presParOf" srcId="{5C53E01E-FC47-404F-BE50-47D4EA25B67D}" destId="{63F162F4-949D-4658-BF19-A952E4E89333}" srcOrd="6" destOrd="0" presId="urn:microsoft.com/office/officeart/2018/2/layout/IconVerticalSolidList"/>
    <dgm:cxn modelId="{1584B48B-D144-4CE0-B642-447D1FAFFA61}" type="presParOf" srcId="{63F162F4-949D-4658-BF19-A952E4E89333}" destId="{3F0BBE7B-1C63-41DD-B988-EA173BCB0627}" srcOrd="0" destOrd="0" presId="urn:microsoft.com/office/officeart/2018/2/layout/IconVerticalSolidList"/>
    <dgm:cxn modelId="{23D34E01-9756-4FEB-9E06-3A8CB391187B}" type="presParOf" srcId="{63F162F4-949D-4658-BF19-A952E4E89333}" destId="{70B988FD-49AF-46BA-88DA-EA0D89BAC421}" srcOrd="1" destOrd="0" presId="urn:microsoft.com/office/officeart/2018/2/layout/IconVerticalSolidList"/>
    <dgm:cxn modelId="{176B3B15-AD73-4091-AE69-7C624D128379}" type="presParOf" srcId="{63F162F4-949D-4658-BF19-A952E4E89333}" destId="{94F793FC-B452-4066-9350-A329ADE083D1}" srcOrd="2" destOrd="0" presId="urn:microsoft.com/office/officeart/2018/2/layout/IconVerticalSolidList"/>
    <dgm:cxn modelId="{2936F78F-2512-45AA-83E9-3CA256748273}" type="presParOf" srcId="{63F162F4-949D-4658-BF19-A952E4E89333}" destId="{D2009554-80B1-44CC-B5B7-9E1B5E9EBB99}" srcOrd="3" destOrd="0" presId="urn:microsoft.com/office/officeart/2018/2/layout/IconVerticalSolidList"/>
    <dgm:cxn modelId="{0A319AA1-D257-4811-92C3-1EFB66E3C64F}" type="presParOf" srcId="{5C53E01E-FC47-404F-BE50-47D4EA25B67D}" destId="{8024CF95-959A-4FC9-81E5-D7840858E2DC}" srcOrd="7" destOrd="0" presId="urn:microsoft.com/office/officeart/2018/2/layout/IconVerticalSolidList"/>
    <dgm:cxn modelId="{9C04B427-E90F-4292-BCCD-8D50C630FF9A}" type="presParOf" srcId="{5C53E01E-FC47-404F-BE50-47D4EA25B67D}" destId="{B7262C3A-226D-46C4-9FB1-79984D63403A}" srcOrd="8" destOrd="0" presId="urn:microsoft.com/office/officeart/2018/2/layout/IconVerticalSolidList"/>
    <dgm:cxn modelId="{5163E4AB-B2C9-433B-9E1E-ADD2D51E9966}" type="presParOf" srcId="{B7262C3A-226D-46C4-9FB1-79984D63403A}" destId="{933445E0-4871-4577-B059-4224D9B51D61}" srcOrd="0" destOrd="0" presId="urn:microsoft.com/office/officeart/2018/2/layout/IconVerticalSolidList"/>
    <dgm:cxn modelId="{AC8CEF03-9591-4D46-A455-551FC97AD838}" type="presParOf" srcId="{B7262C3A-226D-46C4-9FB1-79984D63403A}" destId="{9C80A2CB-C22A-430F-B817-CDC6AB2343CB}" srcOrd="1" destOrd="0" presId="urn:microsoft.com/office/officeart/2018/2/layout/IconVerticalSolidList"/>
    <dgm:cxn modelId="{B9FD58DE-E26D-4874-8A2D-4CB6889759AD}" type="presParOf" srcId="{B7262C3A-226D-46C4-9FB1-79984D63403A}" destId="{BFE221C8-F1E9-4DA6-95F2-58728FEDB01A}" srcOrd="2" destOrd="0" presId="urn:microsoft.com/office/officeart/2018/2/layout/IconVerticalSolidList"/>
    <dgm:cxn modelId="{46BD0D92-A6F9-461B-8DEC-471B32C80D88}" type="presParOf" srcId="{B7262C3A-226D-46C4-9FB1-79984D63403A}" destId="{F3C16483-6F1A-43CA-9698-EF94E3DB3BDB}" srcOrd="3" destOrd="0" presId="urn:microsoft.com/office/officeart/2018/2/layout/IconVerticalSolidList"/>
    <dgm:cxn modelId="{ED8BE09E-B2D3-44FB-A806-9C6F3A8CB3E3}" type="presParOf" srcId="{5C53E01E-FC47-404F-BE50-47D4EA25B67D}" destId="{2D9DC11A-8ED6-423C-A228-46C7272B36BE}" srcOrd="9" destOrd="0" presId="urn:microsoft.com/office/officeart/2018/2/layout/IconVerticalSolidList"/>
    <dgm:cxn modelId="{34D46EDA-F264-4204-8974-76ED5598F0B4}" type="presParOf" srcId="{5C53E01E-FC47-404F-BE50-47D4EA25B67D}" destId="{6AB4B449-D510-4102-BC2F-E8BC42237BFF}" srcOrd="10" destOrd="0" presId="urn:microsoft.com/office/officeart/2018/2/layout/IconVerticalSolidList"/>
    <dgm:cxn modelId="{D77BE95B-40C2-4AFA-A7FD-82E49C98A6F2}" type="presParOf" srcId="{6AB4B449-D510-4102-BC2F-E8BC42237BFF}" destId="{650BB686-6ED2-49E4-B839-12D3CFA8AB30}" srcOrd="0" destOrd="0" presId="urn:microsoft.com/office/officeart/2018/2/layout/IconVerticalSolidList"/>
    <dgm:cxn modelId="{CCF494B3-C05A-48E0-8E79-B280561BFC49}" type="presParOf" srcId="{6AB4B449-D510-4102-BC2F-E8BC42237BFF}" destId="{A3A90B91-268F-4E07-AC42-374D3A794564}" srcOrd="1" destOrd="0" presId="urn:microsoft.com/office/officeart/2018/2/layout/IconVerticalSolidList"/>
    <dgm:cxn modelId="{B578785F-6467-4F4A-9B3B-DC3BEC0D0367}" type="presParOf" srcId="{6AB4B449-D510-4102-BC2F-E8BC42237BFF}" destId="{90394791-E21D-47F3-B2BA-7C40F0B45EE1}" srcOrd="2" destOrd="0" presId="urn:microsoft.com/office/officeart/2018/2/layout/IconVerticalSolidList"/>
    <dgm:cxn modelId="{2C2B49E2-CFA0-4B2A-B27B-B9453CE61968}" type="presParOf" srcId="{6AB4B449-D510-4102-BC2F-E8BC42237BFF}" destId="{60226CCD-7A35-4911-90D4-3A8A9D680E8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F7AC52-1231-40C9-B646-D649018E3FBE}" type="doc">
      <dgm:prSet loTypeId="urn:microsoft.com/office/officeart/2005/8/layout/hProcess10" loCatId="process" qsTypeId="urn:microsoft.com/office/officeart/2005/8/quickstyle/simple1" qsCatId="simple" csTypeId="urn:microsoft.com/office/officeart/2005/8/colors/accent0_3" csCatId="mainScheme" phldr="1"/>
      <dgm:spPr/>
      <dgm:t>
        <a:bodyPr/>
        <a:lstStyle/>
        <a:p>
          <a:endParaRPr lang="en-US"/>
        </a:p>
      </dgm:t>
    </dgm:pt>
    <dgm:pt modelId="{01B4609B-EDDD-447B-B69C-5CF175DCD3C6}">
      <dgm:prSet phldrT="[Text]" custT="1"/>
      <dgm:spPr/>
      <dgm:t>
        <a:bodyPr/>
        <a:lstStyle/>
        <a:p>
          <a:r>
            <a:rPr lang="en-US" sz="1800" dirty="0"/>
            <a:t>Collect</a:t>
          </a:r>
        </a:p>
      </dgm:t>
    </dgm:pt>
    <dgm:pt modelId="{1B265DD7-AD98-4FEF-BD34-017F16F321BA}" type="parTrans" cxnId="{0439B86B-8384-48DB-A7A8-436FE3D77629}">
      <dgm:prSet/>
      <dgm:spPr/>
      <dgm:t>
        <a:bodyPr/>
        <a:lstStyle/>
        <a:p>
          <a:endParaRPr lang="en-US"/>
        </a:p>
      </dgm:t>
    </dgm:pt>
    <dgm:pt modelId="{70E4C659-DCB1-4846-B3B8-8673CDBF1807}" type="sibTrans" cxnId="{0439B86B-8384-48DB-A7A8-436FE3D77629}">
      <dgm:prSet/>
      <dgm:spPr/>
      <dgm:t>
        <a:bodyPr/>
        <a:lstStyle/>
        <a:p>
          <a:endParaRPr lang="en-US"/>
        </a:p>
      </dgm:t>
    </dgm:pt>
    <dgm:pt modelId="{C4DB8C98-0824-4553-9F1C-ED338A2539DC}">
      <dgm:prSet phldrT="[Text]" custT="1"/>
      <dgm:spPr/>
      <dgm:t>
        <a:bodyPr/>
        <a:lstStyle/>
        <a:p>
          <a:r>
            <a:rPr lang="en-US" sz="1400" dirty="0"/>
            <a:t>Present rationale for MBC</a:t>
          </a:r>
        </a:p>
      </dgm:t>
    </dgm:pt>
    <dgm:pt modelId="{44DAFA0F-8A19-427F-B54B-0A18277880B1}" type="parTrans" cxnId="{2C5BA54A-08E4-4581-8BCA-4AFE9FD9A366}">
      <dgm:prSet/>
      <dgm:spPr/>
      <dgm:t>
        <a:bodyPr/>
        <a:lstStyle/>
        <a:p>
          <a:endParaRPr lang="en-US"/>
        </a:p>
      </dgm:t>
    </dgm:pt>
    <dgm:pt modelId="{847E74F7-1730-455D-BCF9-B9BBB91EA41F}" type="sibTrans" cxnId="{2C5BA54A-08E4-4581-8BCA-4AFE9FD9A366}">
      <dgm:prSet/>
      <dgm:spPr/>
      <dgm:t>
        <a:bodyPr/>
        <a:lstStyle/>
        <a:p>
          <a:endParaRPr lang="en-US"/>
        </a:p>
      </dgm:t>
    </dgm:pt>
    <dgm:pt modelId="{9A8996BC-AEE8-454D-B493-34BC83AB6FAF}">
      <dgm:prSet phldrT="[Text]" custT="1"/>
      <dgm:spPr/>
      <dgm:t>
        <a:bodyPr/>
        <a:lstStyle/>
        <a:p>
          <a:r>
            <a:rPr lang="en-US" sz="1400" dirty="0"/>
            <a:t>Administer the measure </a:t>
          </a:r>
        </a:p>
      </dgm:t>
    </dgm:pt>
    <dgm:pt modelId="{71C9132D-9695-4057-B7E0-158A877238EE}" type="parTrans" cxnId="{7F805706-F49C-4628-A2DD-CBC995F51D3E}">
      <dgm:prSet/>
      <dgm:spPr/>
      <dgm:t>
        <a:bodyPr/>
        <a:lstStyle/>
        <a:p>
          <a:endParaRPr lang="en-US"/>
        </a:p>
      </dgm:t>
    </dgm:pt>
    <dgm:pt modelId="{347ABE3D-512E-4548-9F15-ABCA177ED6EF}" type="sibTrans" cxnId="{7F805706-F49C-4628-A2DD-CBC995F51D3E}">
      <dgm:prSet/>
      <dgm:spPr/>
      <dgm:t>
        <a:bodyPr/>
        <a:lstStyle/>
        <a:p>
          <a:endParaRPr lang="en-US"/>
        </a:p>
      </dgm:t>
    </dgm:pt>
    <dgm:pt modelId="{4A6F4762-21CA-405A-988F-A3633355779A}">
      <dgm:prSet phldrT="[Text]" custT="1"/>
      <dgm:spPr/>
      <dgm:t>
        <a:bodyPr/>
        <a:lstStyle/>
        <a:p>
          <a:r>
            <a:rPr lang="en-US" sz="1800" dirty="0"/>
            <a:t>Share</a:t>
          </a:r>
        </a:p>
      </dgm:t>
    </dgm:pt>
    <dgm:pt modelId="{A59ADA66-0240-4B5C-A02D-E3D0478F0155}" type="parTrans" cxnId="{50D274FA-8290-4F17-9442-E8C4143C1A45}">
      <dgm:prSet/>
      <dgm:spPr/>
      <dgm:t>
        <a:bodyPr/>
        <a:lstStyle/>
        <a:p>
          <a:endParaRPr lang="en-US"/>
        </a:p>
      </dgm:t>
    </dgm:pt>
    <dgm:pt modelId="{DB586D6B-FBFF-472D-B978-8C552ADA9CB6}" type="sibTrans" cxnId="{50D274FA-8290-4F17-9442-E8C4143C1A45}">
      <dgm:prSet/>
      <dgm:spPr/>
      <dgm:t>
        <a:bodyPr/>
        <a:lstStyle/>
        <a:p>
          <a:endParaRPr lang="en-US"/>
        </a:p>
      </dgm:t>
    </dgm:pt>
    <dgm:pt modelId="{98A9DE67-9EBA-4D43-AB15-36B7CFAB549B}">
      <dgm:prSet phldrT="[Text]" custT="1"/>
      <dgm:spPr/>
      <dgm:t>
        <a:bodyPr/>
        <a:lstStyle/>
        <a:p>
          <a:r>
            <a:rPr lang="en-US" sz="1400" dirty="0"/>
            <a:t>Reporting data to the client</a:t>
          </a:r>
        </a:p>
      </dgm:t>
    </dgm:pt>
    <dgm:pt modelId="{AB9CE6B9-86BE-4547-BBA8-00AA9FB68850}" type="parTrans" cxnId="{A2E7DF69-4485-45D8-9263-2AAD861172E7}">
      <dgm:prSet/>
      <dgm:spPr/>
      <dgm:t>
        <a:bodyPr/>
        <a:lstStyle/>
        <a:p>
          <a:endParaRPr lang="en-US"/>
        </a:p>
      </dgm:t>
    </dgm:pt>
    <dgm:pt modelId="{4A83B075-8EAB-4438-B961-E6A1A921E76F}" type="sibTrans" cxnId="{A2E7DF69-4485-45D8-9263-2AAD861172E7}">
      <dgm:prSet/>
      <dgm:spPr/>
      <dgm:t>
        <a:bodyPr/>
        <a:lstStyle/>
        <a:p>
          <a:endParaRPr lang="en-US"/>
        </a:p>
      </dgm:t>
    </dgm:pt>
    <dgm:pt modelId="{C5ED43EB-7C2D-4AA8-8446-5232DD9C929F}">
      <dgm:prSet phldrT="[Text]" custT="1"/>
      <dgm:spPr/>
      <dgm:t>
        <a:bodyPr/>
        <a:lstStyle/>
        <a:p>
          <a:r>
            <a:rPr lang="en-US" sz="1800" dirty="0"/>
            <a:t>Act </a:t>
          </a:r>
        </a:p>
      </dgm:t>
    </dgm:pt>
    <dgm:pt modelId="{95031D39-0859-448C-A79E-56D3925BA6DB}" type="parTrans" cxnId="{F52AD334-CCB4-476E-9C7D-1711E464771B}">
      <dgm:prSet/>
      <dgm:spPr/>
      <dgm:t>
        <a:bodyPr/>
        <a:lstStyle/>
        <a:p>
          <a:endParaRPr lang="en-US"/>
        </a:p>
      </dgm:t>
    </dgm:pt>
    <dgm:pt modelId="{2A0E3A15-C3D7-4CD1-8273-B6514F0C0BC8}" type="sibTrans" cxnId="{F52AD334-CCB4-476E-9C7D-1711E464771B}">
      <dgm:prSet/>
      <dgm:spPr/>
      <dgm:t>
        <a:bodyPr/>
        <a:lstStyle/>
        <a:p>
          <a:endParaRPr lang="en-US"/>
        </a:p>
      </dgm:t>
    </dgm:pt>
    <dgm:pt modelId="{A8EAE227-7468-4DAB-A500-1925AA1E0D97}">
      <dgm:prSet phldrT="[Text]" custT="1"/>
      <dgm:spPr/>
      <dgm:t>
        <a:bodyPr/>
        <a:lstStyle/>
        <a:p>
          <a:r>
            <a:rPr lang="en-US" sz="1400" dirty="0"/>
            <a:t>Together with the client, appraise what the data means in terms of their progress</a:t>
          </a:r>
        </a:p>
      </dgm:t>
    </dgm:pt>
    <dgm:pt modelId="{0BA3B4B1-F5EF-43E4-8AC7-73C2431A38AA}" type="parTrans" cxnId="{96B7C2BF-BA4C-450A-B010-71F203B62CAC}">
      <dgm:prSet/>
      <dgm:spPr/>
      <dgm:t>
        <a:bodyPr/>
        <a:lstStyle/>
        <a:p>
          <a:endParaRPr lang="en-US"/>
        </a:p>
      </dgm:t>
    </dgm:pt>
    <dgm:pt modelId="{B47AA53F-590E-4C86-B905-E12EAC2390D4}" type="sibTrans" cxnId="{96B7C2BF-BA4C-450A-B010-71F203B62CAC}">
      <dgm:prSet/>
      <dgm:spPr/>
      <dgm:t>
        <a:bodyPr/>
        <a:lstStyle/>
        <a:p>
          <a:endParaRPr lang="en-US"/>
        </a:p>
      </dgm:t>
    </dgm:pt>
    <dgm:pt modelId="{8A4CCA3A-E5ED-4D0F-8CA7-F9CAB3BB6640}">
      <dgm:prSet phldrT="[Text]" custT="1"/>
      <dgm:spPr/>
      <dgm:t>
        <a:bodyPr/>
        <a:lstStyle/>
        <a:p>
          <a:r>
            <a:rPr lang="en-US" sz="1400" dirty="0"/>
            <a:t>Explain why a particular measure would be helpful </a:t>
          </a:r>
        </a:p>
      </dgm:t>
    </dgm:pt>
    <dgm:pt modelId="{9702F466-BD2D-462B-BBC1-B4E722A23DA4}" type="parTrans" cxnId="{2E6AB984-1FB6-4581-A8A4-14D5F8AC29BB}">
      <dgm:prSet/>
      <dgm:spPr/>
      <dgm:t>
        <a:bodyPr/>
        <a:lstStyle/>
        <a:p>
          <a:endParaRPr lang="en-US"/>
        </a:p>
      </dgm:t>
    </dgm:pt>
    <dgm:pt modelId="{34496B3D-6FC0-4538-947C-24BB3531FBF7}" type="sibTrans" cxnId="{2E6AB984-1FB6-4581-A8A4-14D5F8AC29BB}">
      <dgm:prSet/>
      <dgm:spPr/>
      <dgm:t>
        <a:bodyPr/>
        <a:lstStyle/>
        <a:p>
          <a:endParaRPr lang="en-US"/>
        </a:p>
      </dgm:t>
    </dgm:pt>
    <dgm:pt modelId="{69754F44-DAC0-48D7-BBEE-DB6E185EE184}">
      <dgm:prSet phldrT="[Text]" custT="1"/>
      <dgm:spPr/>
      <dgm:t>
        <a:bodyPr/>
        <a:lstStyle/>
        <a:p>
          <a:r>
            <a:rPr lang="en-US" sz="1400" dirty="0"/>
            <a:t>Verifying that the data matches the clients subjective experience </a:t>
          </a:r>
        </a:p>
      </dgm:t>
    </dgm:pt>
    <dgm:pt modelId="{7E87958B-7B9F-4FFD-8885-B321B25560C2}" type="parTrans" cxnId="{49D19B98-0BEF-45C6-8897-7AB92394463E}">
      <dgm:prSet/>
      <dgm:spPr/>
      <dgm:t>
        <a:bodyPr/>
        <a:lstStyle/>
        <a:p>
          <a:endParaRPr lang="en-US"/>
        </a:p>
      </dgm:t>
    </dgm:pt>
    <dgm:pt modelId="{BB523455-3F0C-474B-A829-0E8BB28E26D0}" type="sibTrans" cxnId="{49D19B98-0BEF-45C6-8897-7AB92394463E}">
      <dgm:prSet/>
      <dgm:spPr/>
      <dgm:t>
        <a:bodyPr/>
        <a:lstStyle/>
        <a:p>
          <a:endParaRPr lang="en-US"/>
        </a:p>
      </dgm:t>
    </dgm:pt>
    <dgm:pt modelId="{29025CE8-D561-4DB5-B2CA-91D54249D4FE}">
      <dgm:prSet custT="1"/>
      <dgm:spPr/>
      <dgm:t>
        <a:bodyPr/>
        <a:lstStyle/>
        <a:p>
          <a:r>
            <a:rPr lang="en-US" sz="1400" dirty="0"/>
            <a:t>Providing education on the measure and results to ensure client and I are on the same page </a:t>
          </a:r>
        </a:p>
      </dgm:t>
    </dgm:pt>
    <dgm:pt modelId="{56449EBC-C932-426D-8197-E201858131B0}" type="parTrans" cxnId="{60EDF116-3878-4010-AAE6-16FAE6AE41D7}">
      <dgm:prSet/>
      <dgm:spPr/>
      <dgm:t>
        <a:bodyPr/>
        <a:lstStyle/>
        <a:p>
          <a:endParaRPr lang="en-US"/>
        </a:p>
      </dgm:t>
    </dgm:pt>
    <dgm:pt modelId="{83B967B6-CA89-4016-B1BF-2036D9C806DA}" type="sibTrans" cxnId="{60EDF116-3878-4010-AAE6-16FAE6AE41D7}">
      <dgm:prSet/>
      <dgm:spPr/>
      <dgm:t>
        <a:bodyPr/>
        <a:lstStyle/>
        <a:p>
          <a:endParaRPr lang="en-US"/>
        </a:p>
      </dgm:t>
    </dgm:pt>
    <dgm:pt modelId="{FB2D0DD5-A33E-4FFA-953E-8468539E119E}">
      <dgm:prSet custT="1"/>
      <dgm:spPr/>
      <dgm:t>
        <a:bodyPr/>
        <a:lstStyle/>
        <a:p>
          <a:r>
            <a:rPr lang="en-US" sz="1400" dirty="0"/>
            <a:t>Capture data in progress note</a:t>
          </a:r>
        </a:p>
      </dgm:t>
    </dgm:pt>
    <dgm:pt modelId="{FEFFF73C-EF61-4941-A765-3A5F18DB6EBC}" type="parTrans" cxnId="{55B08F13-7C41-40F3-A5FE-EE5DC7F23810}">
      <dgm:prSet/>
      <dgm:spPr/>
      <dgm:t>
        <a:bodyPr/>
        <a:lstStyle/>
        <a:p>
          <a:endParaRPr lang="en-US"/>
        </a:p>
      </dgm:t>
    </dgm:pt>
    <dgm:pt modelId="{34AB14E2-17FE-4936-9A25-394A303868CC}" type="sibTrans" cxnId="{55B08F13-7C41-40F3-A5FE-EE5DC7F23810}">
      <dgm:prSet/>
      <dgm:spPr/>
      <dgm:t>
        <a:bodyPr/>
        <a:lstStyle/>
        <a:p>
          <a:endParaRPr lang="en-US"/>
        </a:p>
      </dgm:t>
    </dgm:pt>
    <dgm:pt modelId="{21C175A1-968C-4279-AF1E-93257856EABE}">
      <dgm:prSet phldrT="[Text]" custT="1"/>
      <dgm:spPr/>
      <dgm:t>
        <a:bodyPr/>
        <a:lstStyle/>
        <a:p>
          <a:r>
            <a:rPr lang="en-US" sz="1400" dirty="0"/>
            <a:t>Explaining the score </a:t>
          </a:r>
        </a:p>
      </dgm:t>
    </dgm:pt>
    <dgm:pt modelId="{619EDA90-684B-448E-9D6F-8556F189EC8C}" type="parTrans" cxnId="{7F48E6DF-290D-411F-9446-FF4163C3FDBD}">
      <dgm:prSet/>
      <dgm:spPr/>
      <dgm:t>
        <a:bodyPr/>
        <a:lstStyle/>
        <a:p>
          <a:endParaRPr lang="en-US"/>
        </a:p>
      </dgm:t>
    </dgm:pt>
    <dgm:pt modelId="{F8A03F49-AD1C-4F65-83CF-A0B123557124}" type="sibTrans" cxnId="{7F48E6DF-290D-411F-9446-FF4163C3FDBD}">
      <dgm:prSet/>
      <dgm:spPr/>
      <dgm:t>
        <a:bodyPr/>
        <a:lstStyle/>
        <a:p>
          <a:endParaRPr lang="en-US"/>
        </a:p>
      </dgm:t>
    </dgm:pt>
    <dgm:pt modelId="{37D1E703-E878-4D68-9D19-A8A224EA45AB}">
      <dgm:prSet phldrT="[Text]" custT="1"/>
      <dgm:spPr/>
      <dgm:t>
        <a:bodyPr/>
        <a:lstStyle/>
        <a:p>
          <a:r>
            <a:rPr lang="en-US" sz="1400" dirty="0"/>
            <a:t>Collaboratively brainstorming ideas for next steps in treatment based upon the joint appraisal</a:t>
          </a:r>
        </a:p>
      </dgm:t>
    </dgm:pt>
    <dgm:pt modelId="{C1F4BD08-A09D-42CD-AE12-3505E1A971D2}" type="parTrans" cxnId="{EB0406F2-3EB1-4744-842A-78A761E0AE04}">
      <dgm:prSet/>
      <dgm:spPr/>
      <dgm:t>
        <a:bodyPr/>
        <a:lstStyle/>
        <a:p>
          <a:endParaRPr lang="en-US"/>
        </a:p>
      </dgm:t>
    </dgm:pt>
    <dgm:pt modelId="{BC66103E-4BE6-43D6-8F0F-34EF0981A1CE}" type="sibTrans" cxnId="{EB0406F2-3EB1-4744-842A-78A761E0AE04}">
      <dgm:prSet/>
      <dgm:spPr/>
      <dgm:t>
        <a:bodyPr/>
        <a:lstStyle/>
        <a:p>
          <a:endParaRPr lang="en-US"/>
        </a:p>
      </dgm:t>
    </dgm:pt>
    <dgm:pt modelId="{EEA90E1C-4C95-4084-8509-E161B911F09F}">
      <dgm:prSet phldrT="[Text]" custT="1"/>
      <dgm:spPr/>
      <dgm:t>
        <a:bodyPr/>
        <a:lstStyle/>
        <a:p>
          <a:r>
            <a:rPr lang="en-US" sz="1400" dirty="0"/>
            <a:t>Working with the client to choose a new plan, new goals or set an agenda (or keep the plan unchanged)</a:t>
          </a:r>
        </a:p>
      </dgm:t>
    </dgm:pt>
    <dgm:pt modelId="{9313BC82-307D-4C13-874D-CEB0077387AC}" type="parTrans" cxnId="{79C0FBAA-8D98-41B7-91AD-77797B6EF5D6}">
      <dgm:prSet/>
      <dgm:spPr/>
      <dgm:t>
        <a:bodyPr/>
        <a:lstStyle/>
        <a:p>
          <a:endParaRPr lang="en-US"/>
        </a:p>
      </dgm:t>
    </dgm:pt>
    <dgm:pt modelId="{84CA1603-ACFA-4208-B275-F7554EB27757}" type="sibTrans" cxnId="{79C0FBAA-8D98-41B7-91AD-77797B6EF5D6}">
      <dgm:prSet/>
      <dgm:spPr/>
      <dgm:t>
        <a:bodyPr/>
        <a:lstStyle/>
        <a:p>
          <a:endParaRPr lang="en-US"/>
        </a:p>
      </dgm:t>
    </dgm:pt>
    <dgm:pt modelId="{F30E9588-C5E8-4B85-A28F-7E3E7C993090}">
      <dgm:prSet custT="1"/>
      <dgm:spPr/>
      <dgm:t>
        <a:bodyPr anchor="t"/>
        <a:lstStyle/>
        <a:p>
          <a:pPr algn="l"/>
          <a:r>
            <a:rPr lang="en-US" sz="1800" dirty="0"/>
            <a:t>Central Referral </a:t>
          </a:r>
        </a:p>
        <a:p>
          <a:pPr algn="l"/>
          <a:r>
            <a:rPr lang="en-US" sz="1400" dirty="0"/>
            <a:t>Create Client File in Greenspace</a:t>
          </a:r>
        </a:p>
        <a:p>
          <a:pPr algn="l"/>
          <a:r>
            <a:rPr lang="en-US" sz="1400" dirty="0"/>
            <a:t>Administer the HEADS-Ed and complete profile </a:t>
          </a:r>
        </a:p>
      </dgm:t>
    </dgm:pt>
    <dgm:pt modelId="{3279559D-C0C2-48A0-85DF-FF513346D6AA}" type="parTrans" cxnId="{6484FC40-5A16-4546-AFA4-C85FBCF4C289}">
      <dgm:prSet/>
      <dgm:spPr/>
      <dgm:t>
        <a:bodyPr/>
        <a:lstStyle/>
        <a:p>
          <a:endParaRPr lang="en-US"/>
        </a:p>
      </dgm:t>
    </dgm:pt>
    <dgm:pt modelId="{D106D41E-63AC-4755-85FF-F2B39BCD1DFC}" type="sibTrans" cxnId="{6484FC40-5A16-4546-AFA4-C85FBCF4C289}">
      <dgm:prSet/>
      <dgm:spPr/>
      <dgm:t>
        <a:bodyPr/>
        <a:lstStyle/>
        <a:p>
          <a:endParaRPr lang="en-US"/>
        </a:p>
      </dgm:t>
    </dgm:pt>
    <dgm:pt modelId="{66B5F75A-3416-4945-BB90-B769CC787F9D}" type="pres">
      <dgm:prSet presAssocID="{93F7AC52-1231-40C9-B646-D649018E3FBE}" presName="Name0" presStyleCnt="0">
        <dgm:presLayoutVars>
          <dgm:dir/>
          <dgm:resizeHandles val="exact"/>
        </dgm:presLayoutVars>
      </dgm:prSet>
      <dgm:spPr/>
    </dgm:pt>
    <dgm:pt modelId="{B28C83E5-6A56-4964-840E-7325C0F5EB32}" type="pres">
      <dgm:prSet presAssocID="{F30E9588-C5E8-4B85-A28F-7E3E7C993090}" presName="composite" presStyleCnt="0"/>
      <dgm:spPr/>
    </dgm:pt>
    <dgm:pt modelId="{73611FE3-A731-403E-BC72-D1793BD1B842}" type="pres">
      <dgm:prSet presAssocID="{F30E9588-C5E8-4B85-A28F-7E3E7C993090}"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ll center outline"/>
        </a:ext>
      </dgm:extLst>
    </dgm:pt>
    <dgm:pt modelId="{52195BB7-2F1E-46B7-BB37-07DAE798BF2B}" type="pres">
      <dgm:prSet presAssocID="{F30E9588-C5E8-4B85-A28F-7E3E7C993090}" presName="txNode" presStyleLbl="node1" presStyleIdx="0" presStyleCnt="4" custScaleX="137709" custScaleY="131155" custLinFactNeighborX="-1122" custLinFactNeighborY="8415">
        <dgm:presLayoutVars>
          <dgm:bulletEnabled val="1"/>
        </dgm:presLayoutVars>
      </dgm:prSet>
      <dgm:spPr/>
    </dgm:pt>
    <dgm:pt modelId="{E9623E09-12C0-43D0-9A33-05915AD84B65}" type="pres">
      <dgm:prSet presAssocID="{D106D41E-63AC-4755-85FF-F2B39BCD1DFC}" presName="sibTrans" presStyleLbl="sibTrans2D1" presStyleIdx="0" presStyleCnt="3" custLinFactNeighborX="49673" custLinFactNeighborY="-16632"/>
      <dgm:spPr/>
    </dgm:pt>
    <dgm:pt modelId="{47B868A8-9366-4FAE-BFB9-E60458A026D8}" type="pres">
      <dgm:prSet presAssocID="{D106D41E-63AC-4755-85FF-F2B39BCD1DFC}" presName="connTx" presStyleLbl="sibTrans2D1" presStyleIdx="0" presStyleCnt="3"/>
      <dgm:spPr/>
    </dgm:pt>
    <dgm:pt modelId="{B161B790-A424-437E-900C-7E347BEF4118}" type="pres">
      <dgm:prSet presAssocID="{01B4609B-EDDD-447B-B69C-5CF175DCD3C6}" presName="composite" presStyleCnt="0"/>
      <dgm:spPr/>
    </dgm:pt>
    <dgm:pt modelId="{9368DAC8-F2C0-4042-809D-AE56950CCBA0}" type="pres">
      <dgm:prSet presAssocID="{01B4609B-EDDD-447B-B69C-5CF175DCD3C6}" presName="imagSh" presStyleLbl="b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with solid fill"/>
        </a:ext>
      </dgm:extLst>
    </dgm:pt>
    <dgm:pt modelId="{6B027F04-CF73-4611-803E-5DF9BFFA9830}" type="pres">
      <dgm:prSet presAssocID="{01B4609B-EDDD-447B-B69C-5CF175DCD3C6}" presName="txNode" presStyleLbl="node1" presStyleIdx="1" presStyleCnt="4" custScaleX="113213" custScaleY="138311" custLinFactNeighborX="-4888" custLinFactNeighborY="18487">
        <dgm:presLayoutVars>
          <dgm:bulletEnabled val="1"/>
        </dgm:presLayoutVars>
      </dgm:prSet>
      <dgm:spPr/>
    </dgm:pt>
    <dgm:pt modelId="{DD429DE9-DD59-4799-BA92-D73C364D91AB}" type="pres">
      <dgm:prSet presAssocID="{70E4C659-DCB1-4846-B3B8-8673CDBF1807}" presName="sibTrans" presStyleLbl="sibTrans2D1" presStyleIdx="1" presStyleCnt="3"/>
      <dgm:spPr/>
    </dgm:pt>
    <dgm:pt modelId="{1F5E1971-BEC4-41E4-B389-F5EFB25FCA5D}" type="pres">
      <dgm:prSet presAssocID="{70E4C659-DCB1-4846-B3B8-8673CDBF1807}" presName="connTx" presStyleLbl="sibTrans2D1" presStyleIdx="1" presStyleCnt="3"/>
      <dgm:spPr/>
    </dgm:pt>
    <dgm:pt modelId="{03BA7555-75A7-4392-86FB-F27687B3E990}" type="pres">
      <dgm:prSet presAssocID="{4A6F4762-21CA-405A-988F-A3633355779A}" presName="composite" presStyleCnt="0"/>
      <dgm:spPr/>
    </dgm:pt>
    <dgm:pt modelId="{E0C7A432-45FA-47E1-92D3-6E745FBC0668}" type="pres">
      <dgm:prSet presAssocID="{4A6F4762-21CA-405A-988F-A3633355779A}" presName="imagSh" presStyleLbl="b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hare with solid fill"/>
        </a:ext>
      </dgm:extLst>
    </dgm:pt>
    <dgm:pt modelId="{A08EB000-FC9E-4DC6-8ACC-B5DE6DE25476}" type="pres">
      <dgm:prSet presAssocID="{4A6F4762-21CA-405A-988F-A3633355779A}" presName="txNode" presStyleLbl="node1" presStyleIdx="2" presStyleCnt="4" custScaleX="164834" custScaleY="173975" custLinFactNeighborX="-1168" custLinFactNeighborY="31876">
        <dgm:presLayoutVars>
          <dgm:bulletEnabled val="1"/>
        </dgm:presLayoutVars>
      </dgm:prSet>
      <dgm:spPr/>
    </dgm:pt>
    <dgm:pt modelId="{5CDD485C-9499-47B3-A583-024193F76C96}" type="pres">
      <dgm:prSet presAssocID="{DB586D6B-FBFF-472D-B978-8C552ADA9CB6}" presName="sibTrans" presStyleLbl="sibTrans2D1" presStyleIdx="2" presStyleCnt="3" custLinFactNeighborX="16274" custLinFactNeighborY="-24424"/>
      <dgm:spPr/>
    </dgm:pt>
    <dgm:pt modelId="{21D863F2-F479-4C1B-A969-E42CB5BE6F4C}" type="pres">
      <dgm:prSet presAssocID="{DB586D6B-FBFF-472D-B978-8C552ADA9CB6}" presName="connTx" presStyleLbl="sibTrans2D1" presStyleIdx="2" presStyleCnt="3"/>
      <dgm:spPr/>
    </dgm:pt>
    <dgm:pt modelId="{D952EE33-0109-4696-A591-022B220014DD}" type="pres">
      <dgm:prSet presAssocID="{C5ED43EB-7C2D-4AA8-8446-5232DD9C929F}" presName="composite" presStyleCnt="0"/>
      <dgm:spPr/>
    </dgm:pt>
    <dgm:pt modelId="{54F13C14-C3D6-46DF-B3E4-0F152BAA23EF}" type="pres">
      <dgm:prSet presAssocID="{C5ED43EB-7C2D-4AA8-8446-5232DD9C929F}" presName="imagSh" presStyleLbl="b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lay with solid fill"/>
        </a:ext>
      </dgm:extLst>
    </dgm:pt>
    <dgm:pt modelId="{376B7CAA-3ABD-40E9-BD43-E87867A4DE5D}" type="pres">
      <dgm:prSet presAssocID="{C5ED43EB-7C2D-4AA8-8446-5232DD9C929F}" presName="txNode" presStyleLbl="node1" presStyleIdx="3" presStyleCnt="4" custScaleX="169927" custScaleY="180494" custLinFactNeighborX="-9206" custLinFactNeighborY="30738">
        <dgm:presLayoutVars>
          <dgm:bulletEnabled val="1"/>
        </dgm:presLayoutVars>
      </dgm:prSet>
      <dgm:spPr/>
    </dgm:pt>
  </dgm:ptLst>
  <dgm:cxnLst>
    <dgm:cxn modelId="{2DD53602-EDEA-47B3-8C21-33995D13D1C4}" type="presOf" srcId="{FB2D0DD5-A33E-4FFA-953E-8468539E119E}" destId="{A08EB000-FC9E-4DC6-8ACC-B5DE6DE25476}" srcOrd="0" destOrd="5" presId="urn:microsoft.com/office/officeart/2005/8/layout/hProcess10"/>
    <dgm:cxn modelId="{8B919902-0E23-498D-ADF2-B04B6D713DF8}" type="presOf" srcId="{29025CE8-D561-4DB5-B2CA-91D54249D4FE}" destId="{A08EB000-FC9E-4DC6-8ACC-B5DE6DE25476}" srcOrd="0" destOrd="4" presId="urn:microsoft.com/office/officeart/2005/8/layout/hProcess10"/>
    <dgm:cxn modelId="{7F805706-F49C-4628-A2DD-CBC995F51D3E}" srcId="{01B4609B-EDDD-447B-B69C-5CF175DCD3C6}" destId="{9A8996BC-AEE8-454D-B493-34BC83AB6FAF}" srcOrd="2" destOrd="0" parTransId="{71C9132D-9695-4057-B7E0-158A877238EE}" sibTransId="{347ABE3D-512E-4548-9F15-ABCA177ED6EF}"/>
    <dgm:cxn modelId="{55B08F13-7C41-40F3-A5FE-EE5DC7F23810}" srcId="{4A6F4762-21CA-405A-988F-A3633355779A}" destId="{FB2D0DD5-A33E-4FFA-953E-8468539E119E}" srcOrd="4" destOrd="0" parTransId="{FEFFF73C-EF61-4941-A765-3A5F18DB6EBC}" sibTransId="{34AB14E2-17FE-4936-9A25-394A303868CC}"/>
    <dgm:cxn modelId="{60EDF116-3878-4010-AAE6-16FAE6AE41D7}" srcId="{4A6F4762-21CA-405A-988F-A3633355779A}" destId="{29025CE8-D561-4DB5-B2CA-91D54249D4FE}" srcOrd="3" destOrd="0" parTransId="{56449EBC-C932-426D-8197-E201858131B0}" sibTransId="{83B967B6-CA89-4016-B1BF-2036D9C806DA}"/>
    <dgm:cxn modelId="{71C2AA19-6FA6-4785-A126-5B57EAEC666B}" type="presOf" srcId="{A8EAE227-7468-4DAB-A500-1925AA1E0D97}" destId="{376B7CAA-3ABD-40E9-BD43-E87867A4DE5D}" srcOrd="0" destOrd="1" presId="urn:microsoft.com/office/officeart/2005/8/layout/hProcess10"/>
    <dgm:cxn modelId="{F52AD334-CCB4-476E-9C7D-1711E464771B}" srcId="{93F7AC52-1231-40C9-B646-D649018E3FBE}" destId="{C5ED43EB-7C2D-4AA8-8446-5232DD9C929F}" srcOrd="3" destOrd="0" parTransId="{95031D39-0859-448C-A79E-56D3925BA6DB}" sibTransId="{2A0E3A15-C3D7-4CD1-8273-B6514F0C0BC8}"/>
    <dgm:cxn modelId="{08C95B35-A964-4E0D-997F-2DEBB4673A0A}" type="presOf" srcId="{8A4CCA3A-E5ED-4D0F-8CA7-F9CAB3BB6640}" destId="{6B027F04-CF73-4611-803E-5DF9BFFA9830}" srcOrd="0" destOrd="2" presId="urn:microsoft.com/office/officeart/2005/8/layout/hProcess10"/>
    <dgm:cxn modelId="{6484FC40-5A16-4546-AFA4-C85FBCF4C289}" srcId="{93F7AC52-1231-40C9-B646-D649018E3FBE}" destId="{F30E9588-C5E8-4B85-A28F-7E3E7C993090}" srcOrd="0" destOrd="0" parTransId="{3279559D-C0C2-48A0-85DF-FF513346D6AA}" sibTransId="{D106D41E-63AC-4755-85FF-F2B39BCD1DFC}"/>
    <dgm:cxn modelId="{29CEE15D-BBBB-401E-9FC9-33D9C59E6F1C}" type="presOf" srcId="{F30E9588-C5E8-4B85-A28F-7E3E7C993090}" destId="{52195BB7-2F1E-46B7-BB37-07DAE798BF2B}" srcOrd="0" destOrd="0" presId="urn:microsoft.com/office/officeart/2005/8/layout/hProcess10"/>
    <dgm:cxn modelId="{D1705E63-E4EF-48D3-8E9A-20D92DF7C9A8}" type="presOf" srcId="{37D1E703-E878-4D68-9D19-A8A224EA45AB}" destId="{376B7CAA-3ABD-40E9-BD43-E87867A4DE5D}" srcOrd="0" destOrd="2" presId="urn:microsoft.com/office/officeart/2005/8/layout/hProcess10"/>
    <dgm:cxn modelId="{A2E7DF69-4485-45D8-9263-2AAD861172E7}" srcId="{4A6F4762-21CA-405A-988F-A3633355779A}" destId="{98A9DE67-9EBA-4D43-AB15-36B7CFAB549B}" srcOrd="0" destOrd="0" parTransId="{AB9CE6B9-86BE-4547-BBA8-00AA9FB68850}" sibTransId="{4A83B075-8EAB-4438-B961-E6A1A921E76F}"/>
    <dgm:cxn modelId="{EE3E134A-ED1F-4C42-AFFB-645A954916FA}" type="presOf" srcId="{21C175A1-968C-4279-AF1E-93257856EABE}" destId="{A08EB000-FC9E-4DC6-8ACC-B5DE6DE25476}" srcOrd="0" destOrd="2" presId="urn:microsoft.com/office/officeart/2005/8/layout/hProcess10"/>
    <dgm:cxn modelId="{2C5BA54A-08E4-4581-8BCA-4AFE9FD9A366}" srcId="{01B4609B-EDDD-447B-B69C-5CF175DCD3C6}" destId="{C4DB8C98-0824-4553-9F1C-ED338A2539DC}" srcOrd="0" destOrd="0" parTransId="{44DAFA0F-8A19-427F-B54B-0A18277880B1}" sibTransId="{847E74F7-1730-455D-BCF9-B9BBB91EA41F}"/>
    <dgm:cxn modelId="{0439B86B-8384-48DB-A7A8-436FE3D77629}" srcId="{93F7AC52-1231-40C9-B646-D649018E3FBE}" destId="{01B4609B-EDDD-447B-B69C-5CF175DCD3C6}" srcOrd="1" destOrd="0" parTransId="{1B265DD7-AD98-4FEF-BD34-017F16F321BA}" sibTransId="{70E4C659-DCB1-4846-B3B8-8673CDBF1807}"/>
    <dgm:cxn modelId="{ADA57C52-262C-4263-8F9A-16D0CCE00181}" type="presOf" srcId="{C5ED43EB-7C2D-4AA8-8446-5232DD9C929F}" destId="{376B7CAA-3ABD-40E9-BD43-E87867A4DE5D}" srcOrd="0" destOrd="0" presId="urn:microsoft.com/office/officeart/2005/8/layout/hProcess10"/>
    <dgm:cxn modelId="{989F4954-D6C2-43AB-A7AB-2AD65B5CA1D1}" type="presOf" srcId="{93F7AC52-1231-40C9-B646-D649018E3FBE}" destId="{66B5F75A-3416-4945-BB90-B769CC787F9D}" srcOrd="0" destOrd="0" presId="urn:microsoft.com/office/officeart/2005/8/layout/hProcess10"/>
    <dgm:cxn modelId="{50EDA154-F733-4EF2-867F-7501DFD9C937}" type="presOf" srcId="{70E4C659-DCB1-4846-B3B8-8673CDBF1807}" destId="{DD429DE9-DD59-4799-BA92-D73C364D91AB}" srcOrd="0" destOrd="0" presId="urn:microsoft.com/office/officeart/2005/8/layout/hProcess10"/>
    <dgm:cxn modelId="{8D4F2275-2501-4306-8C1D-8A88719DEF65}" type="presOf" srcId="{DB586D6B-FBFF-472D-B978-8C552ADA9CB6}" destId="{5CDD485C-9499-47B3-A583-024193F76C96}" srcOrd="0" destOrd="0" presId="urn:microsoft.com/office/officeart/2005/8/layout/hProcess10"/>
    <dgm:cxn modelId="{2E6AB984-1FB6-4581-A8A4-14D5F8AC29BB}" srcId="{01B4609B-EDDD-447B-B69C-5CF175DCD3C6}" destId="{8A4CCA3A-E5ED-4D0F-8CA7-F9CAB3BB6640}" srcOrd="1" destOrd="0" parTransId="{9702F466-BD2D-462B-BBC1-B4E722A23DA4}" sibTransId="{34496B3D-6FC0-4538-947C-24BB3531FBF7}"/>
    <dgm:cxn modelId="{FCDD7193-903A-4610-80FB-569D881D3DE9}" type="presOf" srcId="{EEA90E1C-4C95-4084-8509-E161B911F09F}" destId="{376B7CAA-3ABD-40E9-BD43-E87867A4DE5D}" srcOrd="0" destOrd="3" presId="urn:microsoft.com/office/officeart/2005/8/layout/hProcess10"/>
    <dgm:cxn modelId="{49D19B98-0BEF-45C6-8897-7AB92394463E}" srcId="{4A6F4762-21CA-405A-988F-A3633355779A}" destId="{69754F44-DAC0-48D7-BBEE-DB6E185EE184}" srcOrd="2" destOrd="0" parTransId="{7E87958B-7B9F-4FFD-8885-B321B25560C2}" sibTransId="{BB523455-3F0C-474B-A829-0E8BB28E26D0}"/>
    <dgm:cxn modelId="{0526BC9E-5602-42AB-99B6-FE7029831434}" type="presOf" srcId="{C4DB8C98-0824-4553-9F1C-ED338A2539DC}" destId="{6B027F04-CF73-4611-803E-5DF9BFFA9830}" srcOrd="0" destOrd="1" presId="urn:microsoft.com/office/officeart/2005/8/layout/hProcess10"/>
    <dgm:cxn modelId="{532F6BA0-E053-4CB2-BB45-50543EF6B555}" type="presOf" srcId="{D106D41E-63AC-4755-85FF-F2B39BCD1DFC}" destId="{E9623E09-12C0-43D0-9A33-05915AD84B65}" srcOrd="0" destOrd="0" presId="urn:microsoft.com/office/officeart/2005/8/layout/hProcess10"/>
    <dgm:cxn modelId="{79C0FBAA-8D98-41B7-91AD-77797B6EF5D6}" srcId="{C5ED43EB-7C2D-4AA8-8446-5232DD9C929F}" destId="{EEA90E1C-4C95-4084-8509-E161B911F09F}" srcOrd="2" destOrd="0" parTransId="{9313BC82-307D-4C13-874D-CEB0077387AC}" sibTransId="{84CA1603-ACFA-4208-B275-F7554EB27757}"/>
    <dgm:cxn modelId="{437990AD-0FFA-49CA-AC29-47CDB1457A31}" type="presOf" srcId="{70E4C659-DCB1-4846-B3B8-8673CDBF1807}" destId="{1F5E1971-BEC4-41E4-B389-F5EFB25FCA5D}" srcOrd="1" destOrd="0" presId="urn:microsoft.com/office/officeart/2005/8/layout/hProcess10"/>
    <dgm:cxn modelId="{96B7C2BF-BA4C-450A-B010-71F203B62CAC}" srcId="{C5ED43EB-7C2D-4AA8-8446-5232DD9C929F}" destId="{A8EAE227-7468-4DAB-A500-1925AA1E0D97}" srcOrd="0" destOrd="0" parTransId="{0BA3B4B1-F5EF-43E4-8AC7-73C2431A38AA}" sibTransId="{B47AA53F-590E-4C86-B905-E12EAC2390D4}"/>
    <dgm:cxn modelId="{A41D5CC0-4EAF-473C-9653-71E4C17352A2}" type="presOf" srcId="{D106D41E-63AC-4755-85FF-F2B39BCD1DFC}" destId="{47B868A8-9366-4FAE-BFB9-E60458A026D8}" srcOrd="1" destOrd="0" presId="urn:microsoft.com/office/officeart/2005/8/layout/hProcess10"/>
    <dgm:cxn modelId="{0A81A7C3-03F0-4BB8-A55F-1478434FDC23}" type="presOf" srcId="{98A9DE67-9EBA-4D43-AB15-36B7CFAB549B}" destId="{A08EB000-FC9E-4DC6-8ACC-B5DE6DE25476}" srcOrd="0" destOrd="1" presId="urn:microsoft.com/office/officeart/2005/8/layout/hProcess10"/>
    <dgm:cxn modelId="{FF94B4DA-12CE-4881-9F62-64A560F65237}" type="presOf" srcId="{69754F44-DAC0-48D7-BBEE-DB6E185EE184}" destId="{A08EB000-FC9E-4DC6-8ACC-B5DE6DE25476}" srcOrd="0" destOrd="3" presId="urn:microsoft.com/office/officeart/2005/8/layout/hProcess10"/>
    <dgm:cxn modelId="{7F48E6DF-290D-411F-9446-FF4163C3FDBD}" srcId="{4A6F4762-21CA-405A-988F-A3633355779A}" destId="{21C175A1-968C-4279-AF1E-93257856EABE}" srcOrd="1" destOrd="0" parTransId="{619EDA90-684B-448E-9D6F-8556F189EC8C}" sibTransId="{F8A03F49-AD1C-4F65-83CF-A0B123557124}"/>
    <dgm:cxn modelId="{FBBDA2E7-9496-4A35-A707-F061CBD51733}" type="presOf" srcId="{9A8996BC-AEE8-454D-B493-34BC83AB6FAF}" destId="{6B027F04-CF73-4611-803E-5DF9BFFA9830}" srcOrd="0" destOrd="3" presId="urn:microsoft.com/office/officeart/2005/8/layout/hProcess10"/>
    <dgm:cxn modelId="{EB0406F2-3EB1-4744-842A-78A761E0AE04}" srcId="{C5ED43EB-7C2D-4AA8-8446-5232DD9C929F}" destId="{37D1E703-E878-4D68-9D19-A8A224EA45AB}" srcOrd="1" destOrd="0" parTransId="{C1F4BD08-A09D-42CD-AE12-3505E1A971D2}" sibTransId="{BC66103E-4BE6-43D6-8F0F-34EF0981A1CE}"/>
    <dgm:cxn modelId="{72CCD0F5-0D22-4047-AC4D-56A9E37776C9}" type="presOf" srcId="{4A6F4762-21CA-405A-988F-A3633355779A}" destId="{A08EB000-FC9E-4DC6-8ACC-B5DE6DE25476}" srcOrd="0" destOrd="0" presId="urn:microsoft.com/office/officeart/2005/8/layout/hProcess10"/>
    <dgm:cxn modelId="{52F69CF8-854C-48B0-BE03-EB8BAEA457BD}" type="presOf" srcId="{01B4609B-EDDD-447B-B69C-5CF175DCD3C6}" destId="{6B027F04-CF73-4611-803E-5DF9BFFA9830}" srcOrd="0" destOrd="0" presId="urn:microsoft.com/office/officeart/2005/8/layout/hProcess10"/>
    <dgm:cxn modelId="{50D274FA-8290-4F17-9442-E8C4143C1A45}" srcId="{93F7AC52-1231-40C9-B646-D649018E3FBE}" destId="{4A6F4762-21CA-405A-988F-A3633355779A}" srcOrd="2" destOrd="0" parTransId="{A59ADA66-0240-4B5C-A02D-E3D0478F0155}" sibTransId="{DB586D6B-FBFF-472D-B978-8C552ADA9CB6}"/>
    <dgm:cxn modelId="{436656FD-149F-41A6-809D-7958A494411B}" type="presOf" srcId="{DB586D6B-FBFF-472D-B978-8C552ADA9CB6}" destId="{21D863F2-F479-4C1B-A969-E42CB5BE6F4C}" srcOrd="1" destOrd="0" presId="urn:microsoft.com/office/officeart/2005/8/layout/hProcess10"/>
    <dgm:cxn modelId="{F5275BAF-6D42-4A38-B3DD-FFA1AF40E914}" type="presParOf" srcId="{66B5F75A-3416-4945-BB90-B769CC787F9D}" destId="{B28C83E5-6A56-4964-840E-7325C0F5EB32}" srcOrd="0" destOrd="0" presId="urn:microsoft.com/office/officeart/2005/8/layout/hProcess10"/>
    <dgm:cxn modelId="{A5443A6C-2CBE-4090-B06A-304ED52B029B}" type="presParOf" srcId="{B28C83E5-6A56-4964-840E-7325C0F5EB32}" destId="{73611FE3-A731-403E-BC72-D1793BD1B842}" srcOrd="0" destOrd="0" presId="urn:microsoft.com/office/officeart/2005/8/layout/hProcess10"/>
    <dgm:cxn modelId="{E9506A6E-24EC-4D49-9851-7D600C54FBDF}" type="presParOf" srcId="{B28C83E5-6A56-4964-840E-7325C0F5EB32}" destId="{52195BB7-2F1E-46B7-BB37-07DAE798BF2B}" srcOrd="1" destOrd="0" presId="urn:microsoft.com/office/officeart/2005/8/layout/hProcess10"/>
    <dgm:cxn modelId="{31DB9424-44E2-4A38-BC1B-470A134452EA}" type="presParOf" srcId="{66B5F75A-3416-4945-BB90-B769CC787F9D}" destId="{E9623E09-12C0-43D0-9A33-05915AD84B65}" srcOrd="1" destOrd="0" presId="urn:microsoft.com/office/officeart/2005/8/layout/hProcess10"/>
    <dgm:cxn modelId="{41124737-AB79-4290-9E94-C7470EE5D672}" type="presParOf" srcId="{E9623E09-12C0-43D0-9A33-05915AD84B65}" destId="{47B868A8-9366-4FAE-BFB9-E60458A026D8}" srcOrd="0" destOrd="0" presId="urn:microsoft.com/office/officeart/2005/8/layout/hProcess10"/>
    <dgm:cxn modelId="{5E0506DD-5C20-4215-B356-8F8E4BAE9573}" type="presParOf" srcId="{66B5F75A-3416-4945-BB90-B769CC787F9D}" destId="{B161B790-A424-437E-900C-7E347BEF4118}" srcOrd="2" destOrd="0" presId="urn:microsoft.com/office/officeart/2005/8/layout/hProcess10"/>
    <dgm:cxn modelId="{DA013E80-1398-4166-AE3E-04F0E586348F}" type="presParOf" srcId="{B161B790-A424-437E-900C-7E347BEF4118}" destId="{9368DAC8-F2C0-4042-809D-AE56950CCBA0}" srcOrd="0" destOrd="0" presId="urn:microsoft.com/office/officeart/2005/8/layout/hProcess10"/>
    <dgm:cxn modelId="{D8F8B29C-7445-483B-8973-5340C1D77AE8}" type="presParOf" srcId="{B161B790-A424-437E-900C-7E347BEF4118}" destId="{6B027F04-CF73-4611-803E-5DF9BFFA9830}" srcOrd="1" destOrd="0" presId="urn:microsoft.com/office/officeart/2005/8/layout/hProcess10"/>
    <dgm:cxn modelId="{88A4ABC4-C147-4A96-9BE8-023B665DFA91}" type="presParOf" srcId="{66B5F75A-3416-4945-BB90-B769CC787F9D}" destId="{DD429DE9-DD59-4799-BA92-D73C364D91AB}" srcOrd="3" destOrd="0" presId="urn:microsoft.com/office/officeart/2005/8/layout/hProcess10"/>
    <dgm:cxn modelId="{713E3DFE-3D33-4A77-834C-1434FE83D29F}" type="presParOf" srcId="{DD429DE9-DD59-4799-BA92-D73C364D91AB}" destId="{1F5E1971-BEC4-41E4-B389-F5EFB25FCA5D}" srcOrd="0" destOrd="0" presId="urn:microsoft.com/office/officeart/2005/8/layout/hProcess10"/>
    <dgm:cxn modelId="{B9701CE7-C5AB-4BE7-AFF7-804DD807CE82}" type="presParOf" srcId="{66B5F75A-3416-4945-BB90-B769CC787F9D}" destId="{03BA7555-75A7-4392-86FB-F27687B3E990}" srcOrd="4" destOrd="0" presId="urn:microsoft.com/office/officeart/2005/8/layout/hProcess10"/>
    <dgm:cxn modelId="{9A3D7637-BD27-402E-98BE-6A0766DAF582}" type="presParOf" srcId="{03BA7555-75A7-4392-86FB-F27687B3E990}" destId="{E0C7A432-45FA-47E1-92D3-6E745FBC0668}" srcOrd="0" destOrd="0" presId="urn:microsoft.com/office/officeart/2005/8/layout/hProcess10"/>
    <dgm:cxn modelId="{BAF096C3-A052-46D7-8B76-141F9CDF21EE}" type="presParOf" srcId="{03BA7555-75A7-4392-86FB-F27687B3E990}" destId="{A08EB000-FC9E-4DC6-8ACC-B5DE6DE25476}" srcOrd="1" destOrd="0" presId="urn:microsoft.com/office/officeart/2005/8/layout/hProcess10"/>
    <dgm:cxn modelId="{639CB4C7-E502-4FF7-8AF3-83613DA60267}" type="presParOf" srcId="{66B5F75A-3416-4945-BB90-B769CC787F9D}" destId="{5CDD485C-9499-47B3-A583-024193F76C96}" srcOrd="5" destOrd="0" presId="urn:microsoft.com/office/officeart/2005/8/layout/hProcess10"/>
    <dgm:cxn modelId="{191F8FE2-3B71-47EC-A8C2-AA6DA01F5291}" type="presParOf" srcId="{5CDD485C-9499-47B3-A583-024193F76C96}" destId="{21D863F2-F479-4C1B-A969-E42CB5BE6F4C}" srcOrd="0" destOrd="0" presId="urn:microsoft.com/office/officeart/2005/8/layout/hProcess10"/>
    <dgm:cxn modelId="{815DC88C-4390-4B1A-8145-DC20219630D8}" type="presParOf" srcId="{66B5F75A-3416-4945-BB90-B769CC787F9D}" destId="{D952EE33-0109-4696-A591-022B220014DD}" srcOrd="6" destOrd="0" presId="urn:microsoft.com/office/officeart/2005/8/layout/hProcess10"/>
    <dgm:cxn modelId="{72540B11-F4DC-45E1-ACB8-DDB230A48507}" type="presParOf" srcId="{D952EE33-0109-4696-A591-022B220014DD}" destId="{54F13C14-C3D6-46DF-B3E4-0F152BAA23EF}" srcOrd="0" destOrd="0" presId="urn:microsoft.com/office/officeart/2005/8/layout/hProcess10"/>
    <dgm:cxn modelId="{4101C231-2460-4E1C-87BB-2AD073C655A3}" type="presParOf" srcId="{D952EE33-0109-4696-A591-022B220014DD}" destId="{376B7CAA-3ABD-40E9-BD43-E87867A4DE5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71F38-6D95-430A-9429-6CC40C318301}">
      <dsp:nvSpPr>
        <dsp:cNvPr id="0" name=""/>
        <dsp:cNvSpPr/>
      </dsp:nvSpPr>
      <dsp:spPr>
        <a:xfrm>
          <a:off x="90605" y="429718"/>
          <a:ext cx="904691" cy="9046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ACB73-C1CF-44FD-BD7C-782926FBEEE2}">
      <dsp:nvSpPr>
        <dsp:cNvPr id="0" name=""/>
        <dsp:cNvSpPr/>
      </dsp:nvSpPr>
      <dsp:spPr>
        <a:xfrm>
          <a:off x="329260" y="541060"/>
          <a:ext cx="524721" cy="524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075221-DECF-4ECB-94B4-210C289FFFBD}">
      <dsp:nvSpPr>
        <dsp:cNvPr id="0" name=""/>
        <dsp:cNvSpPr/>
      </dsp:nvSpPr>
      <dsp:spPr>
        <a:xfrm>
          <a:off x="1141316" y="402414"/>
          <a:ext cx="2169784" cy="9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Meaningful Measurement is a process and happens over time.  </a:t>
          </a:r>
        </a:p>
      </dsp:txBody>
      <dsp:txXfrm>
        <a:off x="1141316" y="402414"/>
        <a:ext cx="2169784" cy="904691"/>
      </dsp:txXfrm>
    </dsp:sp>
    <dsp:sp modelId="{94CCDF46-B101-4CB6-BBC6-951EB7D01479}">
      <dsp:nvSpPr>
        <dsp:cNvPr id="0" name=""/>
        <dsp:cNvSpPr/>
      </dsp:nvSpPr>
      <dsp:spPr>
        <a:xfrm>
          <a:off x="3723400" y="2515258"/>
          <a:ext cx="904691" cy="9046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0233A-2663-4759-B29F-DB0A56625168}">
      <dsp:nvSpPr>
        <dsp:cNvPr id="0" name=""/>
        <dsp:cNvSpPr/>
      </dsp:nvSpPr>
      <dsp:spPr>
        <a:xfrm>
          <a:off x="3913385" y="2627556"/>
          <a:ext cx="524721" cy="5247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2ADDAE-EB25-478E-96EE-30005CAE321F}">
      <dsp:nvSpPr>
        <dsp:cNvPr id="0" name=""/>
        <dsp:cNvSpPr/>
      </dsp:nvSpPr>
      <dsp:spPr>
        <a:xfrm>
          <a:off x="4729490" y="2625902"/>
          <a:ext cx="2132487" cy="9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We us the data from measurement as one signal to know if things are going well. </a:t>
          </a:r>
        </a:p>
      </dsp:txBody>
      <dsp:txXfrm>
        <a:off x="4729490" y="2625902"/>
        <a:ext cx="2132487" cy="904691"/>
      </dsp:txXfrm>
    </dsp:sp>
    <dsp:sp modelId="{5AE33927-4520-4208-911D-635378A713FC}">
      <dsp:nvSpPr>
        <dsp:cNvPr id="0" name=""/>
        <dsp:cNvSpPr/>
      </dsp:nvSpPr>
      <dsp:spPr>
        <a:xfrm>
          <a:off x="7360579" y="929334"/>
          <a:ext cx="904691" cy="9046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FDBBF-1104-4BAD-A057-363A0612D094}">
      <dsp:nvSpPr>
        <dsp:cNvPr id="0" name=""/>
        <dsp:cNvSpPr/>
      </dsp:nvSpPr>
      <dsp:spPr>
        <a:xfrm>
          <a:off x="7509841" y="1072792"/>
          <a:ext cx="524721" cy="5247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4485A1-AC50-4E48-A3F7-FE8EA0DEB82F}">
      <dsp:nvSpPr>
        <dsp:cNvPr id="0" name=""/>
        <dsp:cNvSpPr/>
      </dsp:nvSpPr>
      <dsp:spPr>
        <a:xfrm>
          <a:off x="8366924" y="518332"/>
          <a:ext cx="2132487" cy="9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If we need to make a change in method or direction, this is a purposeful decision between the client/family and the clinician/team.</a:t>
          </a:r>
        </a:p>
      </dsp:txBody>
      <dsp:txXfrm>
        <a:off x="8366924" y="518332"/>
        <a:ext cx="2132487" cy="904691"/>
      </dsp:txXfrm>
    </dsp:sp>
    <dsp:sp modelId="{5E634A2D-5E75-4513-AC6A-9EE6C3559DB0}">
      <dsp:nvSpPr>
        <dsp:cNvPr id="0" name=""/>
        <dsp:cNvSpPr/>
      </dsp:nvSpPr>
      <dsp:spPr>
        <a:xfrm>
          <a:off x="179229" y="2573787"/>
          <a:ext cx="904691" cy="9046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AA36F-4661-4BC8-BE31-E083342FF6C0}">
      <dsp:nvSpPr>
        <dsp:cNvPr id="0" name=""/>
        <dsp:cNvSpPr/>
      </dsp:nvSpPr>
      <dsp:spPr>
        <a:xfrm>
          <a:off x="7461001" y="2394954"/>
          <a:ext cx="524721" cy="5247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D3438-5F1C-40BA-BBE7-94BBAE84B682}">
      <dsp:nvSpPr>
        <dsp:cNvPr id="0" name=""/>
        <dsp:cNvSpPr/>
      </dsp:nvSpPr>
      <dsp:spPr>
        <a:xfrm>
          <a:off x="8300406" y="2400900"/>
          <a:ext cx="2132487" cy="9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We are clear and transparent in our relationships – including about how we are doing, in this work. </a:t>
          </a:r>
        </a:p>
      </dsp:txBody>
      <dsp:txXfrm>
        <a:off x="8300406" y="2400900"/>
        <a:ext cx="2132487" cy="904691"/>
      </dsp:txXfrm>
    </dsp:sp>
    <dsp:sp modelId="{17B00DE0-6F37-4FA3-AFEE-58895F489692}">
      <dsp:nvSpPr>
        <dsp:cNvPr id="0" name=""/>
        <dsp:cNvSpPr/>
      </dsp:nvSpPr>
      <dsp:spPr>
        <a:xfrm>
          <a:off x="3620000" y="415799"/>
          <a:ext cx="904691" cy="9046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AB3C0-CE1D-4628-80BE-47B3A07C9241}">
      <dsp:nvSpPr>
        <dsp:cNvPr id="0" name=""/>
        <dsp:cNvSpPr/>
      </dsp:nvSpPr>
      <dsp:spPr>
        <a:xfrm>
          <a:off x="3809983" y="605786"/>
          <a:ext cx="524721" cy="5247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69C3B2-7CCB-4CCB-B402-305818A66643}">
      <dsp:nvSpPr>
        <dsp:cNvPr id="0" name=""/>
        <dsp:cNvSpPr/>
      </dsp:nvSpPr>
      <dsp:spPr>
        <a:xfrm>
          <a:off x="4718561" y="415799"/>
          <a:ext cx="2132487" cy="9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Through ongoing collaboration and negotiation, we come to an agreement on where we will work together.</a:t>
          </a:r>
        </a:p>
      </dsp:txBody>
      <dsp:txXfrm>
        <a:off x="4718561" y="415799"/>
        <a:ext cx="2132487" cy="904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9B120-CCAF-4F16-A17E-1914C55DA51B}">
      <dsp:nvSpPr>
        <dsp:cNvPr id="0" name=""/>
        <dsp:cNvSpPr/>
      </dsp:nvSpPr>
      <dsp:spPr>
        <a:xfrm>
          <a:off x="0" y="4756"/>
          <a:ext cx="7804521" cy="629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4F7CF-803C-48EB-822D-04BE89A12AD2}">
      <dsp:nvSpPr>
        <dsp:cNvPr id="0" name=""/>
        <dsp:cNvSpPr/>
      </dsp:nvSpPr>
      <dsp:spPr>
        <a:xfrm>
          <a:off x="190572" y="146504"/>
          <a:ext cx="346833" cy="3464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A4C6CE-DAFB-4AA4-A2F0-72C85FDCB7E7}">
      <dsp:nvSpPr>
        <dsp:cNvPr id="0" name=""/>
        <dsp:cNvSpPr/>
      </dsp:nvSpPr>
      <dsp:spPr>
        <a:xfrm>
          <a:off x="727978" y="4756"/>
          <a:ext cx="6978623" cy="80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26" tIns="85426" rIns="85426" bIns="85426" numCol="1" spcCol="1270" anchor="ctr" anchorCtr="0">
          <a:noAutofit/>
        </a:bodyPr>
        <a:lstStyle/>
        <a:p>
          <a:pPr marL="0" lvl="0" indent="0" algn="l" defTabSz="755650">
            <a:lnSpc>
              <a:spcPct val="100000"/>
            </a:lnSpc>
            <a:spcBef>
              <a:spcPct val="0"/>
            </a:spcBef>
            <a:spcAft>
              <a:spcPct val="35000"/>
            </a:spcAft>
            <a:buNone/>
          </a:pPr>
          <a:r>
            <a:rPr lang="en-US" sz="1700" kern="1200" dirty="0"/>
            <a:t>Have a conversation about what matters to the client; set the direction for the work</a:t>
          </a:r>
        </a:p>
      </dsp:txBody>
      <dsp:txXfrm>
        <a:off x="727978" y="4756"/>
        <a:ext cx="6978623" cy="807175"/>
      </dsp:txXfrm>
    </dsp:sp>
    <dsp:sp modelId="{6F57E3AD-1806-4BFC-AA9A-5AF5670D9763}">
      <dsp:nvSpPr>
        <dsp:cNvPr id="0" name=""/>
        <dsp:cNvSpPr/>
      </dsp:nvSpPr>
      <dsp:spPr>
        <a:xfrm>
          <a:off x="0" y="1013726"/>
          <a:ext cx="7804521" cy="629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E1555-0690-44A5-A7E4-6D1F747F75CD}">
      <dsp:nvSpPr>
        <dsp:cNvPr id="0" name=""/>
        <dsp:cNvSpPr/>
      </dsp:nvSpPr>
      <dsp:spPr>
        <a:xfrm>
          <a:off x="190572" y="1155474"/>
          <a:ext cx="346833" cy="3464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8CC6A-B1E8-4E7B-BDA0-0473ABFB5EA5}">
      <dsp:nvSpPr>
        <dsp:cNvPr id="0" name=""/>
        <dsp:cNvSpPr/>
      </dsp:nvSpPr>
      <dsp:spPr>
        <a:xfrm>
          <a:off x="727978" y="1013726"/>
          <a:ext cx="3512034" cy="80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26" tIns="85426" rIns="85426" bIns="85426" numCol="1" spcCol="1270" anchor="ctr" anchorCtr="0">
          <a:noAutofit/>
        </a:bodyPr>
        <a:lstStyle/>
        <a:p>
          <a:pPr marL="0" lvl="0" indent="0" algn="l" defTabSz="755650">
            <a:lnSpc>
              <a:spcPct val="100000"/>
            </a:lnSpc>
            <a:spcBef>
              <a:spcPct val="0"/>
            </a:spcBef>
            <a:spcAft>
              <a:spcPct val="35000"/>
            </a:spcAft>
            <a:buNone/>
          </a:pPr>
          <a:r>
            <a:rPr lang="en-US" sz="1700" kern="1200" dirty="0"/>
            <a:t>Client and clinician agree on the measures to use that map onto what matters to them </a:t>
          </a:r>
        </a:p>
      </dsp:txBody>
      <dsp:txXfrm>
        <a:off x="727978" y="1013726"/>
        <a:ext cx="3512034" cy="807175"/>
      </dsp:txXfrm>
    </dsp:sp>
    <dsp:sp modelId="{AD393FA7-6AD5-4D3A-B088-8159D02E9711}">
      <dsp:nvSpPr>
        <dsp:cNvPr id="0" name=""/>
        <dsp:cNvSpPr/>
      </dsp:nvSpPr>
      <dsp:spPr>
        <a:xfrm>
          <a:off x="4240012" y="1013726"/>
          <a:ext cx="3466588" cy="62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4" tIns="66674" rIns="66674" bIns="66674" numCol="1" spcCol="1270" anchor="ctr" anchorCtr="0">
          <a:noAutofit/>
        </a:bodyPr>
        <a:lstStyle/>
        <a:p>
          <a:pPr marL="0" lvl="0" indent="0" algn="l" defTabSz="533400">
            <a:lnSpc>
              <a:spcPct val="100000"/>
            </a:lnSpc>
            <a:spcBef>
              <a:spcPct val="0"/>
            </a:spcBef>
            <a:spcAft>
              <a:spcPct val="35000"/>
            </a:spcAft>
            <a:buNone/>
          </a:pPr>
          <a:r>
            <a:rPr lang="en-US" sz="1200" kern="1200" dirty="0"/>
            <a:t>Guidance offered to support selection of measures – CORC model  (symptom; functioning-experience) </a:t>
          </a:r>
        </a:p>
      </dsp:txBody>
      <dsp:txXfrm>
        <a:off x="4240012" y="1013726"/>
        <a:ext cx="3466588" cy="629990"/>
      </dsp:txXfrm>
    </dsp:sp>
    <dsp:sp modelId="{E9CEFBF2-3760-406E-ACCA-FAA01C15C62A}">
      <dsp:nvSpPr>
        <dsp:cNvPr id="0" name=""/>
        <dsp:cNvSpPr/>
      </dsp:nvSpPr>
      <dsp:spPr>
        <a:xfrm>
          <a:off x="0" y="2022696"/>
          <a:ext cx="7804521" cy="629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877C9-ACCA-4C5B-9DF9-052C4492532C}">
      <dsp:nvSpPr>
        <dsp:cNvPr id="0" name=""/>
        <dsp:cNvSpPr/>
      </dsp:nvSpPr>
      <dsp:spPr>
        <a:xfrm>
          <a:off x="190572" y="2164444"/>
          <a:ext cx="346833" cy="3464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FE2A4F-BC3E-447C-A7B6-884E8A15B229}">
      <dsp:nvSpPr>
        <dsp:cNvPr id="0" name=""/>
        <dsp:cNvSpPr/>
      </dsp:nvSpPr>
      <dsp:spPr>
        <a:xfrm>
          <a:off x="727978" y="2022696"/>
          <a:ext cx="6978623" cy="80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26" tIns="85426" rIns="85426" bIns="85426" numCol="1" spcCol="1270" anchor="ctr" anchorCtr="0">
          <a:noAutofit/>
        </a:bodyPr>
        <a:lstStyle/>
        <a:p>
          <a:pPr marL="0" lvl="0" indent="0" algn="l" defTabSz="755650">
            <a:lnSpc>
              <a:spcPct val="100000"/>
            </a:lnSpc>
            <a:spcBef>
              <a:spcPct val="0"/>
            </a:spcBef>
            <a:spcAft>
              <a:spcPct val="35000"/>
            </a:spcAft>
            <a:buNone/>
          </a:pPr>
          <a:r>
            <a:rPr lang="en-US" sz="1700" kern="1200" dirty="0"/>
            <a:t>Client perspective on progress is collected as part of the clinical encounter (not in addition to)</a:t>
          </a:r>
        </a:p>
      </dsp:txBody>
      <dsp:txXfrm>
        <a:off x="727978" y="2022696"/>
        <a:ext cx="6978623" cy="807175"/>
      </dsp:txXfrm>
    </dsp:sp>
    <dsp:sp modelId="{3F0BBE7B-1C63-41DD-B988-EA173BCB0627}">
      <dsp:nvSpPr>
        <dsp:cNvPr id="0" name=""/>
        <dsp:cNvSpPr/>
      </dsp:nvSpPr>
      <dsp:spPr>
        <a:xfrm>
          <a:off x="0" y="3031665"/>
          <a:ext cx="7804521" cy="629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988FD-49AF-46BA-88DA-EA0D89BAC421}">
      <dsp:nvSpPr>
        <dsp:cNvPr id="0" name=""/>
        <dsp:cNvSpPr/>
      </dsp:nvSpPr>
      <dsp:spPr>
        <a:xfrm>
          <a:off x="190572" y="3173413"/>
          <a:ext cx="346833" cy="3464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009554-80B1-44CC-B5B7-9E1B5E9EBB99}">
      <dsp:nvSpPr>
        <dsp:cNvPr id="0" name=""/>
        <dsp:cNvSpPr/>
      </dsp:nvSpPr>
      <dsp:spPr>
        <a:xfrm>
          <a:off x="727978" y="3031665"/>
          <a:ext cx="6978623" cy="80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26" tIns="85426" rIns="85426" bIns="85426" numCol="1" spcCol="1270" anchor="ctr" anchorCtr="0">
          <a:noAutofit/>
        </a:bodyPr>
        <a:lstStyle/>
        <a:p>
          <a:pPr marL="0" lvl="0" indent="0" algn="l" defTabSz="755650">
            <a:lnSpc>
              <a:spcPct val="100000"/>
            </a:lnSpc>
            <a:spcBef>
              <a:spcPct val="0"/>
            </a:spcBef>
            <a:spcAft>
              <a:spcPct val="35000"/>
            </a:spcAft>
            <a:buNone/>
          </a:pPr>
          <a:r>
            <a:rPr lang="en-US" sz="1700" kern="1200" dirty="0"/>
            <a:t>Results from measures are available in real time </a:t>
          </a:r>
        </a:p>
      </dsp:txBody>
      <dsp:txXfrm>
        <a:off x="727978" y="3031665"/>
        <a:ext cx="6978623" cy="807175"/>
      </dsp:txXfrm>
    </dsp:sp>
    <dsp:sp modelId="{933445E0-4871-4577-B059-4224D9B51D61}">
      <dsp:nvSpPr>
        <dsp:cNvPr id="0" name=""/>
        <dsp:cNvSpPr/>
      </dsp:nvSpPr>
      <dsp:spPr>
        <a:xfrm>
          <a:off x="0" y="4040635"/>
          <a:ext cx="7804521" cy="629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80A2CB-C22A-430F-B817-CDC6AB2343CB}">
      <dsp:nvSpPr>
        <dsp:cNvPr id="0" name=""/>
        <dsp:cNvSpPr/>
      </dsp:nvSpPr>
      <dsp:spPr>
        <a:xfrm>
          <a:off x="190572" y="4182383"/>
          <a:ext cx="346833" cy="3464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C16483-6F1A-43CA-9698-EF94E3DB3BDB}">
      <dsp:nvSpPr>
        <dsp:cNvPr id="0" name=""/>
        <dsp:cNvSpPr/>
      </dsp:nvSpPr>
      <dsp:spPr>
        <a:xfrm>
          <a:off x="727978" y="4040635"/>
          <a:ext cx="6978623" cy="80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26" tIns="85426" rIns="85426" bIns="85426" numCol="1" spcCol="1270" anchor="ctr" anchorCtr="0">
          <a:noAutofit/>
        </a:bodyPr>
        <a:lstStyle/>
        <a:p>
          <a:pPr marL="0" lvl="0" indent="0" algn="l" defTabSz="755650">
            <a:lnSpc>
              <a:spcPct val="100000"/>
            </a:lnSpc>
            <a:spcBef>
              <a:spcPct val="0"/>
            </a:spcBef>
            <a:spcAft>
              <a:spcPct val="35000"/>
            </a:spcAft>
            <a:buNone/>
          </a:pPr>
          <a:r>
            <a:rPr lang="en-US" sz="1700" kern="1200" dirty="0"/>
            <a:t>Reviewed with client and clinician  </a:t>
          </a:r>
        </a:p>
      </dsp:txBody>
      <dsp:txXfrm>
        <a:off x="727978" y="4040635"/>
        <a:ext cx="6978623" cy="807175"/>
      </dsp:txXfrm>
    </dsp:sp>
    <dsp:sp modelId="{650BB686-6ED2-49E4-B839-12D3CFA8AB30}">
      <dsp:nvSpPr>
        <dsp:cNvPr id="0" name=""/>
        <dsp:cNvSpPr/>
      </dsp:nvSpPr>
      <dsp:spPr>
        <a:xfrm>
          <a:off x="0" y="5049605"/>
          <a:ext cx="7804521" cy="6299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90B91-268F-4E07-AC42-374D3A794564}">
      <dsp:nvSpPr>
        <dsp:cNvPr id="0" name=""/>
        <dsp:cNvSpPr/>
      </dsp:nvSpPr>
      <dsp:spPr>
        <a:xfrm>
          <a:off x="190572" y="5191353"/>
          <a:ext cx="346833" cy="34649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226CCD-7A35-4911-90D4-3A8A9D680E8E}">
      <dsp:nvSpPr>
        <dsp:cNvPr id="0" name=""/>
        <dsp:cNvSpPr/>
      </dsp:nvSpPr>
      <dsp:spPr>
        <a:xfrm>
          <a:off x="727978" y="5049605"/>
          <a:ext cx="6978623" cy="80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26" tIns="85426" rIns="85426" bIns="85426" numCol="1" spcCol="1270" anchor="ctr" anchorCtr="0">
          <a:noAutofit/>
        </a:bodyPr>
        <a:lstStyle/>
        <a:p>
          <a:pPr marL="0" lvl="0" indent="0" algn="l" defTabSz="755650">
            <a:lnSpc>
              <a:spcPct val="100000"/>
            </a:lnSpc>
            <a:spcBef>
              <a:spcPct val="0"/>
            </a:spcBef>
            <a:spcAft>
              <a:spcPct val="35000"/>
            </a:spcAft>
            <a:buNone/>
          </a:pPr>
          <a:r>
            <a:rPr lang="en-US" sz="1700" kern="1200" dirty="0"/>
            <a:t>Together, decide on next steps (e.g., keep going, change method, transfer, end)</a:t>
          </a:r>
        </a:p>
      </dsp:txBody>
      <dsp:txXfrm>
        <a:off x="727978" y="5049605"/>
        <a:ext cx="6978623" cy="807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11FE3-A731-403E-BC72-D1793BD1B842}">
      <dsp:nvSpPr>
        <dsp:cNvPr id="0" name=""/>
        <dsp:cNvSpPr/>
      </dsp:nvSpPr>
      <dsp:spPr>
        <a:xfrm>
          <a:off x="42309" y="995556"/>
          <a:ext cx="1551316" cy="15513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195BB7-2F1E-46B7-BB37-07DAE798BF2B}">
      <dsp:nvSpPr>
        <dsp:cNvPr id="0" name=""/>
        <dsp:cNvSpPr/>
      </dsp:nvSpPr>
      <dsp:spPr>
        <a:xfrm>
          <a:off x="0" y="1815233"/>
          <a:ext cx="2136302" cy="20346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Central Referral </a:t>
          </a:r>
        </a:p>
        <a:p>
          <a:pPr marL="0" lvl="0" indent="0" algn="l" defTabSz="800100">
            <a:lnSpc>
              <a:spcPct val="90000"/>
            </a:lnSpc>
            <a:spcBef>
              <a:spcPct val="0"/>
            </a:spcBef>
            <a:spcAft>
              <a:spcPct val="35000"/>
            </a:spcAft>
            <a:buNone/>
          </a:pPr>
          <a:r>
            <a:rPr lang="en-US" sz="1400" kern="1200" dirty="0"/>
            <a:t>Create Client File in Greenspace</a:t>
          </a:r>
        </a:p>
        <a:p>
          <a:pPr marL="0" lvl="0" indent="0" algn="l" defTabSz="800100">
            <a:lnSpc>
              <a:spcPct val="90000"/>
            </a:lnSpc>
            <a:spcBef>
              <a:spcPct val="0"/>
            </a:spcBef>
            <a:spcAft>
              <a:spcPct val="35000"/>
            </a:spcAft>
            <a:buNone/>
          </a:pPr>
          <a:r>
            <a:rPr lang="en-US" sz="1400" kern="1200" dirty="0"/>
            <a:t>Administer the HEADS-Ed and complete profile </a:t>
          </a:r>
        </a:p>
      </dsp:txBody>
      <dsp:txXfrm>
        <a:off x="59592" y="1874825"/>
        <a:ext cx="2017118" cy="1915444"/>
      </dsp:txXfrm>
    </dsp:sp>
    <dsp:sp modelId="{E9623E09-12C0-43D0-9A33-05915AD84B65}">
      <dsp:nvSpPr>
        <dsp:cNvPr id="0" name=""/>
        <dsp:cNvSpPr/>
      </dsp:nvSpPr>
      <dsp:spPr>
        <a:xfrm rot="21564633">
          <a:off x="2194099" y="1508665"/>
          <a:ext cx="401211" cy="37275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194102" y="1583792"/>
        <a:ext cx="289383" cy="223655"/>
      </dsp:txXfrm>
    </dsp:sp>
    <dsp:sp modelId="{9368DAC8-F2C0-4042-809D-AE56950CCBA0}">
      <dsp:nvSpPr>
        <dsp:cNvPr id="0" name=""/>
        <dsp:cNvSpPr/>
      </dsp:nvSpPr>
      <dsp:spPr>
        <a:xfrm>
          <a:off x="2739884" y="967803"/>
          <a:ext cx="1551316" cy="155131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027F04-CF73-4611-803E-5DF9BFFA9830}">
      <dsp:nvSpPr>
        <dsp:cNvPr id="0" name=""/>
        <dsp:cNvSpPr/>
      </dsp:nvSpPr>
      <dsp:spPr>
        <a:xfrm>
          <a:off x="2814108" y="1888222"/>
          <a:ext cx="1756291" cy="2145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Collect</a:t>
          </a:r>
        </a:p>
        <a:p>
          <a:pPr marL="114300" lvl="1" indent="-114300" algn="l" defTabSz="622300">
            <a:lnSpc>
              <a:spcPct val="90000"/>
            </a:lnSpc>
            <a:spcBef>
              <a:spcPct val="0"/>
            </a:spcBef>
            <a:spcAft>
              <a:spcPct val="15000"/>
            </a:spcAft>
            <a:buChar char="•"/>
          </a:pPr>
          <a:r>
            <a:rPr lang="en-US" sz="1400" kern="1200" dirty="0"/>
            <a:t>Present rationale for MBC</a:t>
          </a:r>
        </a:p>
        <a:p>
          <a:pPr marL="114300" lvl="1" indent="-114300" algn="l" defTabSz="622300">
            <a:lnSpc>
              <a:spcPct val="90000"/>
            </a:lnSpc>
            <a:spcBef>
              <a:spcPct val="0"/>
            </a:spcBef>
            <a:spcAft>
              <a:spcPct val="15000"/>
            </a:spcAft>
            <a:buChar char="•"/>
          </a:pPr>
          <a:r>
            <a:rPr lang="en-US" sz="1400" kern="1200" dirty="0"/>
            <a:t>Explain why a particular measure would be helpful </a:t>
          </a:r>
        </a:p>
        <a:p>
          <a:pPr marL="114300" lvl="1" indent="-114300" algn="l" defTabSz="622300">
            <a:lnSpc>
              <a:spcPct val="90000"/>
            </a:lnSpc>
            <a:spcBef>
              <a:spcPct val="0"/>
            </a:spcBef>
            <a:spcAft>
              <a:spcPct val="15000"/>
            </a:spcAft>
            <a:buChar char="•"/>
          </a:pPr>
          <a:r>
            <a:rPr lang="en-US" sz="1400" kern="1200" dirty="0"/>
            <a:t>Administer the measure </a:t>
          </a:r>
        </a:p>
      </dsp:txBody>
      <dsp:txXfrm>
        <a:off x="2865548" y="1939662"/>
        <a:ext cx="1653411" cy="2042761"/>
      </dsp:txXfrm>
    </dsp:sp>
    <dsp:sp modelId="{DD429DE9-DD59-4799-BA92-D73C364D91AB}">
      <dsp:nvSpPr>
        <dsp:cNvPr id="0" name=""/>
        <dsp:cNvSpPr/>
      </dsp:nvSpPr>
      <dsp:spPr>
        <a:xfrm rot="21427734">
          <a:off x="4713246" y="1486411"/>
          <a:ext cx="422841" cy="37275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713316" y="1563764"/>
        <a:ext cx="311013" cy="223655"/>
      </dsp:txXfrm>
    </dsp:sp>
    <dsp:sp modelId="{E0C7A432-45FA-47E1-92D3-6E745FBC0668}">
      <dsp:nvSpPr>
        <dsp:cNvPr id="0" name=""/>
        <dsp:cNvSpPr/>
      </dsp:nvSpPr>
      <dsp:spPr>
        <a:xfrm>
          <a:off x="5497804" y="829487"/>
          <a:ext cx="1551316" cy="155131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8EB000-FC9E-4DC6-8ACC-B5DE6DE25476}">
      <dsp:nvSpPr>
        <dsp:cNvPr id="0" name=""/>
        <dsp:cNvSpPr/>
      </dsp:nvSpPr>
      <dsp:spPr>
        <a:xfrm>
          <a:off x="5229334" y="1680982"/>
          <a:ext cx="2557096" cy="26989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Share</a:t>
          </a:r>
        </a:p>
        <a:p>
          <a:pPr marL="114300" lvl="1" indent="-114300" algn="l" defTabSz="622300">
            <a:lnSpc>
              <a:spcPct val="90000"/>
            </a:lnSpc>
            <a:spcBef>
              <a:spcPct val="0"/>
            </a:spcBef>
            <a:spcAft>
              <a:spcPct val="15000"/>
            </a:spcAft>
            <a:buChar char="•"/>
          </a:pPr>
          <a:r>
            <a:rPr lang="en-US" sz="1400" kern="1200" dirty="0"/>
            <a:t>Reporting data to the client</a:t>
          </a:r>
        </a:p>
        <a:p>
          <a:pPr marL="114300" lvl="1" indent="-114300" algn="l" defTabSz="622300">
            <a:lnSpc>
              <a:spcPct val="90000"/>
            </a:lnSpc>
            <a:spcBef>
              <a:spcPct val="0"/>
            </a:spcBef>
            <a:spcAft>
              <a:spcPct val="15000"/>
            </a:spcAft>
            <a:buChar char="•"/>
          </a:pPr>
          <a:r>
            <a:rPr lang="en-US" sz="1400" kern="1200" dirty="0"/>
            <a:t>Explaining the score </a:t>
          </a:r>
        </a:p>
        <a:p>
          <a:pPr marL="114300" lvl="1" indent="-114300" algn="l" defTabSz="622300">
            <a:lnSpc>
              <a:spcPct val="90000"/>
            </a:lnSpc>
            <a:spcBef>
              <a:spcPct val="0"/>
            </a:spcBef>
            <a:spcAft>
              <a:spcPct val="15000"/>
            </a:spcAft>
            <a:buChar char="•"/>
          </a:pPr>
          <a:r>
            <a:rPr lang="en-US" sz="1400" kern="1200" dirty="0"/>
            <a:t>Verifying that the data matches the clients subjective experience </a:t>
          </a:r>
        </a:p>
        <a:p>
          <a:pPr marL="114300" lvl="1" indent="-114300" algn="l" defTabSz="622300">
            <a:lnSpc>
              <a:spcPct val="90000"/>
            </a:lnSpc>
            <a:spcBef>
              <a:spcPct val="0"/>
            </a:spcBef>
            <a:spcAft>
              <a:spcPct val="15000"/>
            </a:spcAft>
            <a:buChar char="•"/>
          </a:pPr>
          <a:r>
            <a:rPr lang="en-US" sz="1400" kern="1200" dirty="0"/>
            <a:t>Providing education on the measure and results to ensure client and I are on the same page </a:t>
          </a:r>
        </a:p>
        <a:p>
          <a:pPr marL="114300" lvl="1" indent="-114300" algn="l" defTabSz="622300">
            <a:lnSpc>
              <a:spcPct val="90000"/>
            </a:lnSpc>
            <a:spcBef>
              <a:spcPct val="0"/>
            </a:spcBef>
            <a:spcAft>
              <a:spcPct val="15000"/>
            </a:spcAft>
            <a:buChar char="•"/>
          </a:pPr>
          <a:r>
            <a:rPr lang="en-US" sz="1400" kern="1200" dirty="0"/>
            <a:t>Capture data in progress note</a:t>
          </a:r>
        </a:p>
      </dsp:txBody>
      <dsp:txXfrm>
        <a:off x="5304229" y="1755877"/>
        <a:ext cx="2407306" cy="2549112"/>
      </dsp:txXfrm>
    </dsp:sp>
    <dsp:sp modelId="{5CDD485C-9499-47B3-A583-024193F76C96}">
      <dsp:nvSpPr>
        <dsp:cNvPr id="0" name=""/>
        <dsp:cNvSpPr/>
      </dsp:nvSpPr>
      <dsp:spPr>
        <a:xfrm rot="21572821">
          <a:off x="7719176" y="1314756"/>
          <a:ext cx="576296" cy="37275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719178" y="1389750"/>
        <a:ext cx="464468" cy="223655"/>
      </dsp:txXfrm>
    </dsp:sp>
    <dsp:sp modelId="{54F13C14-C3D6-46DF-B3E4-0F152BAA23EF}">
      <dsp:nvSpPr>
        <dsp:cNvPr id="0" name=""/>
        <dsp:cNvSpPr/>
      </dsp:nvSpPr>
      <dsp:spPr>
        <a:xfrm>
          <a:off x="8695630" y="804205"/>
          <a:ext cx="1551316" cy="155131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B7CAA-3ABD-40E9-BD43-E87867A4DE5D}">
      <dsp:nvSpPr>
        <dsp:cNvPr id="0" name=""/>
        <dsp:cNvSpPr/>
      </dsp:nvSpPr>
      <dsp:spPr>
        <a:xfrm>
          <a:off x="8262961" y="1587480"/>
          <a:ext cx="2636105" cy="28000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Act </a:t>
          </a:r>
        </a:p>
        <a:p>
          <a:pPr marL="114300" lvl="1" indent="-114300" algn="l" defTabSz="622300">
            <a:lnSpc>
              <a:spcPct val="90000"/>
            </a:lnSpc>
            <a:spcBef>
              <a:spcPct val="0"/>
            </a:spcBef>
            <a:spcAft>
              <a:spcPct val="15000"/>
            </a:spcAft>
            <a:buChar char="•"/>
          </a:pPr>
          <a:r>
            <a:rPr lang="en-US" sz="1400" kern="1200" dirty="0"/>
            <a:t>Together with the client, appraise what the data means in terms of their progress</a:t>
          </a:r>
        </a:p>
        <a:p>
          <a:pPr marL="114300" lvl="1" indent="-114300" algn="l" defTabSz="622300">
            <a:lnSpc>
              <a:spcPct val="90000"/>
            </a:lnSpc>
            <a:spcBef>
              <a:spcPct val="0"/>
            </a:spcBef>
            <a:spcAft>
              <a:spcPct val="15000"/>
            </a:spcAft>
            <a:buChar char="•"/>
          </a:pPr>
          <a:r>
            <a:rPr lang="en-US" sz="1400" kern="1200" dirty="0"/>
            <a:t>Collaboratively brainstorming ideas for next steps in treatment based upon the joint appraisal</a:t>
          </a:r>
        </a:p>
        <a:p>
          <a:pPr marL="114300" lvl="1" indent="-114300" algn="l" defTabSz="622300">
            <a:lnSpc>
              <a:spcPct val="90000"/>
            </a:lnSpc>
            <a:spcBef>
              <a:spcPct val="0"/>
            </a:spcBef>
            <a:spcAft>
              <a:spcPct val="15000"/>
            </a:spcAft>
            <a:buChar char="•"/>
          </a:pPr>
          <a:r>
            <a:rPr lang="en-US" sz="1400" kern="1200" dirty="0"/>
            <a:t>Working with the client to choose a new plan, new goals or set an agenda (or keep the plan unchanged)</a:t>
          </a:r>
        </a:p>
      </dsp:txBody>
      <dsp:txXfrm>
        <a:off x="8340170" y="1664689"/>
        <a:ext cx="2481687" cy="264561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818EB1-FF96-47AA-9A30-F1BFF2FFD1F7}" type="datetimeFigureOut">
              <a:rPr lang="en-US" smtClean="0"/>
              <a:t>11/23/2022</a:t>
            </a:fld>
            <a:endParaRPr lang="en-US" dirty="0"/>
          </a:p>
        </p:txBody>
      </p:sp>
      <p:sp>
        <p:nvSpPr>
          <p:cNvPr id="4" name="Footer Placeholder 3">
            <a:extLst>
              <a:ext uri="{FF2B5EF4-FFF2-40B4-BE49-F238E27FC236}">
                <a16:creationId xmlns:a16="http://schemas.microsoft.com/office/drawing/2014/main"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F75FB2-D12E-4669-8522-D3E2C7E6DC97}" type="slidenum">
              <a:rPr lang="en-US" smtClean="0"/>
              <a:t>‹#›</a:t>
            </a:fld>
            <a:endParaRPr lang="en-US" dirty="0"/>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4A361-7934-4769-9B16-8A939698742C}" type="datetimeFigureOut">
              <a:rPr lang="en-US" smtClean="0"/>
              <a:t>11/23/2022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8E0B9-48E4-499D-93B2-B07D00395BAC}" type="slidenum">
              <a:rPr lang="en-US" smtClean="0"/>
              <a:t>‹#›</a:t>
            </a:fld>
            <a:endParaRPr lang="en-US" dirty="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1</a:t>
            </a:fld>
            <a:endParaRPr lang="en-US" dirty="0"/>
          </a:p>
        </p:txBody>
      </p:sp>
    </p:spTree>
    <p:extLst>
      <p:ext uri="{BB962C8B-B14F-4D97-AF65-F5344CB8AC3E}">
        <p14:creationId xmlns:p14="http://schemas.microsoft.com/office/powerpoint/2010/main" val="33800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4FCA8B-5E34-492F-8CA3-5255423936CA}" type="slidenum">
              <a:rPr lang="en-US" smtClean="0"/>
              <a:t>10</a:t>
            </a:fld>
            <a:endParaRPr lang="en-US"/>
          </a:p>
        </p:txBody>
      </p:sp>
    </p:spTree>
    <p:extLst>
      <p:ext uri="{BB962C8B-B14F-4D97-AF65-F5344CB8AC3E}">
        <p14:creationId xmlns:p14="http://schemas.microsoft.com/office/powerpoint/2010/main" val="294915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11</a:t>
            </a:fld>
            <a:endParaRPr lang="en-US" dirty="0"/>
          </a:p>
        </p:txBody>
      </p:sp>
    </p:spTree>
    <p:extLst>
      <p:ext uri="{BB962C8B-B14F-4D97-AF65-F5344CB8AC3E}">
        <p14:creationId xmlns:p14="http://schemas.microsoft.com/office/powerpoint/2010/main" val="413067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4FCA8B-5E34-492F-8CA3-5255423936CA}" type="slidenum">
              <a:rPr lang="en-US" smtClean="0"/>
              <a:t>12</a:t>
            </a:fld>
            <a:endParaRPr lang="en-US"/>
          </a:p>
        </p:txBody>
      </p:sp>
    </p:spTree>
    <p:extLst>
      <p:ext uri="{BB962C8B-B14F-4D97-AF65-F5344CB8AC3E}">
        <p14:creationId xmlns:p14="http://schemas.microsoft.com/office/powerpoint/2010/main" val="54584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13</a:t>
            </a:fld>
            <a:endParaRPr lang="en-US" dirty="0"/>
          </a:p>
        </p:txBody>
      </p:sp>
    </p:spTree>
    <p:extLst>
      <p:ext uri="{BB962C8B-B14F-4D97-AF65-F5344CB8AC3E}">
        <p14:creationId xmlns:p14="http://schemas.microsoft.com/office/powerpoint/2010/main" val="277022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14</a:t>
            </a:fld>
            <a:endParaRPr lang="en-US" dirty="0"/>
          </a:p>
        </p:txBody>
      </p:sp>
    </p:spTree>
    <p:extLst>
      <p:ext uri="{BB962C8B-B14F-4D97-AF65-F5344CB8AC3E}">
        <p14:creationId xmlns:p14="http://schemas.microsoft.com/office/powerpoint/2010/main" val="175746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2</a:t>
            </a:fld>
            <a:endParaRPr lang="en-US" dirty="0"/>
          </a:p>
        </p:txBody>
      </p:sp>
    </p:spTree>
    <p:extLst>
      <p:ext uri="{BB962C8B-B14F-4D97-AF65-F5344CB8AC3E}">
        <p14:creationId xmlns:p14="http://schemas.microsoft.com/office/powerpoint/2010/main" val="371855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4FCA8B-5E34-492F-8CA3-5255423936CA}" type="slidenum">
              <a:rPr lang="en-US" smtClean="0"/>
              <a:t>3</a:t>
            </a:fld>
            <a:endParaRPr lang="en-US"/>
          </a:p>
        </p:txBody>
      </p:sp>
    </p:spTree>
    <p:extLst>
      <p:ext uri="{BB962C8B-B14F-4D97-AF65-F5344CB8AC3E}">
        <p14:creationId xmlns:p14="http://schemas.microsoft.com/office/powerpoint/2010/main" val="304853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4</a:t>
            </a:fld>
            <a:endParaRPr lang="en-US" dirty="0"/>
          </a:p>
        </p:txBody>
      </p:sp>
    </p:spTree>
    <p:extLst>
      <p:ext uri="{BB962C8B-B14F-4D97-AF65-F5344CB8AC3E}">
        <p14:creationId xmlns:p14="http://schemas.microsoft.com/office/powerpoint/2010/main" val="353420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5</a:t>
            </a:fld>
            <a:endParaRPr lang="en-US" dirty="0"/>
          </a:p>
        </p:txBody>
      </p:sp>
    </p:spTree>
    <p:extLst>
      <p:ext uri="{BB962C8B-B14F-4D97-AF65-F5344CB8AC3E}">
        <p14:creationId xmlns:p14="http://schemas.microsoft.com/office/powerpoint/2010/main" val="67591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D18E0B9-48E4-499D-93B2-B07D00395BAC}" type="slidenum">
              <a:rPr lang="en-US" smtClean="0"/>
              <a:t>6</a:t>
            </a:fld>
            <a:endParaRPr lang="en-US" dirty="0"/>
          </a:p>
        </p:txBody>
      </p:sp>
    </p:spTree>
    <p:extLst>
      <p:ext uri="{BB962C8B-B14F-4D97-AF65-F5344CB8AC3E}">
        <p14:creationId xmlns:p14="http://schemas.microsoft.com/office/powerpoint/2010/main" val="112393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7</a:t>
            </a:fld>
            <a:endParaRPr lang="en-US" dirty="0"/>
          </a:p>
        </p:txBody>
      </p:sp>
    </p:spTree>
    <p:extLst>
      <p:ext uri="{BB962C8B-B14F-4D97-AF65-F5344CB8AC3E}">
        <p14:creationId xmlns:p14="http://schemas.microsoft.com/office/powerpoint/2010/main" val="277367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8</a:t>
            </a:fld>
            <a:endParaRPr lang="en-US" dirty="0"/>
          </a:p>
        </p:txBody>
      </p:sp>
    </p:spTree>
    <p:extLst>
      <p:ext uri="{BB962C8B-B14F-4D97-AF65-F5344CB8AC3E}">
        <p14:creationId xmlns:p14="http://schemas.microsoft.com/office/powerpoint/2010/main" val="423176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9</a:t>
            </a:fld>
            <a:endParaRPr lang="en-US" dirty="0"/>
          </a:p>
        </p:txBody>
      </p:sp>
    </p:spTree>
    <p:extLst>
      <p:ext uri="{BB962C8B-B14F-4D97-AF65-F5344CB8AC3E}">
        <p14:creationId xmlns:p14="http://schemas.microsoft.com/office/powerpoint/2010/main" val="415819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accent6"/>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145966" y="1008063"/>
            <a:ext cx="5120640" cy="2054388"/>
          </a:xfrm>
        </p:spPr>
        <p:txBody>
          <a:bodyPr anchor="b">
            <a:normAutofit/>
          </a:bodyPr>
          <a:lstStyle>
            <a:lvl1pPr algn="r">
              <a:defRPr sz="5400">
                <a:solidFill>
                  <a:schemeClr val="tx1">
                    <a:lumMod val="65000"/>
                    <a:lumOff val="3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C06C6CB5-A7CF-4AA0-8E61-3C46EFA04157}"/>
              </a:ext>
              <a:ext uri="{C183D7F6-B498-43B3-948B-1728B52AA6E4}">
                <adec:decorative xmlns:adec="http://schemas.microsoft.com/office/drawing/2017/decorative" val="1"/>
              </a:ext>
            </a:extLst>
          </p:cNvPr>
          <p:cNvSpPr>
            <a:spLocks noGrp="1"/>
          </p:cNvSpPr>
          <p:nvPr>
            <p:ph type="pic" sz="quarter" idx="23" hasCustomPrompt="1"/>
          </p:nvPr>
        </p:nvSpPr>
        <p:spPr>
          <a:xfrm>
            <a:off x="1524" y="4572000"/>
            <a:ext cx="12188952" cy="2286000"/>
          </a:xfrm>
          <a:solidFill>
            <a:schemeClr val="accent6"/>
          </a:solidFill>
        </p:spPr>
        <p:txBody>
          <a:bodyPr anchor="b"/>
          <a:lstStyle>
            <a:lvl1pPr marL="0" indent="0">
              <a:buNone/>
              <a:defRPr/>
            </a:lvl1pPr>
          </a:lstStyle>
          <a:p>
            <a:r>
              <a:rPr lang="en-US" dirty="0"/>
              <a:t>Click to add picture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58305" y="1696389"/>
            <a:ext cx="3210331" cy="3647605"/>
          </a:xfrm>
          <a:solidFill>
            <a:schemeClr val="bg1"/>
          </a:solidFill>
          <a:ln w="12700">
            <a:solidFill>
              <a:schemeClr val="tx2">
                <a:lumMod val="20000"/>
                <a:lumOff val="80000"/>
              </a:schemeClr>
            </a:solidFill>
          </a:ln>
        </p:spPr>
        <p:txBody>
          <a:bodyPr lIns="91440" tIns="457200">
            <a:noAutofit/>
          </a:bodyPr>
          <a:lstStyle>
            <a:lvl1pPr marL="0" indent="0" algn="ctr">
              <a:buNone/>
              <a:defRPr sz="3200" b="0">
                <a:solidFill>
                  <a:schemeClr val="accent4"/>
                </a:solidFill>
                <a:latin typeface="+mj-lt"/>
              </a:defRPr>
            </a:lvl1pPr>
          </a:lstStyle>
          <a:p>
            <a:pPr lvl="0"/>
            <a:r>
              <a:rPr lang="en-US" dirty="0"/>
              <a:t>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lvl1pPr>
              <a:defRPr>
                <a:solidFill>
                  <a:schemeClr val="bg1"/>
                </a:solidFill>
              </a:defRPr>
            </a:lvl1pPr>
          </a:lstStyle>
          <a:p>
            <a:r>
              <a:rPr lang="en-US" dirty="0"/>
              <a:t>20XX</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516628"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765548"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lvl1pPr>
              <a:defRPr>
                <a:solidFill>
                  <a:schemeClr val="bg1"/>
                </a:solidFill>
              </a:defRPr>
            </a:lvl1pPr>
          </a:lstStyle>
          <a:p>
            <a:r>
              <a:rPr lang="en-US" dirty="0"/>
              <a:t>Pitch deck title</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48764"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377130"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258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466593" y="2207455"/>
            <a:ext cx="1351811"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p>
        </p:txBody>
      </p:sp>
      <p:sp>
        <p:nvSpPr>
          <p:cNvPr id="22" name="Text Placeholder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2466592" y="3559605"/>
            <a:ext cx="1353313"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2</a:t>
            </a:r>
            <a:endParaRPr lang="en-ZA" dirty="0"/>
          </a:p>
        </p:txBody>
      </p:sp>
      <p:sp>
        <p:nvSpPr>
          <p:cNvPr id="23" name="Text Placeholder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2466592" y="4905756"/>
            <a:ext cx="1353314"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3</a:t>
            </a:r>
            <a:endParaRPr lang="en-ZA"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9" name="Picture Placeholder 8">
            <a:extLst>
              <a:ext uri="{FF2B5EF4-FFF2-40B4-BE49-F238E27FC236}">
                <a16:creationId xmlns:a16="http://schemas.microsoft.com/office/drawing/2014/main" id="{E3354A33-C884-44F0-A320-DF2EBA500D10}"/>
              </a:ext>
            </a:extLst>
          </p:cNvPr>
          <p:cNvSpPr>
            <a:spLocks noGrp="1"/>
          </p:cNvSpPr>
          <p:nvPr>
            <p:ph type="pic" sz="quarter" idx="36"/>
          </p:nvPr>
        </p:nvSpPr>
        <p:spPr>
          <a:xfrm>
            <a:off x="1371600" y="2202883"/>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28" name="Picture Placeholder 8">
            <a:extLst>
              <a:ext uri="{FF2B5EF4-FFF2-40B4-BE49-F238E27FC236}">
                <a16:creationId xmlns:a16="http://schemas.microsoft.com/office/drawing/2014/main" id="{7AF29B8F-D39A-4F3A-909A-9D298FB7224E}"/>
              </a:ext>
            </a:extLst>
          </p:cNvPr>
          <p:cNvSpPr>
            <a:spLocks noGrp="1"/>
          </p:cNvSpPr>
          <p:nvPr>
            <p:ph type="pic" sz="quarter" idx="39"/>
          </p:nvPr>
        </p:nvSpPr>
        <p:spPr>
          <a:xfrm>
            <a:off x="1371600" y="3555033"/>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31" name="Picture Placeholder 8">
            <a:extLst>
              <a:ext uri="{FF2B5EF4-FFF2-40B4-BE49-F238E27FC236}">
                <a16:creationId xmlns:a16="http://schemas.microsoft.com/office/drawing/2014/main" id="{83A1C8AA-5F7D-4C12-9724-97F4B72D8A78}"/>
              </a:ext>
            </a:extLst>
          </p:cNvPr>
          <p:cNvSpPr>
            <a:spLocks noGrp="1"/>
          </p:cNvSpPr>
          <p:nvPr>
            <p:ph type="pic" sz="quarter" idx="42"/>
          </p:nvPr>
        </p:nvSpPr>
        <p:spPr>
          <a:xfrm>
            <a:off x="1371600" y="4901184"/>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3813048" y="220745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4" name="Text Placeholder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3813048" y="355960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9" name="Text Placeholder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3813048" y="4905756"/>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7470648" y="220745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27" name="Content Placeholder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7470648" y="355960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30" name="Content Placeholder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7470648" y="4905756"/>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17" name="Date Placeholder 1">
            <a:extLst>
              <a:ext uri="{FF2B5EF4-FFF2-40B4-BE49-F238E27FC236}">
                <a16:creationId xmlns:a16="http://schemas.microsoft.com/office/drawing/2014/main" id="{8408DD66-4FD2-41B2-AD2E-24ADA0398198}"/>
              </a:ext>
            </a:extLst>
          </p:cNvPr>
          <p:cNvSpPr>
            <a:spLocks noGrp="1"/>
          </p:cNvSpPr>
          <p:nvPr>
            <p:ph type="dt" sz="half" idx="43"/>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2154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4992992" y="2232908"/>
            <a:ext cx="2194560" cy="274320"/>
          </a:xfrm>
        </p:spPr>
        <p:txBody>
          <a:bodyPr>
            <a:noAutofit/>
          </a:bodyPr>
          <a:lstStyle>
            <a:lvl1pPr marL="0" indent="0" algn="ctr">
              <a:buFont typeface="Arial" panose="020B0604020202020204" pitchFamily="34" charset="0"/>
              <a:buNone/>
              <a:defRPr sz="1200" b="1">
                <a:solidFill>
                  <a:schemeClr val="accent4"/>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708728" y="3494402"/>
            <a:ext cx="2194560" cy="274320"/>
          </a:xfrm>
        </p:spPr>
        <p:txBody>
          <a:bodyPr>
            <a:noAutofit/>
          </a:bodyPr>
          <a:lstStyle>
            <a:lvl1pPr marL="0" indent="0" algn="l">
              <a:buFont typeface="Arial" panose="020B0604020202020204" pitchFamily="34" charset="0"/>
              <a:buNone/>
              <a:defRPr sz="1200" b="1">
                <a:solidFill>
                  <a:schemeClr val="accent4"/>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310732" y="3494402"/>
            <a:ext cx="2194560" cy="274320"/>
          </a:xfrm>
        </p:spPr>
        <p:txBody>
          <a:bodyPr>
            <a:noAutofit/>
          </a:bodyPr>
          <a:lstStyle>
            <a:lvl1pPr marL="0" indent="0" algn="r">
              <a:buFont typeface="Arial" panose="020B0604020202020204" pitchFamily="34" charset="0"/>
              <a:buNone/>
              <a:defRPr sz="1200" b="1">
                <a:solidFill>
                  <a:schemeClr val="accent4"/>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4992992" y="5287722"/>
            <a:ext cx="2194560" cy="274320"/>
          </a:xfrm>
        </p:spPr>
        <p:txBody>
          <a:bodyPr>
            <a:noAutofit/>
          </a:bodyPr>
          <a:lstStyle>
            <a:lvl1pPr marL="0" indent="0" algn="ctr">
              <a:buFont typeface="Arial" panose="020B0604020202020204" pitchFamily="34" charset="0"/>
              <a:buNone/>
              <a:defRPr sz="1200" b="1">
                <a:solidFill>
                  <a:schemeClr val="accent4"/>
                </a:solidFill>
              </a:defRPr>
            </a:lvl1pPr>
          </a:lstStyle>
          <a:p>
            <a:pPr lvl="0"/>
            <a:r>
              <a:rPr lang="en-US" dirty="0"/>
              <a:t>QUADRANT TITLE</a:t>
            </a:r>
          </a:p>
        </p:txBody>
      </p:sp>
      <p:grpSp>
        <p:nvGrpSpPr>
          <p:cNvPr id="3" name="Group 2">
            <a:extLst>
              <a:ext uri="{FF2B5EF4-FFF2-40B4-BE49-F238E27FC236}">
                <a16:creationId xmlns:a16="http://schemas.microsoft.com/office/drawing/2014/main" id="{37F7357E-EB66-4B24-BD83-CDF02BFEB8AD}"/>
              </a:ext>
              <a:ext uri="{C183D7F6-B498-43B3-948B-1728B52AA6E4}">
                <adec:decorative xmlns:adec="http://schemas.microsoft.com/office/drawing/2017/decorative" val="1"/>
              </a:ext>
            </a:extLst>
          </p:cNvPr>
          <p:cNvGrpSpPr/>
          <p:nvPr userDrawn="1"/>
        </p:nvGrpSpPr>
        <p:grpSpPr>
          <a:xfrm>
            <a:off x="767923" y="2586939"/>
            <a:ext cx="10677317" cy="2637195"/>
            <a:chOff x="767923" y="2586939"/>
            <a:chExt cx="10677317" cy="2637195"/>
          </a:xfrm>
        </p:grpSpPr>
        <p:sp>
          <p:nvSpPr>
            <p:cNvPr id="26" name="Freeform: Shape 25">
              <a:extLst>
                <a:ext uri="{FF2B5EF4-FFF2-40B4-BE49-F238E27FC236}">
                  <a16:creationId xmlns:a16="http://schemas.microsoft.com/office/drawing/2014/main" id="{E5CC96AF-1ECA-45C5-A903-6341850289F9}"/>
                </a:ext>
              </a:extLst>
            </p:cNvPr>
            <p:cNvSpPr/>
            <p:nvPr userDrawn="1"/>
          </p:nvSpPr>
          <p:spPr>
            <a:xfrm>
              <a:off x="6098501" y="2586991"/>
              <a:ext cx="46095" cy="1231565"/>
            </a:xfrm>
            <a:custGeom>
              <a:avLst/>
              <a:gdLst>
                <a:gd name="connsiteX0" fmla="*/ 375 w 46095"/>
                <a:gd name="connsiteY0" fmla="*/ 0 h 1231565"/>
                <a:gd name="connsiteX1" fmla="*/ 46095 w 46095"/>
                <a:gd name="connsiteY1" fmla="*/ 114776 h 1231565"/>
                <a:gd name="connsiteX2" fmla="*/ 46095 w 46095"/>
                <a:gd name="connsiteY2" fmla="*/ 1231565 h 1231565"/>
                <a:gd name="connsiteX3" fmla="*/ 0 w 46095"/>
                <a:gd name="connsiteY3" fmla="*/ 1231565 h 1231565"/>
                <a:gd name="connsiteX4" fmla="*/ 0 w 46095"/>
                <a:gd name="connsiteY4" fmla="*/ 942 h 1231565"/>
                <a:gd name="connsiteX5" fmla="*/ 375 w 46095"/>
                <a:gd name="connsiteY5" fmla="*/ 0 h 12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95" h="1231565">
                  <a:moveTo>
                    <a:pt x="375" y="0"/>
                  </a:moveTo>
                  <a:lnTo>
                    <a:pt x="46095" y="114776"/>
                  </a:lnTo>
                  <a:lnTo>
                    <a:pt x="46095" y="1231565"/>
                  </a:lnTo>
                  <a:lnTo>
                    <a:pt x="0" y="1231565"/>
                  </a:lnTo>
                  <a:lnTo>
                    <a:pt x="0" y="942"/>
                  </a:lnTo>
                  <a:lnTo>
                    <a:pt x="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07574821-21A4-483A-9824-B9CB9EC4B770}"/>
                </a:ext>
              </a:extLst>
            </p:cNvPr>
            <p:cNvSpPr/>
            <p:nvPr userDrawn="1"/>
          </p:nvSpPr>
          <p:spPr>
            <a:xfrm>
              <a:off x="6053156" y="3818555"/>
              <a:ext cx="45345" cy="97190"/>
            </a:xfrm>
            <a:custGeom>
              <a:avLst/>
              <a:gdLst>
                <a:gd name="connsiteX0" fmla="*/ 0 w 45345"/>
                <a:gd name="connsiteY0" fmla="*/ 0 h 97190"/>
                <a:gd name="connsiteX1" fmla="*/ 45345 w 45345"/>
                <a:gd name="connsiteY1" fmla="*/ 0 h 97190"/>
                <a:gd name="connsiteX2" fmla="*/ 45345 w 45345"/>
                <a:gd name="connsiteY2" fmla="*/ 97190 h 97190"/>
                <a:gd name="connsiteX3" fmla="*/ 0 w 45345"/>
                <a:gd name="connsiteY3" fmla="*/ 97190 h 97190"/>
                <a:gd name="connsiteX4" fmla="*/ 0 w 45345"/>
                <a:gd name="connsiteY4" fmla="*/ 0 h 9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5" h="97190">
                  <a:moveTo>
                    <a:pt x="0" y="0"/>
                  </a:moveTo>
                  <a:lnTo>
                    <a:pt x="45345" y="0"/>
                  </a:lnTo>
                  <a:lnTo>
                    <a:pt x="45345" y="97190"/>
                  </a:lnTo>
                  <a:lnTo>
                    <a:pt x="0" y="971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F8C191E1-94CD-4DEF-9125-7E667370926A}"/>
                </a:ext>
              </a:extLst>
            </p:cNvPr>
            <p:cNvSpPr/>
            <p:nvPr userDrawn="1"/>
          </p:nvSpPr>
          <p:spPr>
            <a:xfrm>
              <a:off x="6098500" y="2586939"/>
              <a:ext cx="111238" cy="1231616"/>
            </a:xfrm>
            <a:custGeom>
              <a:avLst/>
              <a:gdLst>
                <a:gd name="connsiteX0" fmla="*/ 0 w 111238"/>
                <a:gd name="connsiteY0" fmla="*/ 0 h 1231616"/>
                <a:gd name="connsiteX1" fmla="*/ 111238 w 111238"/>
                <a:gd name="connsiteY1" fmla="*/ 0 h 1231616"/>
                <a:gd name="connsiteX2" fmla="*/ 111238 w 111238"/>
                <a:gd name="connsiteY2" fmla="*/ 1231616 h 1231616"/>
                <a:gd name="connsiteX3" fmla="*/ 46095 w 111238"/>
                <a:gd name="connsiteY3" fmla="*/ 1231616 h 1231616"/>
                <a:gd name="connsiteX4" fmla="*/ 46095 w 111238"/>
                <a:gd name="connsiteY4" fmla="*/ 114827 h 1231616"/>
                <a:gd name="connsiteX5" fmla="*/ 375 w 111238"/>
                <a:gd name="connsiteY5" fmla="*/ 51 h 1231616"/>
                <a:gd name="connsiteX6" fmla="*/ 0 w 111238"/>
                <a:gd name="connsiteY6" fmla="*/ 993 h 1231616"/>
                <a:gd name="connsiteX7" fmla="*/ 0 w 111238"/>
                <a:gd name="connsiteY7" fmla="*/ 0 h 123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8" h="1231616">
                  <a:moveTo>
                    <a:pt x="0" y="0"/>
                  </a:moveTo>
                  <a:lnTo>
                    <a:pt x="111238" y="0"/>
                  </a:lnTo>
                  <a:lnTo>
                    <a:pt x="111238" y="1231616"/>
                  </a:lnTo>
                  <a:lnTo>
                    <a:pt x="46095" y="1231616"/>
                  </a:lnTo>
                  <a:lnTo>
                    <a:pt x="46095" y="114827"/>
                  </a:lnTo>
                  <a:lnTo>
                    <a:pt x="375" y="51"/>
                  </a:lnTo>
                  <a:lnTo>
                    <a:pt x="0" y="9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7E6DEF02-ADC5-487F-AA38-28AE410EBEB1}"/>
                </a:ext>
              </a:extLst>
            </p:cNvPr>
            <p:cNvSpPr/>
            <p:nvPr userDrawn="1"/>
          </p:nvSpPr>
          <p:spPr>
            <a:xfrm>
              <a:off x="6053156" y="2587933"/>
              <a:ext cx="36576" cy="1262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7F5BD053-8127-4207-8BB6-88934D1FE4A5}"/>
                </a:ext>
              </a:extLst>
            </p:cNvPr>
            <p:cNvSpPr/>
            <p:nvPr userDrawn="1"/>
          </p:nvSpPr>
          <p:spPr>
            <a:xfrm>
              <a:off x="767923" y="3818556"/>
              <a:ext cx="5349240"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06CFD50B-0B31-48EB-8D44-673C8CEC29B7}"/>
                </a:ext>
              </a:extLst>
            </p:cNvPr>
            <p:cNvSpPr/>
            <p:nvPr userDrawn="1"/>
          </p:nvSpPr>
          <p:spPr>
            <a:xfrm>
              <a:off x="6117163" y="3818554"/>
              <a:ext cx="5328077"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C715010-62CF-4E58-992F-47427FCB0C02}"/>
                </a:ext>
              </a:extLst>
            </p:cNvPr>
            <p:cNvSpPr/>
            <p:nvPr userDrawn="1"/>
          </p:nvSpPr>
          <p:spPr>
            <a:xfrm>
              <a:off x="6053155" y="3852534"/>
              <a:ext cx="36576" cy="137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Date Placeholder 1">
            <a:extLst>
              <a:ext uri="{FF2B5EF4-FFF2-40B4-BE49-F238E27FC236}">
                <a16:creationId xmlns:a16="http://schemas.microsoft.com/office/drawing/2014/main" id="{17311117-A0EF-438B-BF68-75DF09D85045}"/>
              </a:ext>
            </a:extLst>
          </p:cNvPr>
          <p:cNvSpPr>
            <a:spLocks noGrp="1"/>
          </p:cNvSpPr>
          <p:nvPr>
            <p:ph type="dt" sz="half" idx="16"/>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a:xfrm>
            <a:off x="838200" y="365125"/>
            <a:ext cx="10515600" cy="1059924"/>
          </a:xfrm>
        </p:spPr>
        <p:txBody>
          <a:bodyPr bIns="91440" anchor="b"/>
          <a:lstStyle>
            <a:lvl1pPr algn="ctr">
              <a:defRPr>
                <a:solidFill>
                  <a:schemeClr val="tx1">
                    <a:lumMod val="50000"/>
                    <a:lumOff val="50000"/>
                  </a:schemeClr>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8FDD847D-284F-43B9-91A9-0A2AE4977EE1}"/>
              </a:ext>
            </a:extLst>
          </p:cNvPr>
          <p:cNvSpPr>
            <a:spLocks noGrp="1"/>
          </p:cNvSpPr>
          <p:nvPr>
            <p:ph type="body" idx="1"/>
          </p:nvPr>
        </p:nvSpPr>
        <p:spPr>
          <a:xfrm>
            <a:off x="831850" y="1426525"/>
            <a:ext cx="10515600" cy="457200"/>
          </a:xfrm>
        </p:spPr>
        <p:txBody>
          <a:bodyPr>
            <a:normAutofit/>
          </a:bodyPr>
          <a:lstStyle>
            <a:lvl1pPr marL="0" indent="0" algn="ctr">
              <a:buNone/>
              <a:defRPr sz="2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97280"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3191256"/>
            <a:ext cx="3200400" cy="2465883"/>
          </a:xfrm>
          <a:noFill/>
          <a:ln>
            <a:solidFill>
              <a:schemeClr val="accent2"/>
            </a:solidFill>
          </a:ln>
        </p:spPr>
        <p:txBody>
          <a:bodyPr lIns="182880" tIns="9144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625274"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626864" y="3191256"/>
            <a:ext cx="3200400" cy="2465883"/>
          </a:xfrm>
          <a:noFill/>
          <a:ln>
            <a:solidFill>
              <a:schemeClr val="accent2"/>
            </a:solidFill>
          </a:ln>
        </p:spPr>
        <p:txBody>
          <a:bodyPr lIns="182880" tIns="18288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53269"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156448" y="3191256"/>
            <a:ext cx="3200400" cy="2465883"/>
          </a:xfrm>
          <a:noFill/>
          <a:ln>
            <a:solidFill>
              <a:schemeClr val="accent2"/>
            </a:solidFill>
          </a:ln>
        </p:spPr>
        <p:txBody>
          <a:bodyPr lIns="182880" tIns="18288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91586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0DD8E1C1-2F29-4EF8-B7B9-75E2DC5049C7}"/>
              </a:ext>
            </a:extLst>
          </p:cNvPr>
          <p:cNvSpPr>
            <a:spLocks noGrp="1"/>
          </p:cNvSpPr>
          <p:nvPr>
            <p:ph type="body" idx="13"/>
          </p:nvPr>
        </p:nvSpPr>
        <p:spPr>
          <a:xfrm>
            <a:off x="831850" y="1426525"/>
            <a:ext cx="10515600" cy="457200"/>
          </a:xfrm>
        </p:spPr>
        <p:txBody>
          <a:bodyPr>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6438" y="2071688"/>
            <a:ext cx="5029200" cy="457200"/>
          </a:xfrm>
        </p:spPr>
        <p:txBody>
          <a:bodyPr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706438" y="2641555"/>
            <a:ext cx="5029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67475" y="2071688"/>
            <a:ext cx="5029200" cy="457200"/>
          </a:xfrm>
        </p:spPr>
        <p:txBody>
          <a:bodyPr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67475" y="2641555"/>
            <a:ext cx="5029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64" name="Text Placeholder 3">
            <a:extLst>
              <a:ext uri="{FF2B5EF4-FFF2-40B4-BE49-F238E27FC236}">
                <a16:creationId xmlns:a16="http://schemas.microsoft.com/office/drawing/2014/main" id="{A8B6EDEE-DE90-436D-BFA9-9709BE86FD0A}"/>
              </a:ext>
            </a:extLst>
          </p:cNvPr>
          <p:cNvSpPr>
            <a:spLocks noGrp="1"/>
          </p:cNvSpPr>
          <p:nvPr>
            <p:ph type="body" sz="quarter" idx="59" hasCustomPrompt="1"/>
          </p:nvPr>
        </p:nvSpPr>
        <p:spPr>
          <a:xfrm>
            <a:off x="2258568" y="2304288"/>
            <a:ext cx="1554480" cy="561975"/>
          </a:xfrm>
          <a:solidFill>
            <a:schemeClr val="accent3"/>
          </a:solidFill>
          <a:ln>
            <a:noFill/>
          </a:ln>
        </p:spPr>
        <p:txBody>
          <a:bodyPr tIns="36000" anchor="ctr" anchorCtr="0">
            <a:normAutofit/>
          </a:bodyPr>
          <a:lstStyle>
            <a:lvl1pPr marL="0" indent="0" algn="ctr">
              <a:lnSpc>
                <a:spcPct val="150000"/>
              </a:lnSpc>
              <a:spcBef>
                <a:spcPts val="3600"/>
              </a:spcBef>
              <a:buNone/>
              <a:defRPr sz="1100">
                <a:solidFill>
                  <a:schemeClr val="tx1">
                    <a:lumMod val="75000"/>
                    <a:lumOff val="25000"/>
                  </a:schemeClr>
                </a:solidFill>
                <a:latin typeface="+mj-lt"/>
              </a:defRPr>
            </a:lvl1pPr>
          </a:lstStyle>
          <a:p>
            <a:pPr lvl="0"/>
            <a:r>
              <a:rPr lang="en-US" dirty="0"/>
              <a:t>Item Title</a:t>
            </a:r>
            <a:endParaRPr lang="en-ZA" dirty="0"/>
          </a:p>
        </p:txBody>
      </p:sp>
      <p:sp>
        <p:nvSpPr>
          <p:cNvPr id="38" name="Text Placeholder 10">
            <a:extLst>
              <a:ext uri="{FF2B5EF4-FFF2-40B4-BE49-F238E27FC236}">
                <a16:creationId xmlns:a16="http://schemas.microsoft.com/office/drawing/2014/main" id="{5FBFE975-0A80-48E8-AA52-A4674F3B96A7}"/>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39" name="Text Placeholder 10">
            <a:extLst>
              <a:ext uri="{FF2B5EF4-FFF2-40B4-BE49-F238E27FC236}">
                <a16:creationId xmlns:a16="http://schemas.microsoft.com/office/drawing/2014/main" id="{8BD9D56F-24FE-4F7D-8E40-A0D0AC719791}"/>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0" name="Text Placeholder 10">
            <a:extLst>
              <a:ext uri="{FF2B5EF4-FFF2-40B4-BE49-F238E27FC236}">
                <a16:creationId xmlns:a16="http://schemas.microsoft.com/office/drawing/2014/main" id="{D46B7BD9-7D98-4035-8A5E-463BD7C3BF1D}"/>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1" name="Text Placeholder 10">
            <a:extLst>
              <a:ext uri="{FF2B5EF4-FFF2-40B4-BE49-F238E27FC236}">
                <a16:creationId xmlns:a16="http://schemas.microsoft.com/office/drawing/2014/main" id="{8AA70B58-94EB-4879-8CBB-F170B13437D5}"/>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2" name="Text Placeholder 10">
            <a:extLst>
              <a:ext uri="{FF2B5EF4-FFF2-40B4-BE49-F238E27FC236}">
                <a16:creationId xmlns:a16="http://schemas.microsoft.com/office/drawing/2014/main" id="{7309DED8-0AF6-493B-A2EC-E3C6524C4037}"/>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4" name="Text Placeholder 10">
            <a:extLst>
              <a:ext uri="{FF2B5EF4-FFF2-40B4-BE49-F238E27FC236}">
                <a16:creationId xmlns:a16="http://schemas.microsoft.com/office/drawing/2014/main" id="{634511C9-82EE-4918-850A-C11AB497D8C8}"/>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5" name="Text Placeholder 10">
            <a:extLst>
              <a:ext uri="{FF2B5EF4-FFF2-40B4-BE49-F238E27FC236}">
                <a16:creationId xmlns:a16="http://schemas.microsoft.com/office/drawing/2014/main" id="{9DFB519F-3772-4743-A8B2-EE749BE7907F}"/>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6" name="Text Placeholder 10">
            <a:extLst>
              <a:ext uri="{FF2B5EF4-FFF2-40B4-BE49-F238E27FC236}">
                <a16:creationId xmlns:a16="http://schemas.microsoft.com/office/drawing/2014/main" id="{FF1ED3A9-45CD-4A8C-94E6-BFD948CC06A3}"/>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8" name="Text Placeholder 10">
            <a:extLst>
              <a:ext uri="{FF2B5EF4-FFF2-40B4-BE49-F238E27FC236}">
                <a16:creationId xmlns:a16="http://schemas.microsoft.com/office/drawing/2014/main" id="{DF614219-217C-4657-8BF6-1BDE7D2907CA}"/>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9" name="Text Placeholder 10">
            <a:extLst>
              <a:ext uri="{FF2B5EF4-FFF2-40B4-BE49-F238E27FC236}">
                <a16:creationId xmlns:a16="http://schemas.microsoft.com/office/drawing/2014/main" id="{CF5EB19D-BC9E-40FA-BC6F-DA9B98DA7DCA}"/>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7" name="Text Placeholder 10">
            <a:extLst>
              <a:ext uri="{FF2B5EF4-FFF2-40B4-BE49-F238E27FC236}">
                <a16:creationId xmlns:a16="http://schemas.microsoft.com/office/drawing/2014/main" id="{1E8B9B06-EF32-482E-A7E7-C1BAFE1A45DC}"/>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0" name="Text Placeholder 10">
            <a:extLst>
              <a:ext uri="{FF2B5EF4-FFF2-40B4-BE49-F238E27FC236}">
                <a16:creationId xmlns:a16="http://schemas.microsoft.com/office/drawing/2014/main" id="{B243085E-635F-44B9-A90B-BCE5763AD3EB}"/>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1" name="Text Placeholder 10">
            <a:extLst>
              <a:ext uri="{FF2B5EF4-FFF2-40B4-BE49-F238E27FC236}">
                <a16:creationId xmlns:a16="http://schemas.microsoft.com/office/drawing/2014/main" id="{5E2D6E88-5F8C-4406-9211-D4A50B968BA2}"/>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3" name="Text Placeholder 10">
            <a:extLst>
              <a:ext uri="{FF2B5EF4-FFF2-40B4-BE49-F238E27FC236}">
                <a16:creationId xmlns:a16="http://schemas.microsoft.com/office/drawing/2014/main" id="{CC994534-ACB6-4B33-A7F8-59ED88636D97}"/>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52" name="Text Placeholder 10">
            <a:extLst>
              <a:ext uri="{FF2B5EF4-FFF2-40B4-BE49-F238E27FC236}">
                <a16:creationId xmlns:a16="http://schemas.microsoft.com/office/drawing/2014/main" id="{BFBFB5AF-B984-48A4-A2D5-B0F9A7168B93}"/>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3" name="Text Placeholder 10">
            <a:extLst>
              <a:ext uri="{FF2B5EF4-FFF2-40B4-BE49-F238E27FC236}">
                <a16:creationId xmlns:a16="http://schemas.microsoft.com/office/drawing/2014/main" id="{5920D2EA-A217-4744-834D-D00BD41BD38F}"/>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4" name="Text Placeholder 10">
            <a:extLst>
              <a:ext uri="{FF2B5EF4-FFF2-40B4-BE49-F238E27FC236}">
                <a16:creationId xmlns:a16="http://schemas.microsoft.com/office/drawing/2014/main" id="{FD2FC71C-590D-4C50-9D20-D98F73D84422}"/>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5" name="Text Placeholder 10">
            <a:extLst>
              <a:ext uri="{FF2B5EF4-FFF2-40B4-BE49-F238E27FC236}">
                <a16:creationId xmlns:a16="http://schemas.microsoft.com/office/drawing/2014/main" id="{AD895D25-09BE-492D-944C-8B0E710ADF19}"/>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6" name="Text Placeholder 10">
            <a:extLst>
              <a:ext uri="{FF2B5EF4-FFF2-40B4-BE49-F238E27FC236}">
                <a16:creationId xmlns:a16="http://schemas.microsoft.com/office/drawing/2014/main" id="{F6192086-61CF-42A5-905D-851D1EEBC250}"/>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7" name="Text Placeholder 10">
            <a:extLst>
              <a:ext uri="{FF2B5EF4-FFF2-40B4-BE49-F238E27FC236}">
                <a16:creationId xmlns:a16="http://schemas.microsoft.com/office/drawing/2014/main" id="{FD1AF556-814F-4B48-B1F0-29450A009046}"/>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8" name="Text Placeholder 10">
            <a:extLst>
              <a:ext uri="{FF2B5EF4-FFF2-40B4-BE49-F238E27FC236}">
                <a16:creationId xmlns:a16="http://schemas.microsoft.com/office/drawing/2014/main" id="{EEEE7A48-BA7F-4AD6-948F-8AF34748D377}"/>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0" name="Text Placeholder 10">
            <a:extLst>
              <a:ext uri="{FF2B5EF4-FFF2-40B4-BE49-F238E27FC236}">
                <a16:creationId xmlns:a16="http://schemas.microsoft.com/office/drawing/2014/main" id="{1ECC3963-8620-45EA-8E9B-B5ED79CD7A4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1" name="Text Placeholder 10">
            <a:extLst>
              <a:ext uri="{FF2B5EF4-FFF2-40B4-BE49-F238E27FC236}">
                <a16:creationId xmlns:a16="http://schemas.microsoft.com/office/drawing/2014/main" id="{8A5FB4BB-2FEF-496A-8E3A-C4D43AE0498C}"/>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9" name="Text Placeholder 10">
            <a:extLst>
              <a:ext uri="{FF2B5EF4-FFF2-40B4-BE49-F238E27FC236}">
                <a16:creationId xmlns:a16="http://schemas.microsoft.com/office/drawing/2014/main" id="{A7187E67-FC95-4CA0-9570-815E315916E5}"/>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2" name="Text Placeholder 10">
            <a:extLst>
              <a:ext uri="{FF2B5EF4-FFF2-40B4-BE49-F238E27FC236}">
                <a16:creationId xmlns:a16="http://schemas.microsoft.com/office/drawing/2014/main" id="{D03EF82F-F37F-48CB-A978-E3BAD66F5C7D}"/>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3" name="Text Placeholder 10">
            <a:extLst>
              <a:ext uri="{FF2B5EF4-FFF2-40B4-BE49-F238E27FC236}">
                <a16:creationId xmlns:a16="http://schemas.microsoft.com/office/drawing/2014/main" id="{5F250D41-02CE-4633-9E26-F722FCA110BB}"/>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cxnSp>
        <p:nvCxnSpPr>
          <p:cNvPr id="8" name="Straight Connector 7">
            <a:extLst>
              <a:ext uri="{FF2B5EF4-FFF2-40B4-BE49-F238E27FC236}">
                <a16:creationId xmlns:a16="http://schemas.microsoft.com/office/drawing/2014/main" id="{711E3559-68CA-437E-BD12-A9953AE1E88F}"/>
              </a:ext>
              <a:ext uri="{C183D7F6-B498-43B3-948B-1728B52AA6E4}">
                <adec:decorative xmlns:adec="http://schemas.microsoft.com/office/drawing/2017/decorative" val="1"/>
              </a:ext>
            </a:extLst>
          </p:cNvPr>
          <p:cNvCxnSpPr/>
          <p:nvPr userDrawn="1"/>
        </p:nvCxnSpPr>
        <p:spPr>
          <a:xfrm>
            <a:off x="940445" y="4069080"/>
            <a:ext cx="103327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Date Placeholder 1">
            <a:extLst>
              <a:ext uri="{FF2B5EF4-FFF2-40B4-BE49-F238E27FC236}">
                <a16:creationId xmlns:a16="http://schemas.microsoft.com/office/drawing/2014/main" id="{62C0F98D-B2D7-4EDC-ADD0-9B61A901FCEA}"/>
              </a:ext>
            </a:extLst>
          </p:cNvPr>
          <p:cNvSpPr>
            <a:spLocks noGrp="1"/>
          </p:cNvSpPr>
          <p:nvPr>
            <p:ph type="dt" sz="half" idx="60"/>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24286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1685925"/>
            <a:ext cx="10515600" cy="4097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option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8402"/>
            <a:ext cx="2286000" cy="356616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5359799"/>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5743005"/>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8798"/>
            <a:ext cx="2286000" cy="3566160"/>
          </a:xfrm>
          <a:solidFill>
            <a:schemeClr val="accent6"/>
          </a:solidFill>
        </p:spPr>
        <p:txBody>
          <a:bodyPr/>
          <a:lstStyle/>
          <a:p>
            <a:r>
              <a:rPr lang="en-US"/>
              <a:t>Click icon to add picture</a:t>
            </a:r>
            <a:endParaRPr lang="en-US" dirty="0"/>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8402"/>
            <a:ext cx="2286000" cy="3566160"/>
          </a:xfrm>
          <a:solidFill>
            <a:schemeClr val="accent6"/>
          </a:solidFill>
        </p:spPr>
        <p:txBody>
          <a:bodyPr/>
          <a:lstStyle/>
          <a:p>
            <a:r>
              <a:rPr lang="en-US"/>
              <a:t>Click icon to add picture</a:t>
            </a:r>
            <a:endParaRPr lang="en-US" dirty="0"/>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8798"/>
            <a:ext cx="2286000" cy="3566160"/>
          </a:xfrm>
          <a:solidFill>
            <a:schemeClr val="accent6"/>
          </a:solidFill>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optio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7141"/>
            <a:ext cx="2286000" cy="155448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7537"/>
            <a:ext cx="2286000" cy="1554480"/>
          </a:xfrm>
          <a:solidFill>
            <a:schemeClr val="accent6"/>
          </a:solidFill>
        </p:spPr>
        <p:txBody>
          <a:bodyPr/>
          <a:lstStyle/>
          <a:p>
            <a:r>
              <a:rPr lang="en-US"/>
              <a:t>Click icon to add picture</a:t>
            </a:r>
            <a:endParaRPr lang="en-US" dirty="0"/>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3323409"/>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3611203"/>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7141"/>
            <a:ext cx="2286000" cy="1554480"/>
          </a:xfrm>
          <a:solidFill>
            <a:schemeClr val="accent6"/>
          </a:solidFill>
        </p:spPr>
        <p:txBody>
          <a:bodyPr/>
          <a:lstStyle/>
          <a:p>
            <a:r>
              <a:rPr lang="en-US"/>
              <a:t>Click icon to add picture</a:t>
            </a:r>
            <a:endParaRPr lang="en-US" dirty="0"/>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7141"/>
            <a:ext cx="2286000" cy="1554480"/>
          </a:xfrm>
          <a:solidFill>
            <a:schemeClr val="accent6"/>
          </a:solidFill>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44" name="Picture Placeholder 6">
            <a:extLst>
              <a:ext uri="{FF2B5EF4-FFF2-40B4-BE49-F238E27FC236}">
                <a16:creationId xmlns:a16="http://schemas.microsoft.com/office/drawing/2014/main" id="{27688D91-F8AA-4C0A-BF29-90F8FE202DAC}"/>
              </a:ext>
            </a:extLst>
          </p:cNvPr>
          <p:cNvSpPr>
            <a:spLocks noGrp="1"/>
          </p:cNvSpPr>
          <p:nvPr>
            <p:ph type="pic" sz="quarter" idx="25"/>
          </p:nvPr>
        </p:nvSpPr>
        <p:spPr>
          <a:xfrm>
            <a:off x="1325219" y="4131915"/>
            <a:ext cx="2286000" cy="1554480"/>
          </a:xfrm>
          <a:solidFill>
            <a:schemeClr val="accent6"/>
          </a:solidFill>
        </p:spPr>
        <p:txBody>
          <a:bodyPr/>
          <a:lstStyle/>
          <a:p>
            <a:r>
              <a:rPr lang="en-US"/>
              <a:t>Click icon to add picture</a:t>
            </a:r>
            <a:endParaRPr lang="en-US" dirty="0"/>
          </a:p>
        </p:txBody>
      </p:sp>
      <p:sp>
        <p:nvSpPr>
          <p:cNvPr id="45" name="Text Placeholder 8">
            <a:extLst>
              <a:ext uri="{FF2B5EF4-FFF2-40B4-BE49-F238E27FC236}">
                <a16:creationId xmlns:a16="http://schemas.microsoft.com/office/drawing/2014/main" id="{D9AECBF7-0508-4905-9DF6-C0FF9D9ADA48}"/>
              </a:ext>
            </a:extLst>
          </p:cNvPr>
          <p:cNvSpPr>
            <a:spLocks noGrp="1"/>
          </p:cNvSpPr>
          <p:nvPr>
            <p:ph type="body" sz="quarter" idx="26" hasCustomPrompt="1"/>
          </p:nvPr>
        </p:nvSpPr>
        <p:spPr>
          <a:xfrm>
            <a:off x="1325219"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46" name="Text Placeholder 8">
            <a:extLst>
              <a:ext uri="{FF2B5EF4-FFF2-40B4-BE49-F238E27FC236}">
                <a16:creationId xmlns:a16="http://schemas.microsoft.com/office/drawing/2014/main" id="{A7F920A3-CA67-4CD0-A639-1CE803DE26F8}"/>
              </a:ext>
            </a:extLst>
          </p:cNvPr>
          <p:cNvSpPr>
            <a:spLocks noGrp="1"/>
          </p:cNvSpPr>
          <p:nvPr>
            <p:ph type="body" sz="quarter" idx="27" hasCustomPrompt="1"/>
          </p:nvPr>
        </p:nvSpPr>
        <p:spPr>
          <a:xfrm>
            <a:off x="1325219"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47" name="Picture Placeholder 6">
            <a:extLst>
              <a:ext uri="{FF2B5EF4-FFF2-40B4-BE49-F238E27FC236}">
                <a16:creationId xmlns:a16="http://schemas.microsoft.com/office/drawing/2014/main" id="{463E2C69-9A20-4A90-8F45-4EE6CFD469B6}"/>
              </a:ext>
            </a:extLst>
          </p:cNvPr>
          <p:cNvSpPr>
            <a:spLocks noGrp="1"/>
          </p:cNvSpPr>
          <p:nvPr>
            <p:ph type="pic" sz="quarter" idx="28"/>
          </p:nvPr>
        </p:nvSpPr>
        <p:spPr>
          <a:xfrm>
            <a:off x="3743740" y="4132311"/>
            <a:ext cx="2286000" cy="1554480"/>
          </a:xfrm>
          <a:solidFill>
            <a:schemeClr val="accent6"/>
          </a:solidFill>
        </p:spPr>
        <p:txBody>
          <a:bodyPr/>
          <a:lstStyle/>
          <a:p>
            <a:r>
              <a:rPr lang="en-US"/>
              <a:t>Click icon to add picture</a:t>
            </a:r>
            <a:endParaRPr lang="en-US" dirty="0"/>
          </a:p>
        </p:txBody>
      </p:sp>
      <p:sp>
        <p:nvSpPr>
          <p:cNvPr id="48" name="Text Placeholder 8">
            <a:extLst>
              <a:ext uri="{FF2B5EF4-FFF2-40B4-BE49-F238E27FC236}">
                <a16:creationId xmlns:a16="http://schemas.microsoft.com/office/drawing/2014/main" id="{D33409A7-C60B-4AD7-AFDF-23C2F042CECE}"/>
              </a:ext>
            </a:extLst>
          </p:cNvPr>
          <p:cNvSpPr>
            <a:spLocks noGrp="1"/>
          </p:cNvSpPr>
          <p:nvPr>
            <p:ph type="body" sz="quarter" idx="29" hasCustomPrompt="1"/>
          </p:nvPr>
        </p:nvSpPr>
        <p:spPr>
          <a:xfrm>
            <a:off x="3743740" y="573818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49" name="Text Placeholder 8">
            <a:extLst>
              <a:ext uri="{FF2B5EF4-FFF2-40B4-BE49-F238E27FC236}">
                <a16:creationId xmlns:a16="http://schemas.microsoft.com/office/drawing/2014/main" id="{4870155B-647D-44E9-AE54-24D2BB2404BF}"/>
              </a:ext>
            </a:extLst>
          </p:cNvPr>
          <p:cNvSpPr>
            <a:spLocks noGrp="1"/>
          </p:cNvSpPr>
          <p:nvPr>
            <p:ph type="body" sz="quarter" idx="30" hasCustomPrompt="1"/>
          </p:nvPr>
        </p:nvSpPr>
        <p:spPr>
          <a:xfrm>
            <a:off x="3743740" y="602597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50" name="Picture Placeholder 6">
            <a:extLst>
              <a:ext uri="{FF2B5EF4-FFF2-40B4-BE49-F238E27FC236}">
                <a16:creationId xmlns:a16="http://schemas.microsoft.com/office/drawing/2014/main" id="{3876D40F-6DE8-45F1-B56E-986312109BAC}"/>
              </a:ext>
            </a:extLst>
          </p:cNvPr>
          <p:cNvSpPr>
            <a:spLocks noGrp="1"/>
          </p:cNvSpPr>
          <p:nvPr>
            <p:ph type="pic" sz="quarter" idx="31"/>
          </p:nvPr>
        </p:nvSpPr>
        <p:spPr>
          <a:xfrm>
            <a:off x="6162261" y="4131915"/>
            <a:ext cx="2286000" cy="1554480"/>
          </a:xfrm>
          <a:solidFill>
            <a:schemeClr val="accent6"/>
          </a:solidFill>
        </p:spPr>
        <p:txBody>
          <a:bodyPr/>
          <a:lstStyle/>
          <a:p>
            <a:r>
              <a:rPr lang="en-US"/>
              <a:t>Click icon to add picture</a:t>
            </a:r>
            <a:endParaRPr lang="en-US" dirty="0"/>
          </a:p>
        </p:txBody>
      </p:sp>
      <p:sp>
        <p:nvSpPr>
          <p:cNvPr id="51" name="Text Placeholder 8">
            <a:extLst>
              <a:ext uri="{FF2B5EF4-FFF2-40B4-BE49-F238E27FC236}">
                <a16:creationId xmlns:a16="http://schemas.microsoft.com/office/drawing/2014/main" id="{D0A39ABE-EF7B-477F-A346-C5CDA9F5D63A}"/>
              </a:ext>
            </a:extLst>
          </p:cNvPr>
          <p:cNvSpPr>
            <a:spLocks noGrp="1"/>
          </p:cNvSpPr>
          <p:nvPr>
            <p:ph type="body" sz="quarter" idx="32" hasCustomPrompt="1"/>
          </p:nvPr>
        </p:nvSpPr>
        <p:spPr>
          <a:xfrm>
            <a:off x="6162261"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52" name="Text Placeholder 8">
            <a:extLst>
              <a:ext uri="{FF2B5EF4-FFF2-40B4-BE49-F238E27FC236}">
                <a16:creationId xmlns:a16="http://schemas.microsoft.com/office/drawing/2014/main" id="{7787A6CA-4AF6-46F5-BA39-50F328D9A86E}"/>
              </a:ext>
            </a:extLst>
          </p:cNvPr>
          <p:cNvSpPr>
            <a:spLocks noGrp="1"/>
          </p:cNvSpPr>
          <p:nvPr>
            <p:ph type="body" sz="quarter" idx="33" hasCustomPrompt="1"/>
          </p:nvPr>
        </p:nvSpPr>
        <p:spPr>
          <a:xfrm>
            <a:off x="6162261"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53" name="Picture Placeholder 6">
            <a:extLst>
              <a:ext uri="{FF2B5EF4-FFF2-40B4-BE49-F238E27FC236}">
                <a16:creationId xmlns:a16="http://schemas.microsoft.com/office/drawing/2014/main" id="{EC171A7C-639D-47C1-A626-7E4772629B28}"/>
              </a:ext>
            </a:extLst>
          </p:cNvPr>
          <p:cNvSpPr>
            <a:spLocks noGrp="1"/>
          </p:cNvSpPr>
          <p:nvPr>
            <p:ph type="pic" sz="quarter" idx="34"/>
          </p:nvPr>
        </p:nvSpPr>
        <p:spPr>
          <a:xfrm>
            <a:off x="8580782" y="4131915"/>
            <a:ext cx="2286000" cy="1554480"/>
          </a:xfrm>
          <a:solidFill>
            <a:schemeClr val="accent6"/>
          </a:solidFill>
        </p:spPr>
        <p:txBody>
          <a:bodyPr/>
          <a:lstStyle/>
          <a:p>
            <a:r>
              <a:rPr lang="en-US"/>
              <a:t>Click icon to add picture</a:t>
            </a:r>
            <a:endParaRPr lang="en-US" dirty="0"/>
          </a:p>
        </p:txBody>
      </p:sp>
      <p:sp>
        <p:nvSpPr>
          <p:cNvPr id="54" name="Text Placeholder 8">
            <a:extLst>
              <a:ext uri="{FF2B5EF4-FFF2-40B4-BE49-F238E27FC236}">
                <a16:creationId xmlns:a16="http://schemas.microsoft.com/office/drawing/2014/main" id="{674313BD-D2AD-4F0E-96FE-469C176818BD}"/>
              </a:ext>
            </a:extLst>
          </p:cNvPr>
          <p:cNvSpPr>
            <a:spLocks noGrp="1"/>
          </p:cNvSpPr>
          <p:nvPr>
            <p:ph type="body" sz="quarter" idx="35" hasCustomPrompt="1"/>
          </p:nvPr>
        </p:nvSpPr>
        <p:spPr>
          <a:xfrm>
            <a:off x="8580782"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55" name="Text Placeholder 8">
            <a:extLst>
              <a:ext uri="{FF2B5EF4-FFF2-40B4-BE49-F238E27FC236}">
                <a16:creationId xmlns:a16="http://schemas.microsoft.com/office/drawing/2014/main" id="{7141AE4E-36D0-4176-9FCB-E5803788939E}"/>
              </a:ext>
            </a:extLst>
          </p:cNvPr>
          <p:cNvSpPr>
            <a:spLocks noGrp="1"/>
          </p:cNvSpPr>
          <p:nvPr>
            <p:ph type="body" sz="quarter" idx="36" hasCustomPrompt="1"/>
          </p:nvPr>
        </p:nvSpPr>
        <p:spPr>
          <a:xfrm>
            <a:off x="8580782"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0740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01F6AC7C-4EFC-4C76-8784-963130151FD5}"/>
              </a:ext>
            </a:extLst>
          </p:cNvPr>
          <p:cNvSpPr>
            <a:spLocks noGrp="1"/>
          </p:cNvSpPr>
          <p:nvPr>
            <p:ph sz="quarter" idx="28" hasCustomPrompt="1"/>
          </p:nvPr>
        </p:nvSpPr>
        <p:spPr>
          <a:xfrm>
            <a:off x="1137509" y="1859777"/>
            <a:ext cx="1819656" cy="1517904"/>
          </a:xfrm>
        </p:spPr>
        <p:txBody>
          <a:bodyPr anchor="ctr">
            <a:normAutofit/>
          </a:bodyPr>
          <a:lstStyle>
            <a:lvl1pPr marL="0" indent="0" algn="ctr">
              <a:buNone/>
              <a:defRPr sz="1800"/>
            </a:lvl1pPr>
          </a:lstStyle>
          <a:p>
            <a:pPr lvl="0"/>
            <a:r>
              <a:rPr lang="en-US" dirty="0"/>
              <a:t>Add content</a:t>
            </a:r>
          </a:p>
        </p:txBody>
      </p:sp>
      <p:sp>
        <p:nvSpPr>
          <p:cNvPr id="8" name="Text Placeholder 7">
            <a:extLst>
              <a:ext uri="{FF2B5EF4-FFF2-40B4-BE49-F238E27FC236}">
                <a16:creationId xmlns:a16="http://schemas.microsoft.com/office/drawing/2014/main" id="{02AED95B-59A7-4359-BD74-24F920F7153F}"/>
              </a:ext>
            </a:extLst>
          </p:cNvPr>
          <p:cNvSpPr>
            <a:spLocks noGrp="1"/>
          </p:cNvSpPr>
          <p:nvPr>
            <p:ph type="body" sz="quarter" idx="13" hasCustomPrompt="1"/>
          </p:nvPr>
        </p:nvSpPr>
        <p:spPr>
          <a:xfrm>
            <a:off x="1018637"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9" name="Text Placeholder 7">
            <a:extLst>
              <a:ext uri="{FF2B5EF4-FFF2-40B4-BE49-F238E27FC236}">
                <a16:creationId xmlns:a16="http://schemas.microsoft.com/office/drawing/2014/main" id="{286DAE13-A93D-453A-8164-3F1E97F8F24B}"/>
              </a:ext>
            </a:extLst>
          </p:cNvPr>
          <p:cNvSpPr>
            <a:spLocks noGrp="1"/>
          </p:cNvSpPr>
          <p:nvPr>
            <p:ph type="body" sz="quarter" idx="14" hasCustomPrompt="1"/>
          </p:nvPr>
        </p:nvSpPr>
        <p:spPr>
          <a:xfrm>
            <a:off x="1034480"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10" name="Text Placeholder 7">
            <a:extLst>
              <a:ext uri="{FF2B5EF4-FFF2-40B4-BE49-F238E27FC236}">
                <a16:creationId xmlns:a16="http://schemas.microsoft.com/office/drawing/2014/main" id="{1FD2C3F4-5FD0-4B09-A5D5-7365D61084F0}"/>
              </a:ext>
            </a:extLst>
          </p:cNvPr>
          <p:cNvSpPr>
            <a:spLocks noGrp="1"/>
          </p:cNvSpPr>
          <p:nvPr>
            <p:ph type="body" sz="quarter" idx="15" hasCustomPrompt="1"/>
          </p:nvPr>
        </p:nvSpPr>
        <p:spPr>
          <a:xfrm>
            <a:off x="1034480"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28" name="Content Placeholder 13">
            <a:extLst>
              <a:ext uri="{FF2B5EF4-FFF2-40B4-BE49-F238E27FC236}">
                <a16:creationId xmlns:a16="http://schemas.microsoft.com/office/drawing/2014/main" id="{7BF6ABBB-7B41-4F0C-8416-9C72862D93CB}"/>
              </a:ext>
            </a:extLst>
          </p:cNvPr>
          <p:cNvSpPr>
            <a:spLocks noGrp="1"/>
          </p:cNvSpPr>
          <p:nvPr>
            <p:ph sz="quarter" idx="29" hasCustomPrompt="1"/>
          </p:nvPr>
        </p:nvSpPr>
        <p:spPr>
          <a:xfrm>
            <a:off x="3859487" y="1859777"/>
            <a:ext cx="1819656" cy="1517904"/>
          </a:xfrm>
        </p:spPr>
        <p:txBody>
          <a:bodyPr anchor="ctr">
            <a:normAutofit/>
          </a:bodyPr>
          <a:lstStyle>
            <a:lvl1pPr marL="0" indent="0" algn="ctr">
              <a:buNone/>
              <a:defRPr sz="1800"/>
            </a:lvl1pPr>
          </a:lstStyle>
          <a:p>
            <a:pPr lvl="0"/>
            <a:r>
              <a:rPr lang="en-US" dirty="0"/>
              <a:t>Add content</a:t>
            </a:r>
          </a:p>
        </p:txBody>
      </p:sp>
      <p:sp>
        <p:nvSpPr>
          <p:cNvPr id="30" name="Text Placeholder 7">
            <a:extLst>
              <a:ext uri="{FF2B5EF4-FFF2-40B4-BE49-F238E27FC236}">
                <a16:creationId xmlns:a16="http://schemas.microsoft.com/office/drawing/2014/main" id="{E1B58033-4461-43F1-8E7C-C6E5988BDE88}"/>
              </a:ext>
            </a:extLst>
          </p:cNvPr>
          <p:cNvSpPr>
            <a:spLocks noGrp="1"/>
          </p:cNvSpPr>
          <p:nvPr>
            <p:ph type="body" sz="quarter" idx="17" hasCustomPrompt="1"/>
          </p:nvPr>
        </p:nvSpPr>
        <p:spPr>
          <a:xfrm>
            <a:off x="3740615"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1" name="Text Placeholder 7">
            <a:extLst>
              <a:ext uri="{FF2B5EF4-FFF2-40B4-BE49-F238E27FC236}">
                <a16:creationId xmlns:a16="http://schemas.microsoft.com/office/drawing/2014/main" id="{80CE999C-FC94-4BF1-BBCE-0A3A9340971B}"/>
              </a:ext>
            </a:extLst>
          </p:cNvPr>
          <p:cNvSpPr>
            <a:spLocks noGrp="1"/>
          </p:cNvSpPr>
          <p:nvPr>
            <p:ph type="body" sz="quarter" idx="18" hasCustomPrompt="1"/>
          </p:nvPr>
        </p:nvSpPr>
        <p:spPr>
          <a:xfrm>
            <a:off x="3756458"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2" name="Text Placeholder 7">
            <a:extLst>
              <a:ext uri="{FF2B5EF4-FFF2-40B4-BE49-F238E27FC236}">
                <a16:creationId xmlns:a16="http://schemas.microsoft.com/office/drawing/2014/main" id="{6AFDE949-FC25-431E-8298-75F5A7B83A16}"/>
              </a:ext>
            </a:extLst>
          </p:cNvPr>
          <p:cNvSpPr>
            <a:spLocks noGrp="1"/>
          </p:cNvSpPr>
          <p:nvPr>
            <p:ph type="body" sz="quarter" idx="19" hasCustomPrompt="1"/>
          </p:nvPr>
        </p:nvSpPr>
        <p:spPr>
          <a:xfrm>
            <a:off x="3756458"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29" name="Content Placeholder 13">
            <a:extLst>
              <a:ext uri="{FF2B5EF4-FFF2-40B4-BE49-F238E27FC236}">
                <a16:creationId xmlns:a16="http://schemas.microsoft.com/office/drawing/2014/main" id="{426B07AE-648A-4C6E-8FE4-B8C6D4A1B42E}"/>
              </a:ext>
            </a:extLst>
          </p:cNvPr>
          <p:cNvSpPr>
            <a:spLocks noGrp="1"/>
          </p:cNvSpPr>
          <p:nvPr>
            <p:ph sz="quarter" idx="30" hasCustomPrompt="1"/>
          </p:nvPr>
        </p:nvSpPr>
        <p:spPr>
          <a:xfrm>
            <a:off x="6549780" y="1859777"/>
            <a:ext cx="1819656" cy="1517904"/>
          </a:xfrm>
        </p:spPr>
        <p:txBody>
          <a:bodyPr anchor="ctr">
            <a:normAutofit/>
          </a:bodyPr>
          <a:lstStyle>
            <a:lvl1pPr marL="0" indent="0" algn="ctr">
              <a:buNone/>
              <a:defRPr sz="1800"/>
            </a:lvl1pPr>
          </a:lstStyle>
          <a:p>
            <a:pPr lvl="0"/>
            <a:r>
              <a:rPr lang="en-US" dirty="0"/>
              <a:t>Add content</a:t>
            </a:r>
          </a:p>
        </p:txBody>
      </p:sp>
      <p:sp>
        <p:nvSpPr>
          <p:cNvPr id="34" name="Text Placeholder 7">
            <a:extLst>
              <a:ext uri="{FF2B5EF4-FFF2-40B4-BE49-F238E27FC236}">
                <a16:creationId xmlns:a16="http://schemas.microsoft.com/office/drawing/2014/main" id="{BAB49F71-4118-47B2-B571-8DC9A3E94024}"/>
              </a:ext>
            </a:extLst>
          </p:cNvPr>
          <p:cNvSpPr>
            <a:spLocks noGrp="1"/>
          </p:cNvSpPr>
          <p:nvPr>
            <p:ph type="body" sz="quarter" idx="21" hasCustomPrompt="1"/>
          </p:nvPr>
        </p:nvSpPr>
        <p:spPr>
          <a:xfrm>
            <a:off x="6430908"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5" name="Text Placeholder 7">
            <a:extLst>
              <a:ext uri="{FF2B5EF4-FFF2-40B4-BE49-F238E27FC236}">
                <a16:creationId xmlns:a16="http://schemas.microsoft.com/office/drawing/2014/main" id="{E6D674D8-A1E4-4A7E-929B-32FBA30823A3}"/>
              </a:ext>
            </a:extLst>
          </p:cNvPr>
          <p:cNvSpPr>
            <a:spLocks noGrp="1"/>
          </p:cNvSpPr>
          <p:nvPr>
            <p:ph type="body" sz="quarter" idx="22" hasCustomPrompt="1"/>
          </p:nvPr>
        </p:nvSpPr>
        <p:spPr>
          <a:xfrm>
            <a:off x="6430908"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6" name="Text Placeholder 7">
            <a:extLst>
              <a:ext uri="{FF2B5EF4-FFF2-40B4-BE49-F238E27FC236}">
                <a16:creationId xmlns:a16="http://schemas.microsoft.com/office/drawing/2014/main" id="{18E1E8CE-0AA4-4E2F-8DD0-006946935ADA}"/>
              </a:ext>
            </a:extLst>
          </p:cNvPr>
          <p:cNvSpPr>
            <a:spLocks noGrp="1"/>
          </p:cNvSpPr>
          <p:nvPr>
            <p:ph type="body" sz="quarter" idx="23" hasCustomPrompt="1"/>
          </p:nvPr>
        </p:nvSpPr>
        <p:spPr>
          <a:xfrm>
            <a:off x="6430908"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42" name="Content Placeholder 13">
            <a:extLst>
              <a:ext uri="{FF2B5EF4-FFF2-40B4-BE49-F238E27FC236}">
                <a16:creationId xmlns:a16="http://schemas.microsoft.com/office/drawing/2014/main" id="{0C1E203C-1E7A-4194-97B0-B477E6F37235}"/>
              </a:ext>
            </a:extLst>
          </p:cNvPr>
          <p:cNvSpPr>
            <a:spLocks noGrp="1"/>
          </p:cNvSpPr>
          <p:nvPr>
            <p:ph sz="quarter" idx="31" hasCustomPrompt="1"/>
          </p:nvPr>
        </p:nvSpPr>
        <p:spPr>
          <a:xfrm>
            <a:off x="9264601" y="1859777"/>
            <a:ext cx="1819656" cy="1517904"/>
          </a:xfrm>
        </p:spPr>
        <p:txBody>
          <a:bodyPr anchor="ctr">
            <a:normAutofit/>
          </a:bodyPr>
          <a:lstStyle>
            <a:lvl1pPr marL="0" indent="0" algn="ctr">
              <a:buNone/>
              <a:defRPr sz="1800"/>
            </a:lvl1pPr>
          </a:lstStyle>
          <a:p>
            <a:pPr lvl="0"/>
            <a:r>
              <a:rPr lang="en-US" dirty="0"/>
              <a:t>Add content</a:t>
            </a:r>
          </a:p>
        </p:txBody>
      </p:sp>
      <p:sp>
        <p:nvSpPr>
          <p:cNvPr id="38" name="Text Placeholder 7">
            <a:extLst>
              <a:ext uri="{FF2B5EF4-FFF2-40B4-BE49-F238E27FC236}">
                <a16:creationId xmlns:a16="http://schemas.microsoft.com/office/drawing/2014/main" id="{C03A45F5-F36F-429B-9C83-90B1DB716F22}"/>
              </a:ext>
            </a:extLst>
          </p:cNvPr>
          <p:cNvSpPr>
            <a:spLocks noGrp="1"/>
          </p:cNvSpPr>
          <p:nvPr>
            <p:ph type="body" sz="quarter" idx="25" hasCustomPrompt="1"/>
          </p:nvPr>
        </p:nvSpPr>
        <p:spPr>
          <a:xfrm>
            <a:off x="9145729"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9" name="Text Placeholder 7">
            <a:extLst>
              <a:ext uri="{FF2B5EF4-FFF2-40B4-BE49-F238E27FC236}">
                <a16:creationId xmlns:a16="http://schemas.microsoft.com/office/drawing/2014/main" id="{6A7CD68A-F84C-4F36-A46D-DB7BA329AB0B}"/>
              </a:ext>
            </a:extLst>
          </p:cNvPr>
          <p:cNvSpPr>
            <a:spLocks noGrp="1"/>
          </p:cNvSpPr>
          <p:nvPr>
            <p:ph type="body" sz="quarter" idx="26" hasCustomPrompt="1"/>
          </p:nvPr>
        </p:nvSpPr>
        <p:spPr>
          <a:xfrm>
            <a:off x="9145729"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40" name="Text Placeholder 7">
            <a:extLst>
              <a:ext uri="{FF2B5EF4-FFF2-40B4-BE49-F238E27FC236}">
                <a16:creationId xmlns:a16="http://schemas.microsoft.com/office/drawing/2014/main" id="{E67019EA-0584-46F5-BDB3-D2B3C717B019}"/>
              </a:ext>
            </a:extLst>
          </p:cNvPr>
          <p:cNvSpPr>
            <a:spLocks noGrp="1"/>
          </p:cNvSpPr>
          <p:nvPr>
            <p:ph type="body" sz="quarter" idx="27" hasCustomPrompt="1"/>
          </p:nvPr>
        </p:nvSpPr>
        <p:spPr>
          <a:xfrm>
            <a:off x="9145729"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3" name="Rectangle 2">
            <a:extLst>
              <a:ext uri="{FF2B5EF4-FFF2-40B4-BE49-F238E27FC236}">
                <a16:creationId xmlns:a16="http://schemas.microsoft.com/office/drawing/2014/main" id="{38EA36FF-A158-49B3-9C17-39C94920B271}"/>
              </a:ext>
              <a:ext uri="{C183D7F6-B498-43B3-948B-1728B52AA6E4}">
                <adec:decorative xmlns:adec="http://schemas.microsoft.com/office/drawing/2017/decorative" val="1"/>
              </a:ext>
            </a:extLst>
          </p:cNvPr>
          <p:cNvSpPr/>
          <p:nvPr userDrawn="1"/>
        </p:nvSpPr>
        <p:spPr>
          <a:xfrm>
            <a:off x="858617" y="179270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FF42D5D-9DBF-475A-BC06-666D080D3137}"/>
              </a:ext>
              <a:ext uri="{C183D7F6-B498-43B3-948B-1728B52AA6E4}">
                <adec:decorative xmlns:adec="http://schemas.microsoft.com/office/drawing/2017/decorative" val="1"/>
              </a:ext>
            </a:extLst>
          </p:cNvPr>
          <p:cNvSpPr/>
          <p:nvPr userDrawn="1"/>
        </p:nvSpPr>
        <p:spPr>
          <a:xfrm>
            <a:off x="3580595" y="1800726"/>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AEDC3F-C3D2-4184-860D-65645BBD6E87}"/>
              </a:ext>
              <a:ext uri="{C183D7F6-B498-43B3-948B-1728B52AA6E4}">
                <adec:decorative xmlns:adec="http://schemas.microsoft.com/office/drawing/2017/decorative" val="1"/>
              </a:ext>
            </a:extLst>
          </p:cNvPr>
          <p:cNvSpPr/>
          <p:nvPr userDrawn="1"/>
        </p:nvSpPr>
        <p:spPr>
          <a:xfrm>
            <a:off x="6270888" y="180072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227352-6F71-4914-9AB1-AB4448667EE9}"/>
              </a:ext>
              <a:ext uri="{C183D7F6-B498-43B3-948B-1728B52AA6E4}">
                <adec:decorative xmlns:adec="http://schemas.microsoft.com/office/drawing/2017/decorative" val="1"/>
              </a:ext>
            </a:extLst>
          </p:cNvPr>
          <p:cNvSpPr/>
          <p:nvPr userDrawn="1"/>
        </p:nvSpPr>
        <p:spPr>
          <a:xfrm>
            <a:off x="8985709" y="182077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42289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593254-CE4F-4114-A997-06CBC039F22F}"/>
              </a:ext>
              <a:ext uri="{C183D7F6-B498-43B3-948B-1728B52AA6E4}">
                <adec:decorative xmlns:adec="http://schemas.microsoft.com/office/drawing/2017/decorative" val="1"/>
              </a:ext>
            </a:extLst>
          </p:cNvPr>
          <p:cNvSpPr/>
          <p:nvPr userDrawn="1"/>
        </p:nvSpPr>
        <p:spPr>
          <a:xfrm>
            <a:off x="0"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3581400" y="365125"/>
            <a:ext cx="7287768" cy="1325563"/>
          </a:xfrm>
        </p:spPr>
        <p:txBody>
          <a:bodyPr/>
          <a:lstStyle>
            <a:lvl1pPr algn="l">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E442D9A9-D2E2-42FD-945D-1EF6DC43511C}"/>
              </a:ext>
            </a:extLst>
          </p:cNvPr>
          <p:cNvSpPr>
            <a:spLocks noGrp="1"/>
          </p:cNvSpPr>
          <p:nvPr>
            <p:ph type="body" sz="quarter" idx="14"/>
          </p:nvPr>
        </p:nvSpPr>
        <p:spPr>
          <a:xfrm>
            <a:off x="3584448" y="4407408"/>
            <a:ext cx="7287768" cy="1371600"/>
          </a:xfrm>
        </p:spPr>
        <p:txBody>
          <a:bodyPr>
            <a:noAutofit/>
          </a:bodyPr>
          <a:lstStyle>
            <a:lvl1pPr marL="0" indent="0" algn="l">
              <a:lnSpc>
                <a:spcPct val="150000"/>
              </a:lnSpc>
              <a:spcBef>
                <a:spcPts val="0"/>
              </a:spcBef>
              <a:buNone/>
              <a:defRPr sz="1600">
                <a:solidFill>
                  <a:schemeClr val="tx1">
                    <a:lumMod val="65000"/>
                    <a:lumOff val="35000"/>
                  </a:schemeClr>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390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9384749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19425" y="4689888"/>
            <a:ext cx="5029200" cy="1371600"/>
          </a:xfrm>
        </p:spPr>
        <p:txBody>
          <a:bodyPr anchor="ctr" anchorCtr="0">
            <a:normAutofit/>
          </a:bodyPr>
          <a:lstStyle>
            <a:lvl1pPr algn="ctr">
              <a:defRPr sz="44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5637276" cy="4114800"/>
          </a:xfrm>
          <a:solidFill>
            <a:schemeClr val="accent6"/>
          </a:solidFill>
        </p:spPr>
        <p:txBody>
          <a:bodyPr/>
          <a:lstStyle/>
          <a:p>
            <a:r>
              <a:rPr lang="en-US"/>
              <a:t>Click icon to add picture</a:t>
            </a:r>
            <a:endParaRPr lang="en-US" dirty="0"/>
          </a:p>
        </p:txBody>
      </p:sp>
      <p:sp>
        <p:nvSpPr>
          <p:cNvPr id="10" name="Picture Placeholder 7">
            <a:extLst>
              <a:ext uri="{FF2B5EF4-FFF2-40B4-BE49-F238E27FC236}">
                <a16:creationId xmlns:a16="http://schemas.microsoft.com/office/drawing/2014/main" id="{6B717642-3C5E-4830-BCBC-E7FAE8B77949}"/>
              </a:ext>
            </a:extLst>
          </p:cNvPr>
          <p:cNvSpPr>
            <a:spLocks noGrp="1"/>
          </p:cNvSpPr>
          <p:nvPr>
            <p:ph type="pic" sz="quarter" idx="15"/>
          </p:nvPr>
        </p:nvSpPr>
        <p:spPr>
          <a:xfrm>
            <a:off x="6096000" y="390524"/>
            <a:ext cx="5637276" cy="411480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1A83FC01-0C03-4607-B5EA-8C230EA7CABF}"/>
              </a:ext>
            </a:extLst>
          </p:cNvPr>
          <p:cNvSpPr>
            <a:spLocks noGrp="1"/>
          </p:cNvSpPr>
          <p:nvPr>
            <p:ph type="body" sz="quarter" idx="14"/>
          </p:nvPr>
        </p:nvSpPr>
        <p:spPr>
          <a:xfrm>
            <a:off x="6460759" y="4687863"/>
            <a:ext cx="5029200" cy="1463040"/>
          </a:xfrm>
        </p:spPr>
        <p:txBody>
          <a:bodyPr anchor="ctr" anchorCtr="0">
            <a:noAutofit/>
          </a:bodyPr>
          <a:lstStyle>
            <a:lvl1pPr marL="0" indent="0">
              <a:lnSpc>
                <a:spcPts val="2000"/>
              </a:lnSpc>
              <a:buNone/>
              <a:defRPr sz="1600"/>
            </a:lvl1pPr>
            <a:lvl2pPr marL="457200" indent="0">
              <a:lnSpc>
                <a:spcPts val="2000"/>
              </a:lnSpc>
              <a:buNone/>
              <a:defRPr sz="1600"/>
            </a:lvl2pPr>
            <a:lvl3pPr marL="914400" indent="0">
              <a:lnSpc>
                <a:spcPts val="2000"/>
              </a:lnSpc>
              <a:spcBef>
                <a:spcPts val="0"/>
              </a:spcBef>
              <a:buNone/>
              <a:defRPr sz="1600"/>
            </a:lvl3pPr>
            <a:lvl4pPr marL="1371600" indent="0">
              <a:lnSpc>
                <a:spcPts val="2000"/>
              </a:lnSpc>
              <a:buNone/>
              <a:defRPr sz="1600"/>
            </a:lvl4pPr>
            <a:lvl5pPr marL="1828800" indent="0">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20822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11274552" cy="4171951"/>
          </a:xfrm>
          <a:solidFill>
            <a:schemeClr val="accent6"/>
          </a:solid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itle 1">
            <a:extLst>
              <a:ext uri="{FF2B5EF4-FFF2-40B4-BE49-F238E27FC236}">
                <a16:creationId xmlns:a16="http://schemas.microsoft.com/office/drawing/2014/main" id="{99C910F3-1CC6-467F-A64A-2DDFE463203E}"/>
              </a:ext>
            </a:extLst>
          </p:cNvPr>
          <p:cNvSpPr>
            <a:spLocks noGrp="1"/>
          </p:cNvSpPr>
          <p:nvPr>
            <p:ph type="title"/>
          </p:nvPr>
        </p:nvSpPr>
        <p:spPr>
          <a:xfrm>
            <a:off x="719425" y="4689888"/>
            <a:ext cx="5029200" cy="1371600"/>
          </a:xfrm>
        </p:spPr>
        <p:txBody>
          <a:bodyPr anchor="ctr" anchorCtr="0">
            <a:normAutofit/>
          </a:bodyPr>
          <a:lstStyle>
            <a:lvl1pPr algn="ctr">
              <a:defRPr sz="440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5550E3EA-37A2-40C0-A78F-3C0AB0F78189}"/>
              </a:ext>
            </a:extLst>
          </p:cNvPr>
          <p:cNvSpPr>
            <a:spLocks noGrp="1"/>
          </p:cNvSpPr>
          <p:nvPr>
            <p:ph type="body" sz="quarter" idx="14"/>
          </p:nvPr>
        </p:nvSpPr>
        <p:spPr>
          <a:xfrm>
            <a:off x="6460759" y="4687863"/>
            <a:ext cx="5029200" cy="1463040"/>
          </a:xfrm>
        </p:spPr>
        <p:txBody>
          <a:bodyPr anchor="ctr" anchorCtr="0">
            <a:noAutofit/>
          </a:bodyPr>
          <a:lstStyle>
            <a:lvl1pPr marL="0" indent="0">
              <a:lnSpc>
                <a:spcPts val="1800"/>
              </a:lnSpc>
              <a:buNone/>
              <a:defRPr sz="1600"/>
            </a:lvl1pPr>
            <a:lvl2pPr marL="457200" indent="0">
              <a:lnSpc>
                <a:spcPts val="1800"/>
              </a:lnSpc>
              <a:buNone/>
              <a:defRPr sz="1600"/>
            </a:lvl2pPr>
            <a:lvl3pPr marL="914400" indent="0">
              <a:lnSpc>
                <a:spcPts val="1800"/>
              </a:lnSpc>
              <a:spcBef>
                <a:spcPts val="0"/>
              </a:spcBef>
              <a:buNone/>
              <a:defRPr sz="1600"/>
            </a:lvl3pPr>
            <a:lvl4pPr marL="1371600" indent="0">
              <a:lnSpc>
                <a:spcPts val="1800"/>
              </a:lnSpc>
              <a:buNone/>
              <a:defRPr sz="1600"/>
            </a:lvl4pPr>
            <a:lvl5pPr marL="1828800" indent="0">
              <a:lnSpc>
                <a:spcPts val="18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3244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67992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38201"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38201"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362182"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362557"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7886164"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788691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907086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3B5FF-9D53-4FD4-B752-22F188FA0A82}"/>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49083EC5-999D-4EF5-A22C-FD19C31D51F9}"/>
              </a:ext>
            </a:extLst>
          </p:cNvPr>
          <p:cNvSpPr>
            <a:spLocks noGrp="1"/>
          </p:cNvSpPr>
          <p:nvPr>
            <p:ph type="ftr" sz="quarter" idx="11"/>
          </p:nvPr>
        </p:nvSpPr>
        <p:spPr/>
        <p:txBody>
          <a:bodyPr/>
          <a:lstStyle/>
          <a:p>
            <a:r>
              <a:rPr lang="en-US" dirty="0"/>
              <a:t>Pitch deck title</a:t>
            </a:r>
          </a:p>
        </p:txBody>
      </p:sp>
      <p:sp>
        <p:nvSpPr>
          <p:cNvPr id="4" name="Slide Number Placeholder 3">
            <a:extLst>
              <a:ext uri="{FF2B5EF4-FFF2-40B4-BE49-F238E27FC236}">
                <a16:creationId xmlns:a16="http://schemas.microsoft.com/office/drawing/2014/main" id="{75215B34-3A95-488E-8DAD-34652A5BE7D1}"/>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925497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D6D-4906-4DAB-B1BA-9436026FE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3B58235-2C90-48E1-8A68-7413F783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CAF9B-D406-4E4F-B804-AF188F651834}"/>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47E5FF7C-B4CA-48C1-B1A5-2AA329D34317}"/>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6AAABB43-2086-4CDB-B2A4-E51E7D83C75B}"/>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473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7"/>
          <p:cNvSpPr txBox="1">
            <a:spLocks noGrp="1"/>
          </p:cNvSpPr>
          <p:nvPr>
            <p:ph type="title"/>
          </p:nvPr>
        </p:nvSpPr>
        <p:spPr>
          <a:xfrm>
            <a:off x="764500" y="751100"/>
            <a:ext cx="10663200" cy="738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7"/>
          <p:cNvSpPr txBox="1">
            <a:spLocks noGrp="1"/>
          </p:cNvSpPr>
          <p:nvPr>
            <p:ph type="body" idx="1"/>
          </p:nvPr>
        </p:nvSpPr>
        <p:spPr>
          <a:xfrm>
            <a:off x="764500" y="1676567"/>
            <a:ext cx="10663200" cy="4415200"/>
          </a:xfrm>
          <a:prstGeom prst="rect">
            <a:avLst/>
          </a:prstGeom>
          <a:noFill/>
          <a:ln>
            <a:noFill/>
          </a:ln>
        </p:spPr>
        <p:txBody>
          <a:bodyPr spcFirstLastPara="1" wrap="square" lIns="0" tIns="0" rIns="0" bIns="0" anchor="t" anchorCtr="0">
            <a:noAutofit/>
          </a:bodyPr>
          <a:lstStyle>
            <a:lvl1pPr marL="457189" lvl="0" indent="-342891" algn="l">
              <a:lnSpc>
                <a:spcPct val="115000"/>
              </a:lnSpc>
              <a:spcBef>
                <a:spcPts val="0"/>
              </a:spcBef>
              <a:spcAft>
                <a:spcPts val="0"/>
              </a:spcAft>
              <a:buSzPts val="1800"/>
              <a:buChar char="●"/>
              <a:defRPr/>
            </a:lvl1pPr>
            <a:lvl2pPr marL="914377" lvl="1" indent="-317492" algn="l">
              <a:lnSpc>
                <a:spcPct val="115000"/>
              </a:lnSpc>
              <a:spcBef>
                <a:spcPts val="2133"/>
              </a:spcBef>
              <a:spcAft>
                <a:spcPts val="0"/>
              </a:spcAft>
              <a:buSzPts val="1400"/>
              <a:buChar char="○"/>
              <a:defRPr/>
            </a:lvl2pPr>
            <a:lvl3pPr marL="1371566" lvl="2" indent="-317492" algn="l">
              <a:lnSpc>
                <a:spcPct val="115000"/>
              </a:lnSpc>
              <a:spcBef>
                <a:spcPts val="2133"/>
              </a:spcBef>
              <a:spcAft>
                <a:spcPts val="0"/>
              </a:spcAft>
              <a:buSzPts val="1400"/>
              <a:buChar char="■"/>
              <a:defRPr/>
            </a:lvl3pPr>
            <a:lvl4pPr marL="1828754" lvl="3" indent="-317492" algn="l">
              <a:lnSpc>
                <a:spcPct val="115000"/>
              </a:lnSpc>
              <a:spcBef>
                <a:spcPts val="2133"/>
              </a:spcBef>
              <a:spcAft>
                <a:spcPts val="0"/>
              </a:spcAft>
              <a:buSzPts val="1400"/>
              <a:buChar char="●"/>
              <a:defRPr/>
            </a:lvl4pPr>
            <a:lvl5pPr marL="2285943" lvl="4" indent="-317492" algn="l">
              <a:lnSpc>
                <a:spcPct val="115000"/>
              </a:lnSpc>
              <a:spcBef>
                <a:spcPts val="2133"/>
              </a:spcBef>
              <a:spcAft>
                <a:spcPts val="0"/>
              </a:spcAft>
              <a:buSzPts val="1400"/>
              <a:buChar char="○"/>
              <a:defRPr/>
            </a:lvl5pPr>
            <a:lvl6pPr marL="2743131" lvl="5" indent="-317492" algn="l">
              <a:lnSpc>
                <a:spcPct val="115000"/>
              </a:lnSpc>
              <a:spcBef>
                <a:spcPts val="2133"/>
              </a:spcBef>
              <a:spcAft>
                <a:spcPts val="0"/>
              </a:spcAft>
              <a:buSzPts val="1400"/>
              <a:buChar char="■"/>
              <a:defRPr/>
            </a:lvl6pPr>
            <a:lvl7pPr marL="3200320" lvl="6" indent="-317492" algn="l">
              <a:lnSpc>
                <a:spcPct val="115000"/>
              </a:lnSpc>
              <a:spcBef>
                <a:spcPts val="2133"/>
              </a:spcBef>
              <a:spcAft>
                <a:spcPts val="0"/>
              </a:spcAft>
              <a:buSzPts val="1400"/>
              <a:buChar char="●"/>
              <a:defRPr/>
            </a:lvl7pPr>
            <a:lvl8pPr marL="3657509" lvl="7" indent="-317492" algn="l">
              <a:lnSpc>
                <a:spcPct val="115000"/>
              </a:lnSpc>
              <a:spcBef>
                <a:spcPts val="2133"/>
              </a:spcBef>
              <a:spcAft>
                <a:spcPts val="0"/>
              </a:spcAft>
              <a:buSzPts val="1400"/>
              <a:buChar char="○"/>
              <a:defRPr/>
            </a:lvl8pPr>
            <a:lvl9pPr marL="4114697" lvl="8" indent="-317492" algn="l">
              <a:lnSpc>
                <a:spcPct val="115000"/>
              </a:lnSpc>
              <a:spcBef>
                <a:spcPts val="2133"/>
              </a:spcBef>
              <a:spcAft>
                <a:spcPts val="2133"/>
              </a:spcAft>
              <a:buSzPts val="1400"/>
              <a:buChar char="■"/>
              <a:defRPr/>
            </a:lvl9pPr>
          </a:lstStyle>
          <a:p>
            <a:endParaRPr/>
          </a:p>
        </p:txBody>
      </p:sp>
      <p:sp>
        <p:nvSpPr>
          <p:cNvPr id="16" name="Google Shape;16;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198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518686" y="365125"/>
            <a:ext cx="9986601" cy="1325563"/>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508692" y="1912336"/>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573892" y="1874838"/>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1508692" y="2388253"/>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573892" y="2337741"/>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1518687" y="3608720"/>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583887" y="3571222"/>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1518687" y="4084637"/>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583887" y="4034125"/>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a:p>
            <a:pPr lvl="1"/>
            <a:r>
              <a:rPr lang="en-US"/>
              <a:t>Second level</a:t>
            </a:r>
          </a:p>
        </p:txBody>
      </p:sp>
      <p:sp>
        <p:nvSpPr>
          <p:cNvPr id="15" name="Picture Placeholder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bg1"/>
                </a:solidFill>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42711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0"/>
          <p:cNvSpPr/>
          <p:nvPr/>
        </p:nvSpPr>
        <p:spPr>
          <a:xfrm rot="-5400000">
            <a:off x="6023800" y="-5143060"/>
            <a:ext cx="144400" cy="12192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71" name="Google Shape;71;p10"/>
          <p:cNvSpPr/>
          <p:nvPr/>
        </p:nvSpPr>
        <p:spPr>
          <a:xfrm>
            <a:off x="0" y="945533"/>
            <a:ext cx="12192000" cy="591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72" name="Google Shape;72;p10"/>
          <p:cNvCxnSpPr/>
          <p:nvPr/>
        </p:nvCxnSpPr>
        <p:spPr>
          <a:xfrm>
            <a:off x="450800" y="6418233"/>
            <a:ext cx="11290400" cy="0"/>
          </a:xfrm>
          <a:prstGeom prst="straightConnector1">
            <a:avLst/>
          </a:prstGeom>
          <a:noFill/>
          <a:ln w="9525" cap="flat" cmpd="sng">
            <a:solidFill>
              <a:srgbClr val="D9D9D9"/>
            </a:solidFill>
            <a:prstDash val="solid"/>
            <a:round/>
            <a:headEnd type="none" w="med" len="med"/>
            <a:tailEnd type="none" w="med" len="med"/>
          </a:ln>
        </p:spPr>
      </p:cxnSp>
      <p:sp>
        <p:nvSpPr>
          <p:cNvPr id="73" name="Google Shape;73;p10"/>
          <p:cNvSpPr txBox="1">
            <a:spLocks noGrp="1"/>
          </p:cNvSpPr>
          <p:nvPr>
            <p:ph type="body" idx="1"/>
          </p:nvPr>
        </p:nvSpPr>
        <p:spPr>
          <a:xfrm>
            <a:off x="791433" y="5671867"/>
            <a:ext cx="10609200" cy="692800"/>
          </a:xfrm>
          <a:prstGeom prst="rect">
            <a:avLst/>
          </a:prstGeom>
        </p:spPr>
        <p:txBody>
          <a:bodyPr spcFirstLastPara="1" wrap="square" lIns="91425" tIns="91425" rIns="91425" bIns="91425" anchor="t" anchorCtr="0">
            <a:noAutofit/>
          </a:bodyPr>
          <a:lstStyle>
            <a:lvl1pPr marL="609585" lvl="0" indent="-304792" algn="ctr">
              <a:spcBef>
                <a:spcPts val="480"/>
              </a:spcBef>
              <a:spcAft>
                <a:spcPts val="0"/>
              </a:spcAft>
              <a:buSzPts val="1200"/>
              <a:buNone/>
              <a:defRPr sz="1600"/>
            </a:lvl1pPr>
          </a:lstStyle>
          <a:p>
            <a:endParaRPr/>
          </a:p>
        </p:txBody>
      </p:sp>
      <p:sp>
        <p:nvSpPr>
          <p:cNvPr id="74" name="Google Shape;74;p10"/>
          <p:cNvSpPr txBox="1">
            <a:spLocks noGrp="1"/>
          </p:cNvSpPr>
          <p:nvPr>
            <p:ph type="sldNum" idx="12"/>
          </p:nvPr>
        </p:nvSpPr>
        <p:spPr>
          <a:xfrm>
            <a:off x="791433" y="6418333"/>
            <a:ext cx="10608800" cy="43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173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6858000" y="365125"/>
            <a:ext cx="4602318"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0" y="0"/>
            <a:ext cx="6096000" cy="6858000"/>
          </a:xfrm>
          <a:solidFill>
            <a:schemeClr val="accent6"/>
          </a:solidFill>
        </p:spPr>
        <p:txBody>
          <a:bodyPr/>
          <a:lstStyle/>
          <a:p>
            <a:r>
              <a:rPr lang="en-US"/>
              <a:t>Click icon to add picture</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858000" y="1691640"/>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858000" y="2093976"/>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858000" y="2962656"/>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858000" y="3310128"/>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3" name="Text Placeholder 4">
            <a:extLst>
              <a:ext uri="{FF2B5EF4-FFF2-40B4-BE49-F238E27FC236}">
                <a16:creationId xmlns:a16="http://schemas.microsoft.com/office/drawing/2014/main" id="{8462AFAF-169F-4E2A-AC00-6E8666595471}"/>
              </a:ext>
            </a:extLst>
          </p:cNvPr>
          <p:cNvSpPr>
            <a:spLocks noGrp="1"/>
          </p:cNvSpPr>
          <p:nvPr>
            <p:ph type="body" sz="quarter" idx="20"/>
          </p:nvPr>
        </p:nvSpPr>
        <p:spPr>
          <a:xfrm>
            <a:off x="6870354" y="3931920"/>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12">
            <a:extLst>
              <a:ext uri="{FF2B5EF4-FFF2-40B4-BE49-F238E27FC236}">
                <a16:creationId xmlns:a16="http://schemas.microsoft.com/office/drawing/2014/main" id="{9FDE6BB6-DE86-4B19-B83F-5B83A89477B4}"/>
              </a:ext>
            </a:extLst>
          </p:cNvPr>
          <p:cNvSpPr>
            <a:spLocks noGrp="1"/>
          </p:cNvSpPr>
          <p:nvPr>
            <p:ph type="body" sz="quarter" idx="21"/>
          </p:nvPr>
        </p:nvSpPr>
        <p:spPr>
          <a:xfrm>
            <a:off x="6870354" y="4270248"/>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5" name="Text Placeholder 4">
            <a:extLst>
              <a:ext uri="{FF2B5EF4-FFF2-40B4-BE49-F238E27FC236}">
                <a16:creationId xmlns:a16="http://schemas.microsoft.com/office/drawing/2014/main" id="{2B544474-29CA-4D8E-AC15-C05ABDF6067C}"/>
              </a:ext>
            </a:extLst>
          </p:cNvPr>
          <p:cNvSpPr>
            <a:spLocks noGrp="1"/>
          </p:cNvSpPr>
          <p:nvPr>
            <p:ph type="body" sz="quarter" idx="22"/>
          </p:nvPr>
        </p:nvSpPr>
        <p:spPr>
          <a:xfrm>
            <a:off x="6870354" y="4855464"/>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12">
            <a:extLst>
              <a:ext uri="{FF2B5EF4-FFF2-40B4-BE49-F238E27FC236}">
                <a16:creationId xmlns:a16="http://schemas.microsoft.com/office/drawing/2014/main" id="{7C778245-11E1-4B65-ADC1-E9D3DE34E5DE}"/>
              </a:ext>
            </a:extLst>
          </p:cNvPr>
          <p:cNvSpPr>
            <a:spLocks noGrp="1"/>
          </p:cNvSpPr>
          <p:nvPr>
            <p:ph type="body" sz="quarter" idx="23"/>
          </p:nvPr>
        </p:nvSpPr>
        <p:spPr>
          <a:xfrm>
            <a:off x="6870354" y="5193792"/>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a:xfrm>
            <a:off x="6858000" y="6356350"/>
            <a:ext cx="3448050" cy="365125"/>
          </a:xfrm>
        </p:spPr>
        <p:txBody>
          <a:bodyPr/>
          <a:lstStyle>
            <a:lvl1pPr algn="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a:xfrm>
            <a:off x="10423398" y="6356350"/>
            <a:ext cx="91440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2135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C922A-9F54-409C-8C2C-90A55B890F48}"/>
              </a:ext>
              <a:ext uri="{C183D7F6-B498-43B3-948B-1728B52AA6E4}">
                <adec:decorative xmlns:adec="http://schemas.microsoft.com/office/drawing/2017/decorative" val="1"/>
              </a:ext>
            </a:extLst>
          </p:cNvPr>
          <p:cNvSpPr/>
          <p:nvPr userDrawn="1"/>
        </p:nvSpPr>
        <p:spPr>
          <a:xfrm>
            <a:off x="6200706" y="0"/>
            <a:ext cx="6095999"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709922" y="365125"/>
            <a:ext cx="5386078"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7454384" y="1566525"/>
            <a:ext cx="3401568" cy="3712464"/>
          </a:xfrm>
          <a:solidFill>
            <a:schemeClr val="accent6"/>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9922" y="1893053"/>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3457506" y="1893053"/>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709922" y="2368970"/>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3457506" y="2355956"/>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719917" y="3843877"/>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3467501" y="3843877"/>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719917" y="4319794"/>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3467501" y="4306780"/>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1847850" cy="365125"/>
          </a:xfrm>
        </p:spPr>
        <p:txBody>
          <a:bodyPr/>
          <a:lstStyle/>
          <a:p>
            <a:r>
              <a:rPr lang="en-US" dirty="0"/>
              <a:t>20XX</a:t>
            </a:r>
          </a:p>
        </p:txBody>
      </p:sp>
      <p:sp>
        <p:nvSpPr>
          <p:cNvPr id="18" name="Footer Placeholder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a:lstStyle>
            <a:lvl1pPr algn="l">
              <a:defRPr/>
            </a:lvl1pPr>
          </a:lstStyle>
          <a:p>
            <a:r>
              <a:rPr lang="en-US" dirty="0"/>
              <a:t>Pitch deck title</a:t>
            </a:r>
          </a:p>
        </p:txBody>
      </p:sp>
      <p:sp>
        <p:nvSpPr>
          <p:cNvPr id="23" name="Slide Number Placeholder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89969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oblem &amp; 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6580637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solidFill>
            <a:schemeClr val="accent6"/>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chemeClr val="accent3">
              <a:alpha val="90000"/>
            </a:schemeClr>
          </a:solidFill>
        </p:spPr>
        <p:txBody>
          <a:bodyPr lIns="1371600" tIns="0" bIns="0" anchor="ctr">
            <a:noAutofit/>
          </a:bodyPr>
          <a:lstStyle>
            <a:lvl1pPr algn="ctr">
              <a:defRPr sz="5400">
                <a:solidFill>
                  <a:schemeClr val="tx1">
                    <a:lumMod val="65000"/>
                    <a:lumOff val="35000"/>
                  </a:schemeClr>
                </a:solidFill>
              </a:defRPr>
            </a:lvl1pPr>
          </a:lstStyle>
          <a:p>
            <a:r>
              <a:rPr lang="en-US" dirty="0"/>
              <a:t>Click to add title</a:t>
            </a:r>
          </a:p>
        </p:txBody>
      </p:sp>
    </p:spTree>
    <p:extLst>
      <p:ext uri="{BB962C8B-B14F-4D97-AF65-F5344CB8AC3E}">
        <p14:creationId xmlns:p14="http://schemas.microsoft.com/office/powerpoint/2010/main" val="99958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1910104"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91109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2</a:t>
            </a:r>
            <a:endParaRPr lang="en-ZA"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91109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4951917"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956048"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3</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956048"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993730"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99185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4</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99185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5" name="Date Placeholder 1">
            <a:extLst>
              <a:ext uri="{FF2B5EF4-FFF2-40B4-BE49-F238E27FC236}">
                <a16:creationId xmlns:a16="http://schemas.microsoft.com/office/drawing/2014/main" id="{6FCC4B1F-E859-43CC-8B33-EE155744227A}"/>
              </a:ext>
            </a:extLst>
          </p:cNvPr>
          <p:cNvSpPr>
            <a:spLocks noGrp="1"/>
          </p:cNvSpPr>
          <p:nvPr>
            <p:ph type="dt" sz="half" idx="45"/>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50068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162072" y="365125"/>
            <a:ext cx="10193315" cy="1325563"/>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162073" y="1853548"/>
            <a:ext cx="4572000" cy="640080"/>
          </a:xfrm>
        </p:spPr>
        <p:txBody>
          <a:bodyPr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1162073" y="2505075"/>
            <a:ext cx="4572000" cy="3200400"/>
          </a:xfrm>
        </p:spPr>
        <p:txBody>
          <a:bodyPr>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94485" y="1853548"/>
            <a:ext cx="4572000" cy="640080"/>
          </a:xfrm>
          <a:noFill/>
        </p:spPr>
        <p:txBody>
          <a:bodyPr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94485" y="2505075"/>
            <a:ext cx="4572000" cy="3200400"/>
          </a:xfrm>
        </p:spPr>
        <p:txBody>
          <a:bodyPr>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582C2B31-DB43-4AEF-AA1E-62866E69E584}"/>
              </a:ext>
            </a:extLst>
          </p:cNvPr>
          <p:cNvSpPr>
            <a:spLocks noGrp="1"/>
          </p:cNvSpPr>
          <p:nvPr>
            <p:ph type="pic" sz="quarter" idx="13"/>
          </p:nvPr>
        </p:nvSpPr>
        <p:spPr>
          <a:xfrm>
            <a:off x="1524" y="5943600"/>
            <a:ext cx="12188952" cy="914400"/>
          </a:xfrm>
          <a:solidFill>
            <a:schemeClr val="accent6"/>
          </a:solid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bg1"/>
                </a:solidFill>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009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F784E295-9031-4635-9A24-D603D294D5B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716028" y="6047694"/>
            <a:ext cx="930541" cy="673781"/>
          </a:xfrm>
          <a:prstGeom prst="rect">
            <a:avLst/>
          </a:prstGeom>
        </p:spPr>
      </p:pic>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84" r:id="rId3"/>
    <p:sldLayoutId id="2147483671" r:id="rId4"/>
    <p:sldLayoutId id="2147483683" r:id="rId5"/>
    <p:sldLayoutId id="2147483667" r:id="rId6"/>
    <p:sldLayoutId id="2147483688" r:id="rId7"/>
    <p:sldLayoutId id="2147483673" r:id="rId8"/>
    <p:sldLayoutId id="2147483672" r:id="rId9"/>
    <p:sldLayoutId id="2147483669" r:id="rId10"/>
    <p:sldLayoutId id="2147483682" r:id="rId11"/>
    <p:sldLayoutId id="2147483663" r:id="rId12"/>
    <p:sldLayoutId id="2147483677" r:id="rId13"/>
    <p:sldLayoutId id="2147483653" r:id="rId14"/>
    <p:sldLayoutId id="2147483678" r:id="rId15"/>
    <p:sldLayoutId id="2147483650" r:id="rId16"/>
    <p:sldLayoutId id="2147483654" r:id="rId17"/>
    <p:sldLayoutId id="2147483681" r:id="rId18"/>
    <p:sldLayoutId id="2147483686" r:id="rId19"/>
    <p:sldLayoutId id="2147483690" r:id="rId20"/>
    <p:sldLayoutId id="2147483676" r:id="rId21"/>
    <p:sldLayoutId id="2147483680" r:id="rId22"/>
    <p:sldLayoutId id="2147483675" r:id="rId23"/>
    <p:sldLayoutId id="2147483652" r:id="rId24"/>
    <p:sldLayoutId id="2147483665" r:id="rId25"/>
    <p:sldLayoutId id="2147483655" r:id="rId26"/>
    <p:sldLayoutId id="2147483656" r:id="rId27"/>
    <p:sldLayoutId id="2147483657" r:id="rId28"/>
    <p:sldLayoutId id="2147483691" r:id="rId29"/>
    <p:sldLayoutId id="2147483692" r:id="rId30"/>
  </p:sldLayoutIdLst>
  <p:hf hdr="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5.jpg"/><Relationship Id="rId5" Type="http://schemas.openxmlformats.org/officeDocument/2006/relationships/hyperlink" Target="https://creativecommons.org/licenses/by-nc-sa/3.0/" TargetMode="External"/><Relationship Id="rId4" Type="http://schemas.openxmlformats.org/officeDocument/2006/relationships/hyperlink" Target="https://www.eoi.es/blogs/madeon/page/15/"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can01.safelinks.protection.outlook.com/?url=https%3A%2F%2Fclick.convertkit-mail4.com%2Fk0ul8wq5p9h6hd2n7x2bo%2Fdpheh0hqprngw7sm%2FaHR0cHM6Ly9qYW1lc2NsZWFyLmNvbS9rZXlub3RlLXNwZWFrZXI%3D&amp;data=05%7C01%7CSharon.Clark%40iwk.nshealth.ca%7C2f9e2cf699574ad8fc3108dac8ba04ce%7C8eb23313ce754345a56a297a2412b4db%7C0%7C0%7C638042998508955684%7CUnknown%7CTWFpbGZsb3d8eyJWIjoiMC4wLjAwMDAiLCJQIjoiV2luMzIiLCJBTiI6Ik1haWwiLCJXVCI6Mn0%3D%7C3000%7C%7C%7C&amp;sdata=aAqRFQ3HO0HqAUTsc4kErptNGtREHTCFBkV6jk54Uf8%3D&amp;reserved=0" TargetMode="External"/><Relationship Id="rId4" Type="http://schemas.openxmlformats.org/officeDocument/2006/relationships/hyperlink" Target="https://can01.safelinks.protection.outlook.com/?url=https%3A%2F%2Fclick.convertkit-mail4.com%2Fk0ul8wq5p9h6hd2n7x2bo%2Fm2h7h5ho4wzp07bm%2FaHR0cHM6Ly9hdG9taWNoYWJpdHMuY29tLw%3D%3D&amp;data=05%7C01%7CSharon.Clark%40iwk.nshealth.ca%7C2f9e2cf699574ad8fc3108dac8ba04ce%7C8eb23313ce754345a56a297a2412b4db%7C0%7C0%7C638042998508955684%7CUnknown%7CTWFpbGZsb3d8eyJWIjoiMC4wLjAwMDAiLCJQIjoiV2luMzIiLCJBTiI6Ik1haWwiLCJXVCI6Mn0%3D%7C3000%7C%7C%7C&amp;sdata=QeuQgOEXvEqJqFpxf2T0h1jUVLvKjo2DAiaD46MrIBY%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5.jpg"/><Relationship Id="rId5" Type="http://schemas.openxmlformats.org/officeDocument/2006/relationships/hyperlink" Target="https://creativecommons.org/licenses/by-nc-sa/3.0/" TargetMode="External"/><Relationship Id="rId4" Type="http://schemas.openxmlformats.org/officeDocument/2006/relationships/hyperlink" Target="https://www.eoi.es/blogs/madeon/page/1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C2B70CD-F865-492F-A954-3B315B2851DD}"/>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10462" b="10462"/>
          <a:stretch/>
        </p:blipFill>
        <p:spPr bwMode="auto">
          <a:xfrm>
            <a:off x="402577" y="457200"/>
            <a:ext cx="11274552"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039853" y="1606242"/>
            <a:ext cx="5120640" cy="2054388"/>
          </a:xfrm>
        </p:spPr>
        <p:txBody>
          <a:bodyPr>
            <a:normAutofit fontScale="90000"/>
          </a:bodyPr>
          <a:lstStyle/>
          <a:p>
            <a:r>
              <a:rPr lang="en-US" dirty="0">
                <a:solidFill>
                  <a:schemeClr val="bg2"/>
                </a:solidFill>
              </a:rPr>
              <a:t>Navigating our path towards meaningful outcomes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339390" y="4003521"/>
            <a:ext cx="7023469" cy="2054388"/>
          </a:xfrm>
        </p:spPr>
        <p:txBody>
          <a:bodyPr>
            <a:normAutofit/>
          </a:bodyPr>
          <a:lstStyle/>
          <a:p>
            <a:pPr algn="r"/>
            <a:r>
              <a:rPr lang="en-US" dirty="0">
                <a:solidFill>
                  <a:schemeClr val="bg1"/>
                </a:solidFill>
              </a:rPr>
              <a:t>Debbie Emberly, PhD, Sharon Clark, PhD, and Leslie Anne Campbell, PhD</a:t>
            </a:r>
          </a:p>
          <a:p>
            <a:pPr algn="r"/>
            <a:r>
              <a:rPr lang="en-US" dirty="0">
                <a:solidFill>
                  <a:schemeClr val="bg1"/>
                </a:solidFill>
              </a:rPr>
              <a:t>IWK Health</a:t>
            </a:r>
          </a:p>
          <a:p>
            <a:pPr algn="r"/>
            <a:r>
              <a:rPr lang="en-US" dirty="0">
                <a:solidFill>
                  <a:schemeClr val="bg1"/>
                </a:solidFill>
              </a:rPr>
              <a:t>Dalhousie University</a:t>
            </a:r>
          </a:p>
          <a:p>
            <a:pPr algn="r"/>
            <a:r>
              <a:rPr lang="en-US" dirty="0">
                <a:solidFill>
                  <a:schemeClr val="bg1"/>
                </a:solidFill>
              </a:rPr>
              <a:t>Halifax, Nova Scotia Canada</a:t>
            </a:r>
          </a:p>
        </p:txBody>
      </p:sp>
      <p:pic>
        <p:nvPicPr>
          <p:cNvPr id="8" name="Picture 7" descr="Logo&#10;&#10;Description automatically generated">
            <a:extLst>
              <a:ext uri="{FF2B5EF4-FFF2-40B4-BE49-F238E27FC236}">
                <a16:creationId xmlns:a16="http://schemas.microsoft.com/office/drawing/2014/main" id="{7E37A70E-CBF7-4917-B1EB-26A3FE5A9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6028" y="6047694"/>
            <a:ext cx="930541" cy="673781"/>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E2A8-5B42-4FAD-9192-2DFCEEC0AC92}"/>
              </a:ext>
            </a:extLst>
          </p:cNvPr>
          <p:cNvSpPr>
            <a:spLocks noGrp="1"/>
          </p:cNvSpPr>
          <p:nvPr>
            <p:ph type="title"/>
          </p:nvPr>
        </p:nvSpPr>
        <p:spPr>
          <a:xfrm>
            <a:off x="172329" y="1103578"/>
            <a:ext cx="3876848" cy="4064925"/>
          </a:xfrm>
        </p:spPr>
        <p:txBody>
          <a:bodyPr anchor="ctr">
            <a:normAutofit/>
          </a:bodyPr>
          <a:lstStyle/>
          <a:p>
            <a:r>
              <a:rPr lang="en-US" sz="5000" dirty="0"/>
              <a:t>Meaningful Measurement Checklist </a:t>
            </a:r>
          </a:p>
        </p:txBody>
      </p:sp>
      <p:graphicFrame>
        <p:nvGraphicFramePr>
          <p:cNvPr id="6" name="Content Placeholder 3">
            <a:extLst>
              <a:ext uri="{FF2B5EF4-FFF2-40B4-BE49-F238E27FC236}">
                <a16:creationId xmlns:a16="http://schemas.microsoft.com/office/drawing/2014/main" id="{AC2F8B63-1186-6B2A-DAD9-946BFE3DB30A}"/>
              </a:ext>
            </a:extLst>
          </p:cNvPr>
          <p:cNvGraphicFramePr>
            <a:graphicFrameLocks noGrp="1"/>
          </p:cNvGraphicFramePr>
          <p:nvPr>
            <p:ph idx="1"/>
            <p:extLst>
              <p:ext uri="{D42A27DB-BD31-4B8C-83A1-F6EECF244321}">
                <p14:modId xmlns:p14="http://schemas.microsoft.com/office/powerpoint/2010/main" val="2700937094"/>
              </p:ext>
            </p:extLst>
          </p:nvPr>
        </p:nvGraphicFramePr>
        <p:xfrm>
          <a:off x="3927231" y="457200"/>
          <a:ext cx="7804521" cy="5861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468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looking through a telescope&#10;&#10;Description automatically generated with low confidence">
            <a:extLst>
              <a:ext uri="{FF2B5EF4-FFF2-40B4-BE49-F238E27FC236}">
                <a16:creationId xmlns:a16="http://schemas.microsoft.com/office/drawing/2014/main" id="{BB57A0B8-3D10-4307-9AD7-3CF049CB7733}"/>
              </a:ext>
            </a:extLst>
          </p:cNvPr>
          <p:cNvPicPr>
            <a:picLocks noChangeAspect="1"/>
          </p:cNvPicPr>
          <p:nvPr/>
        </p:nvPicPr>
        <p:blipFill>
          <a:blip r:embed="rId3"/>
          <a:stretch>
            <a:fillRect/>
          </a:stretch>
        </p:blipFill>
        <p:spPr>
          <a:xfrm>
            <a:off x="0" y="0"/>
            <a:ext cx="6750383" cy="6946900"/>
          </a:xfrm>
          <a:prstGeom prst="rect">
            <a:avLst/>
          </a:prstGeom>
        </p:spPr>
      </p:pic>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3385536" y="3035393"/>
            <a:ext cx="5970240" cy="1600200"/>
          </a:xfrm>
        </p:spPr>
        <p:txBody>
          <a:bodyPr>
            <a:normAutofit/>
          </a:bodyPr>
          <a:lstStyle/>
          <a:p>
            <a:pPr algn="ctr"/>
            <a:r>
              <a:rPr lang="en-ZA" sz="4800" dirty="0">
                <a:solidFill>
                  <a:schemeClr val="tx1">
                    <a:lumMod val="75000"/>
                    <a:lumOff val="25000"/>
                  </a:schemeClr>
                </a:solidFill>
              </a:rPr>
              <a:t>Measurement Matters</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p:txBody>
          <a:bodyPr/>
          <a:lstStyle/>
          <a:p>
            <a:fld id="{19B51A1E-902D-48AF-9020-955120F399B6}" type="slidenum">
              <a:rPr lang="en-ZA" smtClean="0"/>
              <a:pPr/>
              <a:t>11</a:t>
            </a:fld>
            <a:endParaRPr lang="en-ZA" dirty="0"/>
          </a:p>
        </p:txBody>
      </p:sp>
      <p:sp>
        <p:nvSpPr>
          <p:cNvPr id="15" name="TextBox 14">
            <a:extLst>
              <a:ext uri="{FF2B5EF4-FFF2-40B4-BE49-F238E27FC236}">
                <a16:creationId xmlns:a16="http://schemas.microsoft.com/office/drawing/2014/main" id="{F8AE5DAC-DED0-4220-975E-63F356C5731A}"/>
              </a:ext>
            </a:extLst>
          </p:cNvPr>
          <p:cNvSpPr txBox="1"/>
          <p:nvPr/>
        </p:nvSpPr>
        <p:spPr>
          <a:xfrm>
            <a:off x="514914" y="3804596"/>
            <a:ext cx="3152272" cy="830997"/>
          </a:xfrm>
          <a:prstGeom prst="rect">
            <a:avLst/>
          </a:prstGeom>
          <a:noFill/>
        </p:spPr>
        <p:txBody>
          <a:bodyPr wrap="square" rtlCol="0">
            <a:spAutoFit/>
          </a:bodyPr>
          <a:lstStyle/>
          <a:p>
            <a:r>
              <a:rPr lang="en-GB" sz="4800" dirty="0">
                <a:solidFill>
                  <a:schemeClr val="accent2"/>
                </a:solidFill>
                <a:latin typeface="+mj-lt"/>
              </a:rPr>
              <a:t>Meaningful</a:t>
            </a:r>
            <a:r>
              <a:rPr lang="en-GB" sz="4800" dirty="0">
                <a:solidFill>
                  <a:schemeClr val="accent2"/>
                </a:solidFill>
              </a:rPr>
              <a:t> </a:t>
            </a:r>
          </a:p>
        </p:txBody>
      </p:sp>
      <p:sp>
        <p:nvSpPr>
          <p:cNvPr id="16" name="TextBox 15">
            <a:extLst>
              <a:ext uri="{FF2B5EF4-FFF2-40B4-BE49-F238E27FC236}">
                <a16:creationId xmlns:a16="http://schemas.microsoft.com/office/drawing/2014/main" id="{13AE2726-BBF3-4A14-8F1B-01B3E9E8060A}"/>
              </a:ext>
            </a:extLst>
          </p:cNvPr>
          <p:cNvSpPr txBox="1"/>
          <p:nvPr/>
        </p:nvSpPr>
        <p:spPr>
          <a:xfrm>
            <a:off x="9263829" y="3804596"/>
            <a:ext cx="2574758" cy="830997"/>
          </a:xfrm>
          <a:prstGeom prst="rect">
            <a:avLst/>
          </a:prstGeom>
          <a:noFill/>
        </p:spPr>
        <p:txBody>
          <a:bodyPr wrap="square" rtlCol="0">
            <a:spAutoFit/>
          </a:bodyPr>
          <a:lstStyle/>
          <a:p>
            <a:r>
              <a:rPr lang="en-GB" sz="4800" dirty="0">
                <a:solidFill>
                  <a:schemeClr val="accent4"/>
                </a:solidFill>
                <a:latin typeface="+mj-lt"/>
              </a:rPr>
              <a:t>More </a:t>
            </a:r>
          </a:p>
        </p:txBody>
      </p:sp>
      <p:sp>
        <p:nvSpPr>
          <p:cNvPr id="19" name="TextBox 18">
            <a:extLst>
              <a:ext uri="{FF2B5EF4-FFF2-40B4-BE49-F238E27FC236}">
                <a16:creationId xmlns:a16="http://schemas.microsoft.com/office/drawing/2014/main" id="{4768BDFB-86CC-4818-8EF5-0F8E0A40259A}"/>
              </a:ext>
            </a:extLst>
          </p:cNvPr>
          <p:cNvSpPr txBox="1"/>
          <p:nvPr/>
        </p:nvSpPr>
        <p:spPr>
          <a:xfrm rot="16200000">
            <a:off x="10412983" y="5078982"/>
            <a:ext cx="3327203" cy="230832"/>
          </a:xfrm>
          <a:prstGeom prst="rect">
            <a:avLst/>
          </a:prstGeom>
          <a:noFill/>
        </p:spPr>
        <p:txBody>
          <a:bodyPr wrap="square" rtlCol="0">
            <a:spAutoFit/>
          </a:bodyPr>
          <a:lstStyle/>
          <a:p>
            <a:r>
              <a:rPr lang="en-GB" sz="900" dirty="0">
                <a:hlinkClick r:id="rId4" tooltip="https://www.eoi.es/blogs/madeon/page/15/"/>
              </a:rPr>
              <a:t>This Photo</a:t>
            </a:r>
            <a:r>
              <a:rPr lang="en-GB" sz="900" dirty="0"/>
              <a:t> by Unknown Author is licensed under </a:t>
            </a:r>
            <a:r>
              <a:rPr lang="en-GB" sz="900" dirty="0">
                <a:hlinkClick r:id="rId5" tooltip="https://creativecommons.org/licenses/by-nc-sa/3.0/"/>
              </a:rPr>
              <a:t>CC BY-SA-NC</a:t>
            </a:r>
            <a:endParaRPr lang="en-GB" sz="900" dirty="0"/>
          </a:p>
        </p:txBody>
      </p:sp>
      <p:pic>
        <p:nvPicPr>
          <p:cNvPr id="18" name="Picture 17" descr="A red and white logo&#10;&#10;Description automatically generated with medium confidence">
            <a:extLst>
              <a:ext uri="{FF2B5EF4-FFF2-40B4-BE49-F238E27FC236}">
                <a16:creationId xmlns:a16="http://schemas.microsoft.com/office/drawing/2014/main" id="{513F7945-F6FE-495E-A0A5-D8A7A169FF72}"/>
              </a:ext>
            </a:extLst>
          </p:cNvPr>
          <p:cNvPicPr>
            <a:picLocks noChangeAspect="1"/>
          </p:cNvPicPr>
          <p:nvPr/>
        </p:nvPicPr>
        <p:blipFill>
          <a:blip r:embed="rId6">
            <a:extLst>
              <a:ext uri="{837473B0-CC2E-450A-ABE3-18F120FF3D39}">
                <a1611:picAttrSrcUrl xmlns:a1611="http://schemas.microsoft.com/office/drawing/2016/11/main" r:id="rId4"/>
              </a:ext>
            </a:extLst>
          </a:blip>
          <a:stretch>
            <a:fillRect/>
          </a:stretch>
        </p:blipFill>
        <p:spPr>
          <a:xfrm rot="1943568">
            <a:off x="8240204" y="1096238"/>
            <a:ext cx="3483991" cy="1223583"/>
          </a:xfrm>
          <a:prstGeom prst="rect">
            <a:avLst/>
          </a:prstGeom>
        </p:spPr>
      </p:pic>
    </p:spTree>
    <p:extLst>
      <p:ext uri="{BB962C8B-B14F-4D97-AF65-F5344CB8AC3E}">
        <p14:creationId xmlns:p14="http://schemas.microsoft.com/office/powerpoint/2010/main" val="189953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BCA8-ABE6-4A5D-915C-2761CCB6B0AF}"/>
              </a:ext>
            </a:extLst>
          </p:cNvPr>
          <p:cNvSpPr>
            <a:spLocks noGrp="1"/>
          </p:cNvSpPr>
          <p:nvPr>
            <p:ph type="title" idx="4294967295"/>
          </p:nvPr>
        </p:nvSpPr>
        <p:spPr>
          <a:xfrm>
            <a:off x="-106602" y="1236773"/>
            <a:ext cx="12503888" cy="1325563"/>
          </a:xfrm>
        </p:spPr>
        <p:txBody>
          <a:bodyPr>
            <a:normAutofit fontScale="90000"/>
          </a:bodyPr>
          <a:lstStyle/>
          <a:p>
            <a:pPr algn="l"/>
            <a:r>
              <a:rPr lang="en-US" sz="2800" dirty="0"/>
              <a:t>			How?		Use technology:  Greenspace</a:t>
            </a:r>
            <a:br>
              <a:rPr lang="en-US" sz="2800" dirty="0"/>
            </a:br>
            <a:r>
              <a:rPr lang="en-US" sz="2800" dirty="0"/>
              <a:t>					Embed in Clinical Care: Existing workflows</a:t>
            </a:r>
            <a:br>
              <a:rPr lang="en-US" sz="2800" dirty="0"/>
            </a:br>
            <a:r>
              <a:rPr lang="en-US" sz="2800" dirty="0"/>
              <a:t>					Collect- Share-Act Model </a:t>
            </a:r>
            <a:br>
              <a:rPr lang="en-US" sz="2800" dirty="0"/>
            </a:br>
            <a:r>
              <a:rPr lang="en-US" sz="2800" dirty="0"/>
              <a:t>					Add Value: Assist in Clinical Decision making</a:t>
            </a:r>
            <a:br>
              <a:rPr lang="en-US" sz="2800" dirty="0"/>
            </a:br>
            <a:r>
              <a:rPr lang="en-US" sz="2000" dirty="0"/>
              <a:t>  </a:t>
            </a:r>
          </a:p>
        </p:txBody>
      </p:sp>
      <p:graphicFrame>
        <p:nvGraphicFramePr>
          <p:cNvPr id="4" name="Content Placeholder 3">
            <a:extLst>
              <a:ext uri="{FF2B5EF4-FFF2-40B4-BE49-F238E27FC236}">
                <a16:creationId xmlns:a16="http://schemas.microsoft.com/office/drawing/2014/main" id="{3051DA92-6DD2-4F3A-BD32-27DCF06EF8AD}"/>
              </a:ext>
            </a:extLst>
          </p:cNvPr>
          <p:cNvGraphicFramePr>
            <a:graphicFrameLocks noGrp="1"/>
          </p:cNvGraphicFramePr>
          <p:nvPr>
            <p:ph idx="4294967295"/>
            <p:extLst>
              <p:ext uri="{D42A27DB-BD31-4B8C-83A1-F6EECF244321}">
                <p14:modId xmlns:p14="http://schemas.microsoft.com/office/powerpoint/2010/main" val="1755266019"/>
              </p:ext>
            </p:extLst>
          </p:nvPr>
        </p:nvGraphicFramePr>
        <p:xfrm>
          <a:off x="380487" y="1927864"/>
          <a:ext cx="11044238" cy="471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73EF7E8-71AB-4292-8B12-C27A267AEB67}"/>
              </a:ext>
            </a:extLst>
          </p:cNvPr>
          <p:cNvSpPr txBox="1"/>
          <p:nvPr/>
        </p:nvSpPr>
        <p:spPr>
          <a:xfrm>
            <a:off x="331144" y="5901201"/>
            <a:ext cx="5571461" cy="400110"/>
          </a:xfrm>
          <a:prstGeom prst="rect">
            <a:avLst/>
          </a:prstGeom>
          <a:noFill/>
        </p:spPr>
        <p:txBody>
          <a:bodyPr wrap="square" rtlCol="0">
            <a:spAutoFit/>
          </a:bodyPr>
          <a:lstStyle/>
          <a:p>
            <a:r>
              <a:rPr lang="en-US" sz="1000" dirty="0"/>
              <a:t>Yale measurement based care collaborative</a:t>
            </a:r>
            <a:br>
              <a:rPr lang="en-US" sz="1000" dirty="0"/>
            </a:br>
            <a:r>
              <a:rPr lang="en-US" sz="1000" dirty="0"/>
              <a:t>https://medicine.yale.edu/psychiatry/research/programs/clinical_people/mbccollab</a:t>
            </a:r>
          </a:p>
        </p:txBody>
      </p:sp>
      <p:sp>
        <p:nvSpPr>
          <p:cNvPr id="6" name="TextBox 5">
            <a:extLst>
              <a:ext uri="{FF2B5EF4-FFF2-40B4-BE49-F238E27FC236}">
                <a16:creationId xmlns:a16="http://schemas.microsoft.com/office/drawing/2014/main" id="{3219EFBF-D2E8-4EC6-94F3-33CA8DC89A86}"/>
              </a:ext>
            </a:extLst>
          </p:cNvPr>
          <p:cNvSpPr txBox="1"/>
          <p:nvPr/>
        </p:nvSpPr>
        <p:spPr>
          <a:xfrm>
            <a:off x="331145" y="6365185"/>
            <a:ext cx="5571461" cy="246221"/>
          </a:xfrm>
          <a:prstGeom prst="rect">
            <a:avLst/>
          </a:prstGeom>
          <a:noFill/>
        </p:spPr>
        <p:txBody>
          <a:bodyPr wrap="square" rtlCol="0">
            <a:spAutoFit/>
          </a:bodyPr>
          <a:lstStyle/>
          <a:p>
            <a:r>
              <a:rPr lang="en-US" sz="1000" dirty="0"/>
              <a:t>https://greenspacehealth.com/en-ca/</a:t>
            </a:r>
          </a:p>
        </p:txBody>
      </p:sp>
      <p:pic>
        <p:nvPicPr>
          <p:cNvPr id="8" name="Picture 7" descr="Logo&#10;&#10;Description automatically generated">
            <a:extLst>
              <a:ext uri="{FF2B5EF4-FFF2-40B4-BE49-F238E27FC236}">
                <a16:creationId xmlns:a16="http://schemas.microsoft.com/office/drawing/2014/main" id="{9877DA15-765E-4BB8-B345-0FF676E967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19411" y="6008266"/>
            <a:ext cx="1054869" cy="763803"/>
          </a:xfrm>
          <a:prstGeom prst="rect">
            <a:avLst/>
          </a:prstGeom>
        </p:spPr>
      </p:pic>
    </p:spTree>
    <p:extLst>
      <p:ext uri="{BB962C8B-B14F-4D97-AF65-F5344CB8AC3E}">
        <p14:creationId xmlns:p14="http://schemas.microsoft.com/office/powerpoint/2010/main" val="171480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tarry night sky over trees&#10;&#10;Description automatically generated with medium confidence">
            <a:extLst>
              <a:ext uri="{FF2B5EF4-FFF2-40B4-BE49-F238E27FC236}">
                <a16:creationId xmlns:a16="http://schemas.microsoft.com/office/drawing/2014/main" id="{DFE1C984-D3B4-4177-9FD0-0350BF17700D}"/>
              </a:ext>
            </a:extLst>
          </p:cNvPr>
          <p:cNvPicPr>
            <a:picLocks noChangeAspect="1"/>
          </p:cNvPicPr>
          <p:nvPr/>
        </p:nvPicPr>
        <p:blipFill rotWithShape="1">
          <a:blip r:embed="rId3">
            <a:extLst>
              <a:ext uri="{28A0092B-C50C-407E-A947-70E740481C1C}">
                <a14:useLocalDpi xmlns:a14="http://schemas.microsoft.com/office/drawing/2010/main" val="0"/>
              </a:ext>
            </a:extLst>
          </a:blip>
          <a:srcRect l="11955" r="14021"/>
          <a:stretch/>
        </p:blipFill>
        <p:spPr>
          <a:xfrm>
            <a:off x="6096000" y="10"/>
            <a:ext cx="6095998" cy="6857990"/>
          </a:xfrm>
          <a:prstGeom prst="rect">
            <a:avLst/>
          </a:prstGeom>
        </p:spPr>
      </p:pic>
      <p:sp>
        <p:nvSpPr>
          <p:cNvPr id="2" name="Title 1">
            <a:extLst>
              <a:ext uri="{FF2B5EF4-FFF2-40B4-BE49-F238E27FC236}">
                <a16:creationId xmlns:a16="http://schemas.microsoft.com/office/drawing/2014/main" id="{37B80668-2041-4143-BF49-2B5ED1853AB3}"/>
              </a:ext>
            </a:extLst>
          </p:cNvPr>
          <p:cNvSpPr>
            <a:spLocks noGrp="1"/>
          </p:cNvSpPr>
          <p:nvPr>
            <p:ph type="title"/>
          </p:nvPr>
        </p:nvSpPr>
        <p:spPr>
          <a:xfrm>
            <a:off x="478461" y="0"/>
            <a:ext cx="3822189" cy="1899912"/>
          </a:xfrm>
        </p:spPr>
        <p:txBody>
          <a:bodyPr>
            <a:normAutofit/>
          </a:bodyPr>
          <a:lstStyle/>
          <a:p>
            <a:r>
              <a:rPr lang="en-US" sz="4000" dirty="0"/>
              <a:t>Lessons Learned </a:t>
            </a:r>
          </a:p>
        </p:txBody>
      </p:sp>
      <p:sp>
        <p:nvSpPr>
          <p:cNvPr id="9" name="Content Placeholder 8">
            <a:extLst>
              <a:ext uri="{FF2B5EF4-FFF2-40B4-BE49-F238E27FC236}">
                <a16:creationId xmlns:a16="http://schemas.microsoft.com/office/drawing/2014/main" id="{787747BD-7FC7-A582-66B1-1BFC423B2309}"/>
              </a:ext>
            </a:extLst>
          </p:cNvPr>
          <p:cNvSpPr>
            <a:spLocks noGrp="1"/>
          </p:cNvSpPr>
          <p:nvPr>
            <p:ph idx="1"/>
          </p:nvPr>
        </p:nvSpPr>
        <p:spPr>
          <a:xfrm>
            <a:off x="462292" y="1467293"/>
            <a:ext cx="5364350" cy="5242447"/>
          </a:xfrm>
        </p:spPr>
        <p:txBody>
          <a:bodyPr>
            <a:normAutofit fontScale="85000" lnSpcReduction="20000"/>
          </a:bodyPr>
          <a:lstStyle/>
          <a:p>
            <a:r>
              <a:rPr lang="en-US" sz="2200" dirty="0"/>
              <a:t>Add value and keep it simple </a:t>
            </a:r>
          </a:p>
          <a:p>
            <a:pPr lvl="1"/>
            <a:r>
              <a:rPr lang="en-US" sz="1800" dirty="0"/>
              <a:t>Inform/improve/support clinical care </a:t>
            </a:r>
          </a:p>
          <a:p>
            <a:r>
              <a:rPr lang="en-US" sz="2200" dirty="0"/>
              <a:t>Start somewhere/ Experiment </a:t>
            </a:r>
          </a:p>
          <a:p>
            <a:pPr lvl="1"/>
            <a:r>
              <a:rPr lang="en-US" sz="1900" dirty="0"/>
              <a:t>Learn and grow and improve</a:t>
            </a:r>
          </a:p>
          <a:p>
            <a:pPr lvl="1"/>
            <a:r>
              <a:rPr lang="en-US" sz="1900" dirty="0"/>
              <a:t>There is no perfect jumping off point</a:t>
            </a:r>
          </a:p>
          <a:p>
            <a:r>
              <a:rPr lang="en-US" sz="2200" dirty="0"/>
              <a:t>Commit to continuous improvement</a:t>
            </a:r>
          </a:p>
          <a:p>
            <a:pPr lvl="1"/>
            <a:r>
              <a:rPr lang="en-US" sz="1900" dirty="0"/>
              <a:t>Nothing is permanent</a:t>
            </a:r>
          </a:p>
          <a:p>
            <a:pPr lvl="1"/>
            <a:r>
              <a:rPr lang="en-US" sz="1900" dirty="0"/>
              <a:t>Open for improvement </a:t>
            </a:r>
          </a:p>
          <a:p>
            <a:r>
              <a:rPr lang="en-US" sz="2200" dirty="0"/>
              <a:t>Spark curiosity/ Research </a:t>
            </a:r>
          </a:p>
          <a:p>
            <a:pPr lvl="1"/>
            <a:r>
              <a:rPr lang="en-US" sz="1900" dirty="0"/>
              <a:t>Talk about the data (team; client; administration) </a:t>
            </a:r>
          </a:p>
          <a:p>
            <a:pPr lvl="1"/>
            <a:r>
              <a:rPr lang="en-US" sz="1900" dirty="0"/>
              <a:t>Take action </a:t>
            </a:r>
          </a:p>
          <a:p>
            <a:pPr lvl="1"/>
            <a:r>
              <a:rPr lang="en-US" sz="1900" dirty="0"/>
              <a:t>Come back to talk again </a:t>
            </a:r>
          </a:p>
          <a:p>
            <a:r>
              <a:rPr lang="en-US" sz="2200" dirty="0"/>
              <a:t>Embed in at the point of clinical care</a:t>
            </a:r>
          </a:p>
          <a:p>
            <a:pPr lvl="1"/>
            <a:r>
              <a:rPr lang="en-US" sz="1900" dirty="0"/>
              <a:t>Timing is crucial </a:t>
            </a:r>
          </a:p>
          <a:p>
            <a:pPr lvl="1"/>
            <a:r>
              <a:rPr lang="en-US" sz="1900" dirty="0"/>
              <a:t>Conversation with young person is crucial </a:t>
            </a:r>
          </a:p>
          <a:p>
            <a:r>
              <a:rPr lang="en-US" sz="2200" dirty="0"/>
              <a:t>Make it easy with Technology</a:t>
            </a:r>
          </a:p>
          <a:p>
            <a:pPr lvl="1"/>
            <a:r>
              <a:rPr lang="en-US" sz="1900" dirty="0"/>
              <a:t>Its not the answer, but if you use it- it matters </a:t>
            </a:r>
          </a:p>
          <a:p>
            <a:pPr lvl="1"/>
            <a:r>
              <a:rPr lang="en-US" sz="1900" dirty="0"/>
              <a:t>Client focused- email; text</a:t>
            </a:r>
          </a:p>
          <a:p>
            <a:pPr lvl="1"/>
            <a:r>
              <a:rPr lang="en-US" sz="1900" dirty="0"/>
              <a:t>Easy to use</a:t>
            </a:r>
          </a:p>
          <a:p>
            <a:pPr lvl="1"/>
            <a:r>
              <a:rPr lang="en-US" sz="1900" dirty="0"/>
              <a:t>Build into existing workflows </a:t>
            </a:r>
          </a:p>
          <a:p>
            <a:endParaRPr lang="en-US" sz="2000" dirty="0"/>
          </a:p>
        </p:txBody>
      </p:sp>
      <p:pic>
        <p:nvPicPr>
          <p:cNvPr id="7" name="Picture 6" descr="Logo&#10;&#10;Description automatically generated">
            <a:extLst>
              <a:ext uri="{FF2B5EF4-FFF2-40B4-BE49-F238E27FC236}">
                <a16:creationId xmlns:a16="http://schemas.microsoft.com/office/drawing/2014/main" id="{85F70632-B38E-4C29-BE0A-D6C28A135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574" y="5945937"/>
            <a:ext cx="1054869" cy="763803"/>
          </a:xfrm>
          <a:prstGeom prst="rect">
            <a:avLst/>
          </a:prstGeom>
        </p:spPr>
      </p:pic>
    </p:spTree>
    <p:extLst>
      <p:ext uri="{BB962C8B-B14F-4D97-AF65-F5344CB8AC3E}">
        <p14:creationId xmlns:p14="http://schemas.microsoft.com/office/powerpoint/2010/main" val="88712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right light in the sky&#10;&#10;Description automatically generated with low confidence">
            <a:extLst>
              <a:ext uri="{FF2B5EF4-FFF2-40B4-BE49-F238E27FC236}">
                <a16:creationId xmlns:a16="http://schemas.microsoft.com/office/drawing/2014/main" id="{5B346C19-492E-4DB1-A4CE-8890C65A8E7B}"/>
              </a:ext>
            </a:extLst>
          </p:cNvPr>
          <p:cNvPicPr>
            <a:picLocks noGrp="1" noChangeAspect="1"/>
          </p:cNvPicPr>
          <p:nvPr>
            <p:ph type="pic" sz="quarter" idx="13"/>
          </p:nvPr>
        </p:nvPicPr>
        <p:blipFill>
          <a:blip r:embed="rId3"/>
          <a:srcRect t="7214" b="7214"/>
          <a:stretch>
            <a:fillRect/>
          </a:stretch>
        </p:blipFill>
        <p:spPr/>
      </p:pic>
      <p:sp>
        <p:nvSpPr>
          <p:cNvPr id="7" name="Text Placeholder 6">
            <a:extLst>
              <a:ext uri="{FF2B5EF4-FFF2-40B4-BE49-F238E27FC236}">
                <a16:creationId xmlns:a16="http://schemas.microsoft.com/office/drawing/2014/main" id="{0A14A72F-E950-48F1-A012-2B321AEB15A0}"/>
              </a:ext>
            </a:extLst>
          </p:cNvPr>
          <p:cNvSpPr>
            <a:spLocks noGrp="1"/>
          </p:cNvSpPr>
          <p:nvPr>
            <p:ph type="body" sz="quarter" idx="14"/>
          </p:nvPr>
        </p:nvSpPr>
        <p:spPr>
          <a:xfrm>
            <a:off x="6450150" y="1143000"/>
            <a:ext cx="5071289" cy="4462283"/>
          </a:xfrm>
        </p:spPr>
        <p:txBody>
          <a:bodyPr>
            <a:normAutofit/>
          </a:bodyPr>
          <a:lstStyle/>
          <a:p>
            <a:pPr marL="0" marR="0">
              <a:lnSpc>
                <a:spcPts val="1800"/>
              </a:lnSpc>
              <a:spcAft>
                <a:spcPts val="900"/>
              </a:spcAft>
            </a:pPr>
            <a:r>
              <a:rPr lang="en-CA" sz="2000" i="1" dirty="0">
                <a:solidFill>
                  <a:srgbClr val="111111"/>
                </a:solidFill>
                <a:effectLst/>
                <a:latin typeface="Georgia" panose="02040502050405020303" pitchFamily="18" charset="0"/>
                <a:ea typeface="Calibri" panose="020F0502020204030204" pitchFamily="34" charset="0"/>
                <a:cs typeface="Helvetica" panose="020B0604020202020204" pitchFamily="34" charset="0"/>
              </a:rPr>
              <a:t>“Persistence and variety. These are the two primary ways to develop great ideas or to solve important problems. </a:t>
            </a:r>
            <a:endParaRPr lang="en-CA" sz="1600" i="1" dirty="0">
              <a:effectLst/>
              <a:latin typeface="Calibri" panose="020F0502020204030204" pitchFamily="34" charset="0"/>
              <a:ea typeface="Calibri" panose="020F0502020204030204" pitchFamily="34" charset="0"/>
            </a:endParaRPr>
          </a:p>
          <a:p>
            <a:pPr marL="0" marR="0">
              <a:lnSpc>
                <a:spcPts val="1800"/>
              </a:lnSpc>
              <a:spcAft>
                <a:spcPts val="900"/>
              </a:spcAft>
            </a:pPr>
            <a:r>
              <a:rPr lang="en-CA" sz="2000" i="1" dirty="0">
                <a:solidFill>
                  <a:srgbClr val="111111"/>
                </a:solidFill>
                <a:effectLst/>
                <a:latin typeface="Georgia" panose="02040502050405020303" pitchFamily="18" charset="0"/>
                <a:ea typeface="Calibri" panose="020F0502020204030204" pitchFamily="34" charset="0"/>
                <a:cs typeface="Helvetica" panose="020B0604020202020204" pitchFamily="34" charset="0"/>
              </a:rPr>
              <a:t>Keep leaning your head against a topic for a long time. Certainly for weeks, possibly for years. And along the way, try many lines of attack. Continue to generate options, explore paths, and propose silly ideas. Copy and paste concepts from widely different disciplines and see if it gets you anywhere. All the while, continue to refine the best solution you’ve found thus far. </a:t>
            </a:r>
            <a:endParaRPr lang="en-CA" sz="1600" i="1" dirty="0">
              <a:effectLst/>
              <a:latin typeface="Calibri" panose="020F0502020204030204" pitchFamily="34" charset="0"/>
              <a:ea typeface="Calibri" panose="020F0502020204030204" pitchFamily="34" charset="0"/>
            </a:endParaRPr>
          </a:p>
          <a:p>
            <a:pPr marL="0" marR="0">
              <a:lnSpc>
                <a:spcPts val="1800"/>
              </a:lnSpc>
              <a:spcAft>
                <a:spcPts val="900"/>
              </a:spcAft>
            </a:pPr>
            <a:r>
              <a:rPr lang="en-CA" sz="2000" i="1" dirty="0">
                <a:solidFill>
                  <a:srgbClr val="111111"/>
                </a:solidFill>
                <a:effectLst/>
                <a:latin typeface="Georgia" panose="02040502050405020303" pitchFamily="18" charset="0"/>
                <a:ea typeface="Calibri" panose="020F0502020204030204" pitchFamily="34" charset="0"/>
                <a:cs typeface="Helvetica" panose="020B0604020202020204" pitchFamily="34" charset="0"/>
              </a:rPr>
              <a:t>What looks like genius may simply be the </a:t>
            </a:r>
            <a:r>
              <a:rPr lang="en-CA" sz="2000" i="1" dirty="0" err="1">
                <a:solidFill>
                  <a:srgbClr val="111111"/>
                </a:solidFill>
                <a:effectLst/>
                <a:latin typeface="Georgia" panose="02040502050405020303" pitchFamily="18" charset="0"/>
                <a:ea typeface="Calibri" panose="020F0502020204030204" pitchFamily="34" charset="0"/>
                <a:cs typeface="Helvetica" panose="020B0604020202020204" pitchFamily="34" charset="0"/>
              </a:rPr>
              <a:t>byproduct</a:t>
            </a:r>
            <a:r>
              <a:rPr lang="en-CA" sz="2000" i="1" dirty="0">
                <a:solidFill>
                  <a:srgbClr val="111111"/>
                </a:solidFill>
                <a:effectLst/>
                <a:latin typeface="Georgia" panose="02040502050405020303" pitchFamily="18" charset="0"/>
                <a:ea typeface="Calibri" panose="020F0502020204030204" pitchFamily="34" charset="0"/>
                <a:cs typeface="Helvetica" panose="020B0604020202020204" pitchFamily="34" charset="0"/>
              </a:rPr>
              <a:t> of persistence and variety."</a:t>
            </a:r>
            <a:endParaRPr lang="en-CA" sz="1600" i="1" dirty="0">
              <a:effectLst/>
              <a:latin typeface="Calibri" panose="020F0502020204030204" pitchFamily="34" charset="0"/>
              <a:ea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52225529-DF59-4709-8535-18775FE145BA}"/>
              </a:ext>
            </a:extLst>
          </p:cNvPr>
          <p:cNvSpPr txBox="1"/>
          <p:nvPr/>
        </p:nvSpPr>
        <p:spPr>
          <a:xfrm>
            <a:off x="6567651" y="5605283"/>
            <a:ext cx="6098582" cy="555730"/>
          </a:xfrm>
          <a:prstGeom prst="rect">
            <a:avLst/>
          </a:prstGeom>
          <a:noFill/>
        </p:spPr>
        <p:txBody>
          <a:bodyPr wrap="square">
            <a:spAutoFit/>
          </a:bodyPr>
          <a:lstStyle/>
          <a:p>
            <a:pPr marL="0" marR="0">
              <a:lnSpc>
                <a:spcPts val="1800"/>
              </a:lnSpc>
              <a:spcAft>
                <a:spcPts val="900"/>
              </a:spcAft>
            </a:pPr>
            <a:r>
              <a:rPr lang="en-CA" sz="1800" dirty="0">
                <a:solidFill>
                  <a:srgbClr val="111111"/>
                </a:solidFill>
                <a:effectLst/>
                <a:latin typeface="Georgia" panose="02040502050405020303" pitchFamily="18" charset="0"/>
                <a:ea typeface="Calibri" panose="020F0502020204030204" pitchFamily="34" charset="0"/>
                <a:cs typeface="Helvetica" panose="020B0604020202020204" pitchFamily="34" charset="0"/>
              </a:rPr>
              <a:t>James Clear</a:t>
            </a:r>
            <a:br>
              <a:rPr lang="en-CA" sz="1800" dirty="0">
                <a:solidFill>
                  <a:srgbClr val="111111"/>
                </a:solidFill>
                <a:effectLst/>
                <a:latin typeface="inherit"/>
                <a:ea typeface="Calibri" panose="020F0502020204030204" pitchFamily="34" charset="0"/>
                <a:cs typeface="Helvetica" panose="020B0604020202020204" pitchFamily="34" charset="0"/>
              </a:rPr>
            </a:br>
            <a:r>
              <a:rPr lang="en-CA" sz="1800" dirty="0">
                <a:solidFill>
                  <a:srgbClr val="111111"/>
                </a:solidFill>
                <a:effectLst/>
                <a:latin typeface="Times New Roman" panose="02020603050405020304" pitchFamily="18" charset="0"/>
                <a:ea typeface="Calibri" panose="020F0502020204030204" pitchFamily="34" charset="0"/>
              </a:rPr>
              <a:t>​</a:t>
            </a:r>
            <a:r>
              <a:rPr lang="en-CA" sz="1800" i="1" dirty="0">
                <a:solidFill>
                  <a:srgbClr val="111111"/>
                </a:solidFill>
                <a:effectLst/>
                <a:latin typeface="inherit"/>
                <a:ea typeface="Calibri" panose="020F0502020204030204" pitchFamily="34" charset="0"/>
                <a:cs typeface="Helvetica" panose="020B0604020202020204" pitchFamily="34" charset="0"/>
              </a:rPr>
              <a:t>Author of </a:t>
            </a:r>
            <a:r>
              <a:rPr lang="en-CA" sz="1800" i="1" u="none" strike="noStrike" dirty="0">
                <a:solidFill>
                  <a:srgbClr val="111111"/>
                </a:solidFill>
                <a:effectLst/>
                <a:latin typeface="inherit"/>
                <a:ea typeface="Calibri" panose="020F0502020204030204" pitchFamily="34" charset="0"/>
                <a:cs typeface="Helvetica" panose="020B0604020202020204" pitchFamily="34" charset="0"/>
                <a:hlinkClick r:id="rId4"/>
              </a:rPr>
              <a:t>Atomic Habits</a:t>
            </a:r>
            <a:r>
              <a:rPr lang="en-CA" sz="1800" i="1" dirty="0">
                <a:solidFill>
                  <a:srgbClr val="111111"/>
                </a:solidFill>
                <a:effectLst/>
                <a:latin typeface="inherit"/>
                <a:ea typeface="Calibri" panose="020F0502020204030204" pitchFamily="34" charset="0"/>
                <a:cs typeface="Helvetica" panose="020B0604020202020204" pitchFamily="34" charset="0"/>
              </a:rPr>
              <a:t> and </a:t>
            </a:r>
            <a:r>
              <a:rPr lang="en-CA" sz="1800" i="1" u="none" strike="noStrike" dirty="0">
                <a:solidFill>
                  <a:srgbClr val="111111"/>
                </a:solidFill>
                <a:effectLst/>
                <a:latin typeface="inherit"/>
                <a:ea typeface="Calibri" panose="020F0502020204030204" pitchFamily="34" charset="0"/>
                <a:cs typeface="Helvetica" panose="020B0604020202020204" pitchFamily="34" charset="0"/>
                <a:hlinkClick r:id="rId5"/>
              </a:rPr>
              <a:t>keynote speaker​</a:t>
            </a:r>
            <a:r>
              <a:rPr lang="en-CA" sz="1800" i="1" dirty="0">
                <a:solidFill>
                  <a:srgbClr val="111111"/>
                </a:solidFill>
                <a:effectLst/>
                <a:latin typeface="inherit"/>
                <a:ea typeface="Calibri" panose="020F0502020204030204" pitchFamily="34" charset="0"/>
                <a:cs typeface="Helvetica" panose="020B0604020202020204" pitchFamily="34" charset="0"/>
              </a:rPr>
              <a:t>​</a:t>
            </a:r>
            <a:endParaRPr lang="en-CA" sz="14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975175A1-4ED7-4A88-8694-BA5BD76DB4A9}"/>
              </a:ext>
            </a:extLst>
          </p:cNvPr>
          <p:cNvSpPr txBox="1"/>
          <p:nvPr/>
        </p:nvSpPr>
        <p:spPr>
          <a:xfrm>
            <a:off x="1602890" y="5715000"/>
            <a:ext cx="3732903" cy="584775"/>
          </a:xfrm>
          <a:prstGeom prst="rect">
            <a:avLst/>
          </a:prstGeom>
          <a:noFill/>
        </p:spPr>
        <p:txBody>
          <a:bodyPr wrap="square" rtlCol="0">
            <a:spAutoFit/>
          </a:bodyPr>
          <a:lstStyle/>
          <a:p>
            <a:r>
              <a:rPr lang="en-US" sz="3200" b="1" dirty="0" err="1"/>
              <a:t>Wela’lin</a:t>
            </a:r>
            <a:r>
              <a:rPr lang="en-US" sz="3200" b="1" dirty="0"/>
              <a:t>/ Thank you </a:t>
            </a:r>
          </a:p>
        </p:txBody>
      </p:sp>
    </p:spTree>
    <p:extLst>
      <p:ext uri="{BB962C8B-B14F-4D97-AF65-F5344CB8AC3E}">
        <p14:creationId xmlns:p14="http://schemas.microsoft.com/office/powerpoint/2010/main" val="186877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looking through a telescope&#10;&#10;Description automatically generated with low confidence">
            <a:extLst>
              <a:ext uri="{FF2B5EF4-FFF2-40B4-BE49-F238E27FC236}">
                <a16:creationId xmlns:a16="http://schemas.microsoft.com/office/drawing/2014/main" id="{BB57A0B8-3D10-4307-9AD7-3CF049CB7733}"/>
              </a:ext>
            </a:extLst>
          </p:cNvPr>
          <p:cNvPicPr>
            <a:picLocks noChangeAspect="1"/>
          </p:cNvPicPr>
          <p:nvPr/>
        </p:nvPicPr>
        <p:blipFill>
          <a:blip r:embed="rId3"/>
          <a:stretch>
            <a:fillRect/>
          </a:stretch>
        </p:blipFill>
        <p:spPr>
          <a:xfrm>
            <a:off x="0" y="0"/>
            <a:ext cx="6750383" cy="6946900"/>
          </a:xfrm>
          <a:prstGeom prst="rect">
            <a:avLst/>
          </a:prstGeom>
        </p:spPr>
      </p:pic>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3385536" y="3035393"/>
            <a:ext cx="5970240" cy="1600200"/>
          </a:xfrm>
        </p:spPr>
        <p:txBody>
          <a:bodyPr>
            <a:normAutofit/>
          </a:bodyPr>
          <a:lstStyle/>
          <a:p>
            <a:pPr algn="ctr"/>
            <a:r>
              <a:rPr lang="en-ZA" sz="4800" dirty="0">
                <a:solidFill>
                  <a:schemeClr val="tx1">
                    <a:lumMod val="75000"/>
                    <a:lumOff val="25000"/>
                  </a:schemeClr>
                </a:solidFill>
              </a:rPr>
              <a:t>Measurement Matters</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p:txBody>
          <a:bodyPr/>
          <a:lstStyle/>
          <a:p>
            <a:fld id="{19B51A1E-902D-48AF-9020-955120F399B6}" type="slidenum">
              <a:rPr lang="en-ZA" smtClean="0"/>
              <a:pPr/>
              <a:t>2</a:t>
            </a:fld>
            <a:endParaRPr lang="en-ZA" dirty="0"/>
          </a:p>
        </p:txBody>
      </p:sp>
      <p:sp>
        <p:nvSpPr>
          <p:cNvPr id="15" name="TextBox 14">
            <a:extLst>
              <a:ext uri="{FF2B5EF4-FFF2-40B4-BE49-F238E27FC236}">
                <a16:creationId xmlns:a16="http://schemas.microsoft.com/office/drawing/2014/main" id="{F8AE5DAC-DED0-4220-975E-63F356C5731A}"/>
              </a:ext>
            </a:extLst>
          </p:cNvPr>
          <p:cNvSpPr txBox="1"/>
          <p:nvPr/>
        </p:nvSpPr>
        <p:spPr>
          <a:xfrm>
            <a:off x="514914" y="3804596"/>
            <a:ext cx="3152272" cy="830997"/>
          </a:xfrm>
          <a:prstGeom prst="rect">
            <a:avLst/>
          </a:prstGeom>
          <a:noFill/>
        </p:spPr>
        <p:txBody>
          <a:bodyPr wrap="square" rtlCol="0">
            <a:spAutoFit/>
          </a:bodyPr>
          <a:lstStyle/>
          <a:p>
            <a:r>
              <a:rPr lang="en-GB" sz="4800" dirty="0">
                <a:solidFill>
                  <a:schemeClr val="accent2"/>
                </a:solidFill>
                <a:latin typeface="+mj-lt"/>
              </a:rPr>
              <a:t>Meaningful</a:t>
            </a:r>
            <a:r>
              <a:rPr lang="en-GB" sz="4800" dirty="0">
                <a:solidFill>
                  <a:schemeClr val="accent2"/>
                </a:solidFill>
              </a:rPr>
              <a:t> </a:t>
            </a:r>
          </a:p>
        </p:txBody>
      </p:sp>
      <p:sp>
        <p:nvSpPr>
          <p:cNvPr id="16" name="TextBox 15">
            <a:extLst>
              <a:ext uri="{FF2B5EF4-FFF2-40B4-BE49-F238E27FC236}">
                <a16:creationId xmlns:a16="http://schemas.microsoft.com/office/drawing/2014/main" id="{13AE2726-BBF3-4A14-8F1B-01B3E9E8060A}"/>
              </a:ext>
            </a:extLst>
          </p:cNvPr>
          <p:cNvSpPr txBox="1"/>
          <p:nvPr/>
        </p:nvSpPr>
        <p:spPr>
          <a:xfrm>
            <a:off x="9263829" y="3804596"/>
            <a:ext cx="2574758" cy="830997"/>
          </a:xfrm>
          <a:prstGeom prst="rect">
            <a:avLst/>
          </a:prstGeom>
          <a:noFill/>
        </p:spPr>
        <p:txBody>
          <a:bodyPr wrap="square" rtlCol="0">
            <a:spAutoFit/>
          </a:bodyPr>
          <a:lstStyle/>
          <a:p>
            <a:r>
              <a:rPr lang="en-GB" sz="4800" dirty="0">
                <a:solidFill>
                  <a:schemeClr val="accent4"/>
                </a:solidFill>
                <a:latin typeface="+mj-lt"/>
              </a:rPr>
              <a:t>More </a:t>
            </a:r>
          </a:p>
        </p:txBody>
      </p:sp>
      <p:sp>
        <p:nvSpPr>
          <p:cNvPr id="19" name="TextBox 18">
            <a:extLst>
              <a:ext uri="{FF2B5EF4-FFF2-40B4-BE49-F238E27FC236}">
                <a16:creationId xmlns:a16="http://schemas.microsoft.com/office/drawing/2014/main" id="{4768BDFB-86CC-4818-8EF5-0F8E0A40259A}"/>
              </a:ext>
            </a:extLst>
          </p:cNvPr>
          <p:cNvSpPr txBox="1"/>
          <p:nvPr/>
        </p:nvSpPr>
        <p:spPr>
          <a:xfrm rot="16200000">
            <a:off x="10412983" y="5078982"/>
            <a:ext cx="3327203" cy="230832"/>
          </a:xfrm>
          <a:prstGeom prst="rect">
            <a:avLst/>
          </a:prstGeom>
          <a:noFill/>
        </p:spPr>
        <p:txBody>
          <a:bodyPr wrap="square" rtlCol="0">
            <a:spAutoFit/>
          </a:bodyPr>
          <a:lstStyle/>
          <a:p>
            <a:r>
              <a:rPr lang="en-GB" sz="900" dirty="0">
                <a:hlinkClick r:id="rId4" tooltip="https://www.eoi.es/blogs/madeon/page/15/"/>
              </a:rPr>
              <a:t>This Photo</a:t>
            </a:r>
            <a:r>
              <a:rPr lang="en-GB" sz="900" dirty="0"/>
              <a:t> by Unknown Author is licensed under </a:t>
            </a:r>
            <a:r>
              <a:rPr lang="en-GB" sz="900" dirty="0">
                <a:hlinkClick r:id="rId5" tooltip="https://creativecommons.org/licenses/by-nc-sa/3.0/"/>
              </a:rPr>
              <a:t>CC BY-SA-NC</a:t>
            </a:r>
            <a:endParaRPr lang="en-GB" sz="900" dirty="0"/>
          </a:p>
        </p:txBody>
      </p:sp>
      <p:pic>
        <p:nvPicPr>
          <p:cNvPr id="18" name="Picture 17" descr="A red and white logo&#10;&#10;Description automatically generated with medium confidence">
            <a:extLst>
              <a:ext uri="{FF2B5EF4-FFF2-40B4-BE49-F238E27FC236}">
                <a16:creationId xmlns:a16="http://schemas.microsoft.com/office/drawing/2014/main" id="{513F7945-F6FE-495E-A0A5-D8A7A169FF72}"/>
              </a:ext>
            </a:extLst>
          </p:cNvPr>
          <p:cNvPicPr>
            <a:picLocks noChangeAspect="1"/>
          </p:cNvPicPr>
          <p:nvPr/>
        </p:nvPicPr>
        <p:blipFill>
          <a:blip r:embed="rId6">
            <a:extLst>
              <a:ext uri="{837473B0-CC2E-450A-ABE3-18F120FF3D39}">
                <a1611:picAttrSrcUrl xmlns:a1611="http://schemas.microsoft.com/office/drawing/2016/11/main" r:id="rId4"/>
              </a:ext>
            </a:extLst>
          </a:blip>
          <a:stretch>
            <a:fillRect/>
          </a:stretch>
        </p:blipFill>
        <p:spPr>
          <a:xfrm rot="1943568">
            <a:off x="8240204" y="1096238"/>
            <a:ext cx="3483991" cy="1223583"/>
          </a:xfrm>
          <a:prstGeom prst="rect">
            <a:avLst/>
          </a:prstGeom>
        </p:spPr>
      </p:pic>
    </p:spTree>
    <p:extLst>
      <p:ext uri="{BB962C8B-B14F-4D97-AF65-F5344CB8AC3E}">
        <p14:creationId xmlns:p14="http://schemas.microsoft.com/office/powerpoint/2010/main" val="14633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C42231-8737-43C0-B6E0-099C8AEE9066}"/>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dirty="0"/>
              <a:t>What is guiding the work? </a:t>
            </a:r>
            <a:endParaRPr lang="en-US" sz="5000" kern="1200" cap="all" spc="200" baseline="0" dirty="0">
              <a:solidFill>
                <a:schemeClr val="tx1">
                  <a:lumMod val="95000"/>
                  <a:lumOff val="5000"/>
                </a:schemeClr>
              </a:solidFill>
              <a:latin typeface="+mj-lt"/>
              <a:ea typeface="+mj-ea"/>
              <a:cs typeface="+mj-cs"/>
            </a:endParaRPr>
          </a:p>
        </p:txBody>
      </p:sp>
      <p:pic>
        <p:nvPicPr>
          <p:cNvPr id="6" name="Content Placeholder 8">
            <a:extLst>
              <a:ext uri="{FF2B5EF4-FFF2-40B4-BE49-F238E27FC236}">
                <a16:creationId xmlns:a16="http://schemas.microsoft.com/office/drawing/2014/main" id="{C8647801-929B-4EA4-A969-00C4F4A955A7}"/>
              </a:ext>
            </a:extLst>
          </p:cNvPr>
          <p:cNvPicPr>
            <a:picLocks noChangeAspect="1"/>
          </p:cNvPicPr>
          <p:nvPr/>
        </p:nvPicPr>
        <p:blipFill rotWithShape="1">
          <a:blip r:embed="rId3"/>
          <a:srcRect l="23377" t="14371" r="-671" b="-657"/>
          <a:stretch/>
        </p:blipFill>
        <p:spPr>
          <a:xfrm>
            <a:off x="634276" y="1509142"/>
            <a:ext cx="10917644" cy="2193795"/>
          </a:xfrm>
          <a:prstGeom prst="rect">
            <a:avLst/>
          </a:prstGeom>
        </p:spPr>
      </p:pic>
    </p:spTree>
    <p:extLst>
      <p:ext uri="{BB962C8B-B14F-4D97-AF65-F5344CB8AC3E}">
        <p14:creationId xmlns:p14="http://schemas.microsoft.com/office/powerpoint/2010/main" val="156756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A58C4D9-CDC1-445B-8F3B-90FDCE526A95}"/>
              </a:ext>
            </a:extLst>
          </p:cNvPr>
          <p:cNvSpPr>
            <a:spLocks noGrp="1"/>
          </p:cNvSpPr>
          <p:nvPr>
            <p:ph type="title"/>
          </p:nvPr>
        </p:nvSpPr>
        <p:spPr>
          <a:xfrm>
            <a:off x="838200" y="365125"/>
            <a:ext cx="10515600" cy="1325563"/>
          </a:xfrm>
        </p:spPr>
        <p:txBody>
          <a:bodyPr anchor="ctr">
            <a:normAutofit/>
          </a:bodyPr>
          <a:lstStyle/>
          <a:p>
            <a:r>
              <a:rPr lang="en-GB" dirty="0"/>
              <a:t>Our Values: Ways of Working</a:t>
            </a:r>
          </a:p>
        </p:txBody>
      </p:sp>
      <p:pic>
        <p:nvPicPr>
          <p:cNvPr id="49" name="Content Placeholder 5" descr="A bright light in the sky&#10;&#10;Description automatically generated with medium confidence">
            <a:extLst>
              <a:ext uri="{FF2B5EF4-FFF2-40B4-BE49-F238E27FC236}">
                <a16:creationId xmlns:a16="http://schemas.microsoft.com/office/drawing/2014/main" id="{0A4C14D6-67A5-450A-BFAF-CD81B56BD26B}"/>
              </a:ext>
            </a:extLst>
          </p:cNvPr>
          <p:cNvPicPr>
            <a:picLocks noChangeAspect="1"/>
          </p:cNvPicPr>
          <p:nvPr/>
        </p:nvPicPr>
        <p:blipFill rotWithShape="1">
          <a:blip r:embed="rId3">
            <a:extLst>
              <a:ext uri="{28A0092B-C50C-407E-A947-70E740481C1C}">
                <a14:useLocalDpi xmlns:a14="http://schemas.microsoft.com/office/drawing/2010/main" val="0"/>
              </a:ext>
            </a:extLst>
          </a:blip>
          <a:srcRect l="17462" r="26569" b="-2"/>
          <a:stretch/>
        </p:blipFill>
        <p:spPr>
          <a:xfrm>
            <a:off x="838200" y="1825625"/>
            <a:ext cx="5181600" cy="4351338"/>
          </a:xfrm>
          <a:prstGeom prst="rect">
            <a:avLst/>
          </a:prstGeom>
          <a:noFill/>
        </p:spPr>
      </p:pic>
      <p:sp>
        <p:nvSpPr>
          <p:cNvPr id="39" name="Text Placeholder 38">
            <a:extLst>
              <a:ext uri="{FF2B5EF4-FFF2-40B4-BE49-F238E27FC236}">
                <a16:creationId xmlns:a16="http://schemas.microsoft.com/office/drawing/2014/main" id="{39790FA0-EE04-4D08-B397-F424D7A92FE9}"/>
              </a:ext>
            </a:extLst>
          </p:cNvPr>
          <p:cNvSpPr>
            <a:spLocks noGrp="1"/>
          </p:cNvSpPr>
          <p:nvPr>
            <p:ph sz="half" idx="2"/>
          </p:nvPr>
        </p:nvSpPr>
        <p:spPr>
          <a:xfrm>
            <a:off x="6172200" y="1825625"/>
            <a:ext cx="5181600" cy="4351338"/>
          </a:xfrm>
        </p:spPr>
        <p:txBody>
          <a:bodyPr>
            <a:normAutofit/>
          </a:bodyPr>
          <a:lstStyle/>
          <a:p>
            <a:r>
              <a:rPr lang="en-GB" dirty="0"/>
              <a:t>Client and family centred</a:t>
            </a:r>
          </a:p>
          <a:p>
            <a:r>
              <a:rPr lang="en-GB" dirty="0"/>
              <a:t>Shared-decision making</a:t>
            </a:r>
          </a:p>
          <a:p>
            <a:r>
              <a:rPr lang="en-GB" dirty="0"/>
              <a:t>Curiosity</a:t>
            </a:r>
          </a:p>
          <a:p>
            <a:r>
              <a:rPr lang="en-GB" dirty="0"/>
              <a:t>Continuous Quality Improvement</a:t>
            </a:r>
          </a:p>
          <a:p>
            <a:r>
              <a:rPr lang="en-GB" dirty="0"/>
              <a:t>Outcomes that matter</a:t>
            </a:r>
          </a:p>
          <a:p>
            <a:r>
              <a:rPr lang="en-GB" dirty="0"/>
              <a:t>Engagement and participation</a:t>
            </a:r>
          </a:p>
          <a:p>
            <a:r>
              <a:rPr lang="en-GB" dirty="0"/>
              <a:t>Transparency </a:t>
            </a:r>
          </a:p>
        </p:txBody>
      </p:sp>
      <p:sp>
        <p:nvSpPr>
          <p:cNvPr id="32" name="Slide Number Placeholder 31">
            <a:extLst>
              <a:ext uri="{FF2B5EF4-FFF2-40B4-BE49-F238E27FC236}">
                <a16:creationId xmlns:a16="http://schemas.microsoft.com/office/drawing/2014/main" id="{B7BBDF4E-0FB9-4ED0-BE06-8219093A968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19B51A1E-902D-48AF-9020-955120F399B6}" type="slidenum">
              <a:rPr lang="en-ZA" smtClean="0"/>
              <a:pPr>
                <a:spcAft>
                  <a:spcPts val="600"/>
                </a:spcAft>
              </a:pPr>
              <a:t>4</a:t>
            </a:fld>
            <a:endParaRPr lang="en-ZA"/>
          </a:p>
        </p:txBody>
      </p:sp>
    </p:spTree>
    <p:extLst>
      <p:ext uri="{BB962C8B-B14F-4D97-AF65-F5344CB8AC3E}">
        <p14:creationId xmlns:p14="http://schemas.microsoft.com/office/powerpoint/2010/main" val="122915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3385536" y="3035393"/>
            <a:ext cx="5970240" cy="1600200"/>
          </a:xfrm>
        </p:spPr>
        <p:txBody>
          <a:bodyPr>
            <a:normAutofit/>
          </a:bodyPr>
          <a:lstStyle/>
          <a:p>
            <a:pPr algn="ctr"/>
            <a:r>
              <a:rPr lang="en-ZA" sz="4800" dirty="0">
                <a:solidFill>
                  <a:schemeClr val="tx1">
                    <a:lumMod val="75000"/>
                    <a:lumOff val="25000"/>
                  </a:schemeClr>
                </a:solidFill>
              </a:rPr>
              <a:t>Measurement Matters</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p:txBody>
          <a:bodyPr/>
          <a:lstStyle/>
          <a:p>
            <a:fld id="{19B51A1E-902D-48AF-9020-955120F399B6}" type="slidenum">
              <a:rPr lang="en-ZA" smtClean="0"/>
              <a:pPr/>
              <a:t>5</a:t>
            </a:fld>
            <a:endParaRPr lang="en-ZA" dirty="0"/>
          </a:p>
        </p:txBody>
      </p:sp>
    </p:spTree>
    <p:extLst>
      <p:ext uri="{BB962C8B-B14F-4D97-AF65-F5344CB8AC3E}">
        <p14:creationId xmlns:p14="http://schemas.microsoft.com/office/powerpoint/2010/main" val="378309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1E7E61D-93CB-494F-B541-89B53D018564}"/>
              </a:ext>
            </a:extLst>
          </p:cNvPr>
          <p:cNvSpPr/>
          <p:nvPr/>
        </p:nvSpPr>
        <p:spPr>
          <a:xfrm>
            <a:off x="0" y="1322241"/>
            <a:ext cx="12276421" cy="2410734"/>
          </a:xfrm>
          <a:custGeom>
            <a:avLst/>
            <a:gdLst>
              <a:gd name="connsiteX0" fmla="*/ 0 w 12316178"/>
              <a:gd name="connsiteY0" fmla="*/ 495027 h 2414699"/>
              <a:gd name="connsiteX1" fmla="*/ 1264355 w 12316178"/>
              <a:gd name="connsiteY1" fmla="*/ 1533604 h 2414699"/>
              <a:gd name="connsiteX2" fmla="*/ 2607733 w 12316178"/>
              <a:gd name="connsiteY2" fmla="*/ 246671 h 2414699"/>
              <a:gd name="connsiteX3" fmla="*/ 3973689 w 12316178"/>
              <a:gd name="connsiteY3" fmla="*/ 2414138 h 2414699"/>
              <a:gd name="connsiteX4" fmla="*/ 5621867 w 12316178"/>
              <a:gd name="connsiteY4" fmla="*/ 9604 h 2414699"/>
              <a:gd name="connsiteX5" fmla="*/ 6807200 w 12316178"/>
              <a:gd name="connsiteY5" fmla="*/ 1533604 h 2414699"/>
              <a:gd name="connsiteX6" fmla="*/ 8229600 w 12316178"/>
              <a:gd name="connsiteY6" fmla="*/ 540182 h 2414699"/>
              <a:gd name="connsiteX7" fmla="*/ 9471378 w 12316178"/>
              <a:gd name="connsiteY7" fmla="*/ 1352982 h 2414699"/>
              <a:gd name="connsiteX8" fmla="*/ 10984089 w 12316178"/>
              <a:gd name="connsiteY8" fmla="*/ 495027 h 2414699"/>
              <a:gd name="connsiteX9" fmla="*/ 12316178 w 12316178"/>
              <a:gd name="connsiteY9" fmla="*/ 1138493 h 2414699"/>
              <a:gd name="connsiteX0" fmla="*/ 0 w 12223413"/>
              <a:gd name="connsiteY0" fmla="*/ 455270 h 2414699"/>
              <a:gd name="connsiteX1" fmla="*/ 1171590 w 12223413"/>
              <a:gd name="connsiteY1" fmla="*/ 1533604 h 2414699"/>
              <a:gd name="connsiteX2" fmla="*/ 2514968 w 12223413"/>
              <a:gd name="connsiteY2" fmla="*/ 246671 h 2414699"/>
              <a:gd name="connsiteX3" fmla="*/ 3880924 w 12223413"/>
              <a:gd name="connsiteY3" fmla="*/ 2414138 h 2414699"/>
              <a:gd name="connsiteX4" fmla="*/ 5529102 w 12223413"/>
              <a:gd name="connsiteY4" fmla="*/ 9604 h 2414699"/>
              <a:gd name="connsiteX5" fmla="*/ 6714435 w 12223413"/>
              <a:gd name="connsiteY5" fmla="*/ 1533604 h 2414699"/>
              <a:gd name="connsiteX6" fmla="*/ 8136835 w 12223413"/>
              <a:gd name="connsiteY6" fmla="*/ 540182 h 2414699"/>
              <a:gd name="connsiteX7" fmla="*/ 9378613 w 12223413"/>
              <a:gd name="connsiteY7" fmla="*/ 1352982 h 2414699"/>
              <a:gd name="connsiteX8" fmla="*/ 10891324 w 12223413"/>
              <a:gd name="connsiteY8" fmla="*/ 495027 h 2414699"/>
              <a:gd name="connsiteX9" fmla="*/ 12223413 w 12223413"/>
              <a:gd name="connsiteY9" fmla="*/ 1138493 h 2414699"/>
              <a:gd name="connsiteX0" fmla="*/ 0 w 12223413"/>
              <a:gd name="connsiteY0" fmla="*/ 455270 h 2414699"/>
              <a:gd name="connsiteX1" fmla="*/ 1171590 w 12223413"/>
              <a:gd name="connsiteY1" fmla="*/ 1533604 h 2414699"/>
              <a:gd name="connsiteX2" fmla="*/ 2514968 w 12223413"/>
              <a:gd name="connsiteY2" fmla="*/ 246671 h 2414699"/>
              <a:gd name="connsiteX3" fmla="*/ 3880924 w 12223413"/>
              <a:gd name="connsiteY3" fmla="*/ 2414138 h 2414699"/>
              <a:gd name="connsiteX4" fmla="*/ 5529102 w 12223413"/>
              <a:gd name="connsiteY4" fmla="*/ 9604 h 2414699"/>
              <a:gd name="connsiteX5" fmla="*/ 6714435 w 12223413"/>
              <a:gd name="connsiteY5" fmla="*/ 1533604 h 2414699"/>
              <a:gd name="connsiteX6" fmla="*/ 8136835 w 12223413"/>
              <a:gd name="connsiteY6" fmla="*/ 540182 h 2414699"/>
              <a:gd name="connsiteX7" fmla="*/ 9378613 w 12223413"/>
              <a:gd name="connsiteY7" fmla="*/ 1352982 h 2414699"/>
              <a:gd name="connsiteX8" fmla="*/ 10891324 w 12223413"/>
              <a:gd name="connsiteY8" fmla="*/ 495027 h 2414699"/>
              <a:gd name="connsiteX9" fmla="*/ 12223413 w 12223413"/>
              <a:gd name="connsiteY9" fmla="*/ 1138493 h 2414699"/>
              <a:gd name="connsiteX0" fmla="*/ 0 w 12223413"/>
              <a:gd name="connsiteY0" fmla="*/ 455270 h 2414704"/>
              <a:gd name="connsiteX1" fmla="*/ 1184842 w 12223413"/>
              <a:gd name="connsiteY1" fmla="*/ 1401082 h 2414704"/>
              <a:gd name="connsiteX2" fmla="*/ 2514968 w 12223413"/>
              <a:gd name="connsiteY2" fmla="*/ 246671 h 2414704"/>
              <a:gd name="connsiteX3" fmla="*/ 3880924 w 12223413"/>
              <a:gd name="connsiteY3" fmla="*/ 2414138 h 2414704"/>
              <a:gd name="connsiteX4" fmla="*/ 5529102 w 12223413"/>
              <a:gd name="connsiteY4" fmla="*/ 9604 h 2414704"/>
              <a:gd name="connsiteX5" fmla="*/ 6714435 w 12223413"/>
              <a:gd name="connsiteY5" fmla="*/ 1533604 h 2414704"/>
              <a:gd name="connsiteX6" fmla="*/ 8136835 w 12223413"/>
              <a:gd name="connsiteY6" fmla="*/ 540182 h 2414704"/>
              <a:gd name="connsiteX7" fmla="*/ 9378613 w 12223413"/>
              <a:gd name="connsiteY7" fmla="*/ 1352982 h 2414704"/>
              <a:gd name="connsiteX8" fmla="*/ 10891324 w 12223413"/>
              <a:gd name="connsiteY8" fmla="*/ 495027 h 2414704"/>
              <a:gd name="connsiteX9" fmla="*/ 12223413 w 12223413"/>
              <a:gd name="connsiteY9" fmla="*/ 1138493 h 2414704"/>
              <a:gd name="connsiteX0" fmla="*/ 0 w 12223413"/>
              <a:gd name="connsiteY0" fmla="*/ 455270 h 2414704"/>
              <a:gd name="connsiteX1" fmla="*/ 1184842 w 12223413"/>
              <a:gd name="connsiteY1" fmla="*/ 1401082 h 2414704"/>
              <a:gd name="connsiteX2" fmla="*/ 2514968 w 12223413"/>
              <a:gd name="connsiteY2" fmla="*/ 246671 h 2414704"/>
              <a:gd name="connsiteX3" fmla="*/ 3880924 w 12223413"/>
              <a:gd name="connsiteY3" fmla="*/ 2414138 h 2414704"/>
              <a:gd name="connsiteX4" fmla="*/ 5529102 w 12223413"/>
              <a:gd name="connsiteY4" fmla="*/ 9604 h 2414704"/>
              <a:gd name="connsiteX5" fmla="*/ 6714435 w 12223413"/>
              <a:gd name="connsiteY5" fmla="*/ 1533604 h 2414704"/>
              <a:gd name="connsiteX6" fmla="*/ 8136835 w 12223413"/>
              <a:gd name="connsiteY6" fmla="*/ 540182 h 2414704"/>
              <a:gd name="connsiteX7" fmla="*/ 9378613 w 12223413"/>
              <a:gd name="connsiteY7" fmla="*/ 1352982 h 2414704"/>
              <a:gd name="connsiteX8" fmla="*/ 10891324 w 12223413"/>
              <a:gd name="connsiteY8" fmla="*/ 495027 h 2414704"/>
              <a:gd name="connsiteX9" fmla="*/ 12223413 w 12223413"/>
              <a:gd name="connsiteY9" fmla="*/ 1138493 h 2414704"/>
              <a:gd name="connsiteX0" fmla="*/ 0 w 12223413"/>
              <a:gd name="connsiteY0" fmla="*/ 455270 h 2414606"/>
              <a:gd name="connsiteX1" fmla="*/ 1184842 w 12223413"/>
              <a:gd name="connsiteY1" fmla="*/ 1401082 h 2414606"/>
              <a:gd name="connsiteX2" fmla="*/ 2514968 w 12223413"/>
              <a:gd name="connsiteY2" fmla="*/ 246671 h 2414606"/>
              <a:gd name="connsiteX3" fmla="*/ 3880924 w 12223413"/>
              <a:gd name="connsiteY3" fmla="*/ 2414138 h 2414606"/>
              <a:gd name="connsiteX4" fmla="*/ 5529102 w 12223413"/>
              <a:gd name="connsiteY4" fmla="*/ 9604 h 2414606"/>
              <a:gd name="connsiteX5" fmla="*/ 6714435 w 12223413"/>
              <a:gd name="connsiteY5" fmla="*/ 1533604 h 2414606"/>
              <a:gd name="connsiteX6" fmla="*/ 8136835 w 12223413"/>
              <a:gd name="connsiteY6" fmla="*/ 540182 h 2414606"/>
              <a:gd name="connsiteX7" fmla="*/ 9378613 w 12223413"/>
              <a:gd name="connsiteY7" fmla="*/ 1352982 h 2414606"/>
              <a:gd name="connsiteX8" fmla="*/ 10891324 w 12223413"/>
              <a:gd name="connsiteY8" fmla="*/ 495027 h 2414606"/>
              <a:gd name="connsiteX9" fmla="*/ 12223413 w 12223413"/>
              <a:gd name="connsiteY9" fmla="*/ 1138493 h 2414606"/>
              <a:gd name="connsiteX0" fmla="*/ 0 w 12223413"/>
              <a:gd name="connsiteY0" fmla="*/ 455270 h 2414632"/>
              <a:gd name="connsiteX1" fmla="*/ 1184842 w 12223413"/>
              <a:gd name="connsiteY1" fmla="*/ 1401082 h 2414632"/>
              <a:gd name="connsiteX2" fmla="*/ 2514968 w 12223413"/>
              <a:gd name="connsiteY2" fmla="*/ 246671 h 2414632"/>
              <a:gd name="connsiteX3" fmla="*/ 3880924 w 12223413"/>
              <a:gd name="connsiteY3" fmla="*/ 2414138 h 2414632"/>
              <a:gd name="connsiteX4" fmla="*/ 5529102 w 12223413"/>
              <a:gd name="connsiteY4" fmla="*/ 9604 h 2414632"/>
              <a:gd name="connsiteX5" fmla="*/ 6714435 w 12223413"/>
              <a:gd name="connsiteY5" fmla="*/ 1533604 h 2414632"/>
              <a:gd name="connsiteX6" fmla="*/ 8136835 w 12223413"/>
              <a:gd name="connsiteY6" fmla="*/ 540182 h 2414632"/>
              <a:gd name="connsiteX7" fmla="*/ 9378613 w 12223413"/>
              <a:gd name="connsiteY7" fmla="*/ 1352982 h 2414632"/>
              <a:gd name="connsiteX8" fmla="*/ 10891324 w 12223413"/>
              <a:gd name="connsiteY8" fmla="*/ 495027 h 2414632"/>
              <a:gd name="connsiteX9" fmla="*/ 12223413 w 12223413"/>
              <a:gd name="connsiteY9" fmla="*/ 1138493 h 2414632"/>
              <a:gd name="connsiteX0" fmla="*/ 0 w 12223413"/>
              <a:gd name="connsiteY0" fmla="*/ 455270 h 2414820"/>
              <a:gd name="connsiteX1" fmla="*/ 1184842 w 12223413"/>
              <a:gd name="connsiteY1" fmla="*/ 1401082 h 2414820"/>
              <a:gd name="connsiteX2" fmla="*/ 2594481 w 12223413"/>
              <a:gd name="connsiteY2" fmla="*/ 286427 h 2414820"/>
              <a:gd name="connsiteX3" fmla="*/ 3880924 w 12223413"/>
              <a:gd name="connsiteY3" fmla="*/ 2414138 h 2414820"/>
              <a:gd name="connsiteX4" fmla="*/ 5529102 w 12223413"/>
              <a:gd name="connsiteY4" fmla="*/ 9604 h 2414820"/>
              <a:gd name="connsiteX5" fmla="*/ 6714435 w 12223413"/>
              <a:gd name="connsiteY5" fmla="*/ 1533604 h 2414820"/>
              <a:gd name="connsiteX6" fmla="*/ 8136835 w 12223413"/>
              <a:gd name="connsiteY6" fmla="*/ 540182 h 2414820"/>
              <a:gd name="connsiteX7" fmla="*/ 9378613 w 12223413"/>
              <a:gd name="connsiteY7" fmla="*/ 1352982 h 2414820"/>
              <a:gd name="connsiteX8" fmla="*/ 10891324 w 12223413"/>
              <a:gd name="connsiteY8" fmla="*/ 495027 h 2414820"/>
              <a:gd name="connsiteX9" fmla="*/ 12223413 w 12223413"/>
              <a:gd name="connsiteY9" fmla="*/ 1138493 h 2414820"/>
              <a:gd name="connsiteX0" fmla="*/ 0 w 12223413"/>
              <a:gd name="connsiteY0" fmla="*/ 455270 h 2414848"/>
              <a:gd name="connsiteX1" fmla="*/ 1184842 w 12223413"/>
              <a:gd name="connsiteY1" fmla="*/ 1401082 h 2414848"/>
              <a:gd name="connsiteX2" fmla="*/ 2594481 w 12223413"/>
              <a:gd name="connsiteY2" fmla="*/ 286427 h 2414848"/>
              <a:gd name="connsiteX3" fmla="*/ 3880924 w 12223413"/>
              <a:gd name="connsiteY3" fmla="*/ 2414138 h 2414848"/>
              <a:gd name="connsiteX4" fmla="*/ 5529102 w 12223413"/>
              <a:gd name="connsiteY4" fmla="*/ 9604 h 2414848"/>
              <a:gd name="connsiteX5" fmla="*/ 6714435 w 12223413"/>
              <a:gd name="connsiteY5" fmla="*/ 1533604 h 2414848"/>
              <a:gd name="connsiteX6" fmla="*/ 8136835 w 12223413"/>
              <a:gd name="connsiteY6" fmla="*/ 540182 h 2414848"/>
              <a:gd name="connsiteX7" fmla="*/ 9378613 w 12223413"/>
              <a:gd name="connsiteY7" fmla="*/ 1352982 h 2414848"/>
              <a:gd name="connsiteX8" fmla="*/ 10891324 w 12223413"/>
              <a:gd name="connsiteY8" fmla="*/ 495027 h 2414848"/>
              <a:gd name="connsiteX9" fmla="*/ 12223413 w 12223413"/>
              <a:gd name="connsiteY9" fmla="*/ 1138493 h 2414848"/>
              <a:gd name="connsiteX0" fmla="*/ 0 w 12223413"/>
              <a:gd name="connsiteY0" fmla="*/ 455270 h 2414151"/>
              <a:gd name="connsiteX1" fmla="*/ 1184842 w 12223413"/>
              <a:gd name="connsiteY1" fmla="*/ 1401082 h 2414151"/>
              <a:gd name="connsiteX2" fmla="*/ 2594481 w 12223413"/>
              <a:gd name="connsiteY2" fmla="*/ 286427 h 2414151"/>
              <a:gd name="connsiteX3" fmla="*/ 3880924 w 12223413"/>
              <a:gd name="connsiteY3" fmla="*/ 2414138 h 2414151"/>
              <a:gd name="connsiteX4" fmla="*/ 5529102 w 12223413"/>
              <a:gd name="connsiteY4" fmla="*/ 9604 h 2414151"/>
              <a:gd name="connsiteX5" fmla="*/ 6714435 w 12223413"/>
              <a:gd name="connsiteY5" fmla="*/ 1533604 h 2414151"/>
              <a:gd name="connsiteX6" fmla="*/ 8136835 w 12223413"/>
              <a:gd name="connsiteY6" fmla="*/ 540182 h 2414151"/>
              <a:gd name="connsiteX7" fmla="*/ 9378613 w 12223413"/>
              <a:gd name="connsiteY7" fmla="*/ 1352982 h 2414151"/>
              <a:gd name="connsiteX8" fmla="*/ 10891324 w 12223413"/>
              <a:gd name="connsiteY8" fmla="*/ 495027 h 2414151"/>
              <a:gd name="connsiteX9" fmla="*/ 12223413 w 12223413"/>
              <a:gd name="connsiteY9" fmla="*/ 1138493 h 2414151"/>
              <a:gd name="connsiteX0" fmla="*/ 0 w 12223413"/>
              <a:gd name="connsiteY0" fmla="*/ 455270 h 2421300"/>
              <a:gd name="connsiteX1" fmla="*/ 1184842 w 12223413"/>
              <a:gd name="connsiteY1" fmla="*/ 1401082 h 2421300"/>
              <a:gd name="connsiteX2" fmla="*/ 2594481 w 12223413"/>
              <a:gd name="connsiteY2" fmla="*/ 286427 h 2421300"/>
              <a:gd name="connsiteX3" fmla="*/ 3880924 w 12223413"/>
              <a:gd name="connsiteY3" fmla="*/ 2414138 h 2421300"/>
              <a:gd name="connsiteX4" fmla="*/ 5529102 w 12223413"/>
              <a:gd name="connsiteY4" fmla="*/ 9604 h 2421300"/>
              <a:gd name="connsiteX5" fmla="*/ 6714435 w 12223413"/>
              <a:gd name="connsiteY5" fmla="*/ 1533604 h 2421300"/>
              <a:gd name="connsiteX6" fmla="*/ 8136835 w 12223413"/>
              <a:gd name="connsiteY6" fmla="*/ 540182 h 2421300"/>
              <a:gd name="connsiteX7" fmla="*/ 9378613 w 12223413"/>
              <a:gd name="connsiteY7" fmla="*/ 1352982 h 2421300"/>
              <a:gd name="connsiteX8" fmla="*/ 10891324 w 12223413"/>
              <a:gd name="connsiteY8" fmla="*/ 495027 h 2421300"/>
              <a:gd name="connsiteX9" fmla="*/ 12223413 w 12223413"/>
              <a:gd name="connsiteY9" fmla="*/ 1138493 h 2421300"/>
              <a:gd name="connsiteX0" fmla="*/ 0 w 12223413"/>
              <a:gd name="connsiteY0" fmla="*/ 468772 h 2434802"/>
              <a:gd name="connsiteX1" fmla="*/ 1184842 w 12223413"/>
              <a:gd name="connsiteY1" fmla="*/ 1414584 h 2434802"/>
              <a:gd name="connsiteX2" fmla="*/ 2594481 w 12223413"/>
              <a:gd name="connsiteY2" fmla="*/ 299929 h 2434802"/>
              <a:gd name="connsiteX3" fmla="*/ 3880924 w 12223413"/>
              <a:gd name="connsiteY3" fmla="*/ 2427640 h 2434802"/>
              <a:gd name="connsiteX4" fmla="*/ 5529102 w 12223413"/>
              <a:gd name="connsiteY4" fmla="*/ 23106 h 2434802"/>
              <a:gd name="connsiteX5" fmla="*/ 6714435 w 12223413"/>
              <a:gd name="connsiteY5" fmla="*/ 1547106 h 2434802"/>
              <a:gd name="connsiteX6" fmla="*/ 8136835 w 12223413"/>
              <a:gd name="connsiteY6" fmla="*/ 553684 h 2434802"/>
              <a:gd name="connsiteX7" fmla="*/ 9378613 w 12223413"/>
              <a:gd name="connsiteY7" fmla="*/ 1366484 h 2434802"/>
              <a:gd name="connsiteX8" fmla="*/ 10891324 w 12223413"/>
              <a:gd name="connsiteY8" fmla="*/ 508529 h 2434802"/>
              <a:gd name="connsiteX9" fmla="*/ 12223413 w 12223413"/>
              <a:gd name="connsiteY9" fmla="*/ 1151995 h 2434802"/>
              <a:gd name="connsiteX0" fmla="*/ 0 w 12223413"/>
              <a:gd name="connsiteY0" fmla="*/ 469219 h 2440650"/>
              <a:gd name="connsiteX1" fmla="*/ 1184842 w 12223413"/>
              <a:gd name="connsiteY1" fmla="*/ 1415031 h 2440650"/>
              <a:gd name="connsiteX2" fmla="*/ 2594481 w 12223413"/>
              <a:gd name="connsiteY2" fmla="*/ 300376 h 2440650"/>
              <a:gd name="connsiteX3" fmla="*/ 3880924 w 12223413"/>
              <a:gd name="connsiteY3" fmla="*/ 2428087 h 2440650"/>
              <a:gd name="connsiteX4" fmla="*/ 5529102 w 12223413"/>
              <a:gd name="connsiteY4" fmla="*/ 23553 h 2440650"/>
              <a:gd name="connsiteX5" fmla="*/ 6714435 w 12223413"/>
              <a:gd name="connsiteY5" fmla="*/ 1547553 h 2440650"/>
              <a:gd name="connsiteX6" fmla="*/ 8136835 w 12223413"/>
              <a:gd name="connsiteY6" fmla="*/ 554131 h 2440650"/>
              <a:gd name="connsiteX7" fmla="*/ 9378613 w 12223413"/>
              <a:gd name="connsiteY7" fmla="*/ 1366931 h 2440650"/>
              <a:gd name="connsiteX8" fmla="*/ 10891324 w 12223413"/>
              <a:gd name="connsiteY8" fmla="*/ 508976 h 2440650"/>
              <a:gd name="connsiteX9" fmla="*/ 12223413 w 12223413"/>
              <a:gd name="connsiteY9" fmla="*/ 1152442 h 2440650"/>
              <a:gd name="connsiteX0" fmla="*/ 0 w 12223413"/>
              <a:gd name="connsiteY0" fmla="*/ 454481 h 2387495"/>
              <a:gd name="connsiteX1" fmla="*/ 1184842 w 12223413"/>
              <a:gd name="connsiteY1" fmla="*/ 1400293 h 2387495"/>
              <a:gd name="connsiteX2" fmla="*/ 2594481 w 12223413"/>
              <a:gd name="connsiteY2" fmla="*/ 285638 h 2387495"/>
              <a:gd name="connsiteX3" fmla="*/ 4106211 w 12223413"/>
              <a:gd name="connsiteY3" fmla="*/ 2373593 h 2387495"/>
              <a:gd name="connsiteX4" fmla="*/ 5529102 w 12223413"/>
              <a:gd name="connsiteY4" fmla="*/ 8815 h 2387495"/>
              <a:gd name="connsiteX5" fmla="*/ 6714435 w 12223413"/>
              <a:gd name="connsiteY5" fmla="*/ 1532815 h 2387495"/>
              <a:gd name="connsiteX6" fmla="*/ 8136835 w 12223413"/>
              <a:gd name="connsiteY6" fmla="*/ 539393 h 2387495"/>
              <a:gd name="connsiteX7" fmla="*/ 9378613 w 12223413"/>
              <a:gd name="connsiteY7" fmla="*/ 1352193 h 2387495"/>
              <a:gd name="connsiteX8" fmla="*/ 10891324 w 12223413"/>
              <a:gd name="connsiteY8" fmla="*/ 494238 h 2387495"/>
              <a:gd name="connsiteX9" fmla="*/ 12223413 w 12223413"/>
              <a:gd name="connsiteY9" fmla="*/ 1137704 h 2387495"/>
              <a:gd name="connsiteX0" fmla="*/ 0 w 12223413"/>
              <a:gd name="connsiteY0" fmla="*/ 453231 h 2320331"/>
              <a:gd name="connsiteX1" fmla="*/ 1184842 w 12223413"/>
              <a:gd name="connsiteY1" fmla="*/ 1399043 h 2320331"/>
              <a:gd name="connsiteX2" fmla="*/ 2594481 w 12223413"/>
              <a:gd name="connsiteY2" fmla="*/ 284388 h 2320331"/>
              <a:gd name="connsiteX3" fmla="*/ 4000193 w 12223413"/>
              <a:gd name="connsiteY3" fmla="*/ 2306082 h 2320331"/>
              <a:gd name="connsiteX4" fmla="*/ 5529102 w 12223413"/>
              <a:gd name="connsiteY4" fmla="*/ 7565 h 2320331"/>
              <a:gd name="connsiteX5" fmla="*/ 6714435 w 12223413"/>
              <a:gd name="connsiteY5" fmla="*/ 1531565 h 2320331"/>
              <a:gd name="connsiteX6" fmla="*/ 8136835 w 12223413"/>
              <a:gd name="connsiteY6" fmla="*/ 538143 h 2320331"/>
              <a:gd name="connsiteX7" fmla="*/ 9378613 w 12223413"/>
              <a:gd name="connsiteY7" fmla="*/ 1350943 h 2320331"/>
              <a:gd name="connsiteX8" fmla="*/ 10891324 w 12223413"/>
              <a:gd name="connsiteY8" fmla="*/ 492988 h 2320331"/>
              <a:gd name="connsiteX9" fmla="*/ 12223413 w 12223413"/>
              <a:gd name="connsiteY9" fmla="*/ 1136454 h 2320331"/>
              <a:gd name="connsiteX0" fmla="*/ 0 w 12223413"/>
              <a:gd name="connsiteY0" fmla="*/ 453231 h 2306457"/>
              <a:gd name="connsiteX1" fmla="*/ 1184842 w 12223413"/>
              <a:gd name="connsiteY1" fmla="*/ 1399043 h 2306457"/>
              <a:gd name="connsiteX2" fmla="*/ 2594481 w 12223413"/>
              <a:gd name="connsiteY2" fmla="*/ 284388 h 2306457"/>
              <a:gd name="connsiteX3" fmla="*/ 4000193 w 12223413"/>
              <a:gd name="connsiteY3" fmla="*/ 2306082 h 2306457"/>
              <a:gd name="connsiteX4" fmla="*/ 5529102 w 12223413"/>
              <a:gd name="connsiteY4" fmla="*/ 7565 h 2306457"/>
              <a:gd name="connsiteX5" fmla="*/ 6714435 w 12223413"/>
              <a:gd name="connsiteY5" fmla="*/ 1531565 h 2306457"/>
              <a:gd name="connsiteX6" fmla="*/ 8136835 w 12223413"/>
              <a:gd name="connsiteY6" fmla="*/ 538143 h 2306457"/>
              <a:gd name="connsiteX7" fmla="*/ 9378613 w 12223413"/>
              <a:gd name="connsiteY7" fmla="*/ 1350943 h 2306457"/>
              <a:gd name="connsiteX8" fmla="*/ 10891324 w 12223413"/>
              <a:gd name="connsiteY8" fmla="*/ 492988 h 2306457"/>
              <a:gd name="connsiteX9" fmla="*/ 12223413 w 12223413"/>
              <a:gd name="connsiteY9" fmla="*/ 1136454 h 2306457"/>
              <a:gd name="connsiteX0" fmla="*/ 0 w 12223413"/>
              <a:gd name="connsiteY0" fmla="*/ 453231 h 2306457"/>
              <a:gd name="connsiteX1" fmla="*/ 1184842 w 12223413"/>
              <a:gd name="connsiteY1" fmla="*/ 1399043 h 2306457"/>
              <a:gd name="connsiteX2" fmla="*/ 2594481 w 12223413"/>
              <a:gd name="connsiteY2" fmla="*/ 284388 h 2306457"/>
              <a:gd name="connsiteX3" fmla="*/ 4000193 w 12223413"/>
              <a:gd name="connsiteY3" fmla="*/ 2306082 h 2306457"/>
              <a:gd name="connsiteX4" fmla="*/ 5529102 w 12223413"/>
              <a:gd name="connsiteY4" fmla="*/ 7565 h 2306457"/>
              <a:gd name="connsiteX5" fmla="*/ 6714435 w 12223413"/>
              <a:gd name="connsiteY5" fmla="*/ 1531565 h 2306457"/>
              <a:gd name="connsiteX6" fmla="*/ 8136835 w 12223413"/>
              <a:gd name="connsiteY6" fmla="*/ 538143 h 2306457"/>
              <a:gd name="connsiteX7" fmla="*/ 9378613 w 12223413"/>
              <a:gd name="connsiteY7" fmla="*/ 1350943 h 2306457"/>
              <a:gd name="connsiteX8" fmla="*/ 10891324 w 12223413"/>
              <a:gd name="connsiteY8" fmla="*/ 492988 h 2306457"/>
              <a:gd name="connsiteX9" fmla="*/ 12223413 w 12223413"/>
              <a:gd name="connsiteY9" fmla="*/ 1136454 h 2306457"/>
              <a:gd name="connsiteX0" fmla="*/ 0 w 12223413"/>
              <a:gd name="connsiteY0" fmla="*/ 446880 h 2300093"/>
              <a:gd name="connsiteX1" fmla="*/ 1184842 w 12223413"/>
              <a:gd name="connsiteY1" fmla="*/ 1392692 h 2300093"/>
              <a:gd name="connsiteX2" fmla="*/ 2594481 w 12223413"/>
              <a:gd name="connsiteY2" fmla="*/ 278037 h 2300093"/>
              <a:gd name="connsiteX3" fmla="*/ 4000193 w 12223413"/>
              <a:gd name="connsiteY3" fmla="*/ 2299731 h 2300093"/>
              <a:gd name="connsiteX4" fmla="*/ 5529102 w 12223413"/>
              <a:gd name="connsiteY4" fmla="*/ 1214 h 2300093"/>
              <a:gd name="connsiteX5" fmla="*/ 6714435 w 12223413"/>
              <a:gd name="connsiteY5" fmla="*/ 1525214 h 2300093"/>
              <a:gd name="connsiteX6" fmla="*/ 8136835 w 12223413"/>
              <a:gd name="connsiteY6" fmla="*/ 531792 h 2300093"/>
              <a:gd name="connsiteX7" fmla="*/ 9378613 w 12223413"/>
              <a:gd name="connsiteY7" fmla="*/ 1344592 h 2300093"/>
              <a:gd name="connsiteX8" fmla="*/ 10891324 w 12223413"/>
              <a:gd name="connsiteY8" fmla="*/ 486637 h 2300093"/>
              <a:gd name="connsiteX9" fmla="*/ 12223413 w 12223413"/>
              <a:gd name="connsiteY9" fmla="*/ 1130103 h 2300093"/>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1099"/>
              <a:gd name="connsiteX1" fmla="*/ 1184842 w 12223413"/>
              <a:gd name="connsiteY1" fmla="*/ 1400815 h 2401099"/>
              <a:gd name="connsiteX2" fmla="*/ 2501715 w 12223413"/>
              <a:gd name="connsiteY2" fmla="*/ 246403 h 2401099"/>
              <a:gd name="connsiteX3" fmla="*/ 4000193 w 12223413"/>
              <a:gd name="connsiteY3" fmla="*/ 2400619 h 2401099"/>
              <a:gd name="connsiteX4" fmla="*/ 5529102 w 12223413"/>
              <a:gd name="connsiteY4" fmla="*/ 9337 h 2401099"/>
              <a:gd name="connsiteX5" fmla="*/ 6714435 w 12223413"/>
              <a:gd name="connsiteY5" fmla="*/ 1533337 h 2401099"/>
              <a:gd name="connsiteX6" fmla="*/ 8136835 w 12223413"/>
              <a:gd name="connsiteY6" fmla="*/ 539915 h 2401099"/>
              <a:gd name="connsiteX7" fmla="*/ 9378613 w 12223413"/>
              <a:gd name="connsiteY7" fmla="*/ 1352715 h 2401099"/>
              <a:gd name="connsiteX8" fmla="*/ 10891324 w 12223413"/>
              <a:gd name="connsiteY8" fmla="*/ 494760 h 2401099"/>
              <a:gd name="connsiteX9" fmla="*/ 12223413 w 12223413"/>
              <a:gd name="connsiteY9" fmla="*/ 1138226 h 2401099"/>
              <a:gd name="connsiteX0" fmla="*/ 0 w 12223413"/>
              <a:gd name="connsiteY0" fmla="*/ 455003 h 2401067"/>
              <a:gd name="connsiteX1" fmla="*/ 1184842 w 12223413"/>
              <a:gd name="connsiteY1" fmla="*/ 1400815 h 2401067"/>
              <a:gd name="connsiteX2" fmla="*/ 2501715 w 12223413"/>
              <a:gd name="connsiteY2" fmla="*/ 246403 h 2401067"/>
              <a:gd name="connsiteX3" fmla="*/ 4000193 w 12223413"/>
              <a:gd name="connsiteY3" fmla="*/ 2400619 h 2401067"/>
              <a:gd name="connsiteX4" fmla="*/ 5529102 w 12223413"/>
              <a:gd name="connsiteY4" fmla="*/ 9337 h 2401067"/>
              <a:gd name="connsiteX5" fmla="*/ 6714435 w 12223413"/>
              <a:gd name="connsiteY5" fmla="*/ 1533337 h 2401067"/>
              <a:gd name="connsiteX6" fmla="*/ 8136835 w 12223413"/>
              <a:gd name="connsiteY6" fmla="*/ 539915 h 2401067"/>
              <a:gd name="connsiteX7" fmla="*/ 9378613 w 12223413"/>
              <a:gd name="connsiteY7" fmla="*/ 1352715 h 2401067"/>
              <a:gd name="connsiteX8" fmla="*/ 10891324 w 12223413"/>
              <a:gd name="connsiteY8" fmla="*/ 494760 h 2401067"/>
              <a:gd name="connsiteX9" fmla="*/ 12223413 w 12223413"/>
              <a:gd name="connsiteY9" fmla="*/ 1138226 h 2401067"/>
              <a:gd name="connsiteX0" fmla="*/ 0 w 12223413"/>
              <a:gd name="connsiteY0" fmla="*/ 455003 h 2401118"/>
              <a:gd name="connsiteX1" fmla="*/ 1184842 w 12223413"/>
              <a:gd name="connsiteY1" fmla="*/ 1400815 h 2401118"/>
              <a:gd name="connsiteX2" fmla="*/ 2501715 w 12223413"/>
              <a:gd name="connsiteY2" fmla="*/ 246403 h 2401118"/>
              <a:gd name="connsiteX3" fmla="*/ 4000193 w 12223413"/>
              <a:gd name="connsiteY3" fmla="*/ 2400619 h 2401118"/>
              <a:gd name="connsiteX4" fmla="*/ 5529102 w 12223413"/>
              <a:gd name="connsiteY4" fmla="*/ 9337 h 2401118"/>
              <a:gd name="connsiteX5" fmla="*/ 6714435 w 12223413"/>
              <a:gd name="connsiteY5" fmla="*/ 1533337 h 2401118"/>
              <a:gd name="connsiteX6" fmla="*/ 8136835 w 12223413"/>
              <a:gd name="connsiteY6" fmla="*/ 539915 h 2401118"/>
              <a:gd name="connsiteX7" fmla="*/ 9378613 w 12223413"/>
              <a:gd name="connsiteY7" fmla="*/ 1352715 h 2401118"/>
              <a:gd name="connsiteX8" fmla="*/ 10891324 w 12223413"/>
              <a:gd name="connsiteY8" fmla="*/ 494760 h 2401118"/>
              <a:gd name="connsiteX9" fmla="*/ 12223413 w 12223413"/>
              <a:gd name="connsiteY9" fmla="*/ 1138226 h 2401118"/>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145452 h 2408344"/>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211713 h 2408344"/>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211713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54995 h 2408344"/>
              <a:gd name="connsiteX9" fmla="*/ 12249917 w 12249917"/>
              <a:gd name="connsiteY9" fmla="*/ 1105696 h 2408344"/>
              <a:gd name="connsiteX0" fmla="*/ 0 w 12249917"/>
              <a:gd name="connsiteY0" fmla="*/ 462229 h 2412135"/>
              <a:gd name="connsiteX1" fmla="*/ 1184842 w 12249917"/>
              <a:gd name="connsiteY1" fmla="*/ 1408041 h 2412135"/>
              <a:gd name="connsiteX2" fmla="*/ 2501715 w 12249917"/>
              <a:gd name="connsiteY2" fmla="*/ 253629 h 2412135"/>
              <a:gd name="connsiteX3" fmla="*/ 4000193 w 12249917"/>
              <a:gd name="connsiteY3" fmla="*/ 2407845 h 2412135"/>
              <a:gd name="connsiteX4" fmla="*/ 5529102 w 12249917"/>
              <a:gd name="connsiteY4" fmla="*/ 16563 h 2412135"/>
              <a:gd name="connsiteX5" fmla="*/ 6714435 w 12249917"/>
              <a:gd name="connsiteY5" fmla="*/ 1540563 h 2412135"/>
              <a:gd name="connsiteX6" fmla="*/ 8136835 w 12249917"/>
              <a:gd name="connsiteY6" fmla="*/ 547141 h 2412135"/>
              <a:gd name="connsiteX7" fmla="*/ 9378613 w 12249917"/>
              <a:gd name="connsiteY7" fmla="*/ 1359941 h 2412135"/>
              <a:gd name="connsiteX8" fmla="*/ 10891324 w 12249917"/>
              <a:gd name="connsiteY8" fmla="*/ 554995 h 2412135"/>
              <a:gd name="connsiteX9" fmla="*/ 12249917 w 12249917"/>
              <a:gd name="connsiteY9" fmla="*/ 1105696 h 2412135"/>
              <a:gd name="connsiteX0" fmla="*/ 0 w 12249917"/>
              <a:gd name="connsiteY0" fmla="*/ 462229 h 2412045"/>
              <a:gd name="connsiteX1" fmla="*/ 1184842 w 12249917"/>
              <a:gd name="connsiteY1" fmla="*/ 1408041 h 2412045"/>
              <a:gd name="connsiteX2" fmla="*/ 2501715 w 12249917"/>
              <a:gd name="connsiteY2" fmla="*/ 253629 h 2412045"/>
              <a:gd name="connsiteX3" fmla="*/ 4000193 w 12249917"/>
              <a:gd name="connsiteY3" fmla="*/ 2407845 h 2412045"/>
              <a:gd name="connsiteX4" fmla="*/ 5529102 w 12249917"/>
              <a:gd name="connsiteY4" fmla="*/ 16563 h 2412045"/>
              <a:gd name="connsiteX5" fmla="*/ 6714435 w 12249917"/>
              <a:gd name="connsiteY5" fmla="*/ 1540563 h 2412045"/>
              <a:gd name="connsiteX6" fmla="*/ 8136835 w 12249917"/>
              <a:gd name="connsiteY6" fmla="*/ 547141 h 2412045"/>
              <a:gd name="connsiteX7" fmla="*/ 9378613 w 12249917"/>
              <a:gd name="connsiteY7" fmla="*/ 1359941 h 2412045"/>
              <a:gd name="connsiteX8" fmla="*/ 10891324 w 12249917"/>
              <a:gd name="connsiteY8" fmla="*/ 554995 h 2412045"/>
              <a:gd name="connsiteX9" fmla="*/ 12249917 w 12249917"/>
              <a:gd name="connsiteY9" fmla="*/ 1105696 h 2412045"/>
              <a:gd name="connsiteX0" fmla="*/ 0 w 12249917"/>
              <a:gd name="connsiteY0" fmla="*/ 462229 h 2410428"/>
              <a:gd name="connsiteX1" fmla="*/ 1184842 w 12249917"/>
              <a:gd name="connsiteY1" fmla="*/ 1408041 h 2410428"/>
              <a:gd name="connsiteX2" fmla="*/ 2501715 w 12249917"/>
              <a:gd name="connsiteY2" fmla="*/ 253629 h 2410428"/>
              <a:gd name="connsiteX3" fmla="*/ 4000193 w 12249917"/>
              <a:gd name="connsiteY3" fmla="*/ 2407845 h 2410428"/>
              <a:gd name="connsiteX4" fmla="*/ 5529102 w 12249917"/>
              <a:gd name="connsiteY4" fmla="*/ 16563 h 2410428"/>
              <a:gd name="connsiteX5" fmla="*/ 6714435 w 12249917"/>
              <a:gd name="connsiteY5" fmla="*/ 1540563 h 2410428"/>
              <a:gd name="connsiteX6" fmla="*/ 8136835 w 12249917"/>
              <a:gd name="connsiteY6" fmla="*/ 547141 h 2410428"/>
              <a:gd name="connsiteX7" fmla="*/ 9378613 w 12249917"/>
              <a:gd name="connsiteY7" fmla="*/ 1359941 h 2410428"/>
              <a:gd name="connsiteX8" fmla="*/ 10891324 w 12249917"/>
              <a:gd name="connsiteY8" fmla="*/ 554995 h 2410428"/>
              <a:gd name="connsiteX9" fmla="*/ 12249917 w 12249917"/>
              <a:gd name="connsiteY9" fmla="*/ 1105696 h 2410428"/>
              <a:gd name="connsiteX0" fmla="*/ 0 w 12249917"/>
              <a:gd name="connsiteY0" fmla="*/ 462229 h 2410557"/>
              <a:gd name="connsiteX1" fmla="*/ 1184842 w 12249917"/>
              <a:gd name="connsiteY1" fmla="*/ 1408041 h 2410557"/>
              <a:gd name="connsiteX2" fmla="*/ 2501715 w 12249917"/>
              <a:gd name="connsiteY2" fmla="*/ 253629 h 2410557"/>
              <a:gd name="connsiteX3" fmla="*/ 4000193 w 12249917"/>
              <a:gd name="connsiteY3" fmla="*/ 2407845 h 2410557"/>
              <a:gd name="connsiteX4" fmla="*/ 5529102 w 12249917"/>
              <a:gd name="connsiteY4" fmla="*/ 16563 h 2410557"/>
              <a:gd name="connsiteX5" fmla="*/ 6714435 w 12249917"/>
              <a:gd name="connsiteY5" fmla="*/ 1540563 h 2410557"/>
              <a:gd name="connsiteX6" fmla="*/ 8136835 w 12249917"/>
              <a:gd name="connsiteY6" fmla="*/ 547141 h 2410557"/>
              <a:gd name="connsiteX7" fmla="*/ 9378613 w 12249917"/>
              <a:gd name="connsiteY7" fmla="*/ 1359941 h 2410557"/>
              <a:gd name="connsiteX8" fmla="*/ 10891324 w 12249917"/>
              <a:gd name="connsiteY8" fmla="*/ 554995 h 2410557"/>
              <a:gd name="connsiteX9" fmla="*/ 12249917 w 12249917"/>
              <a:gd name="connsiteY9" fmla="*/ 1105696 h 2410557"/>
              <a:gd name="connsiteX0" fmla="*/ 0 w 12249917"/>
              <a:gd name="connsiteY0" fmla="*/ 462229 h 2410469"/>
              <a:gd name="connsiteX1" fmla="*/ 1184842 w 12249917"/>
              <a:gd name="connsiteY1" fmla="*/ 1408041 h 2410469"/>
              <a:gd name="connsiteX2" fmla="*/ 2501715 w 12249917"/>
              <a:gd name="connsiteY2" fmla="*/ 253629 h 2410469"/>
              <a:gd name="connsiteX3" fmla="*/ 4000193 w 12249917"/>
              <a:gd name="connsiteY3" fmla="*/ 2407845 h 2410469"/>
              <a:gd name="connsiteX4" fmla="*/ 5529102 w 12249917"/>
              <a:gd name="connsiteY4" fmla="*/ 16563 h 2410469"/>
              <a:gd name="connsiteX5" fmla="*/ 6714435 w 12249917"/>
              <a:gd name="connsiteY5" fmla="*/ 1540563 h 2410469"/>
              <a:gd name="connsiteX6" fmla="*/ 8136835 w 12249917"/>
              <a:gd name="connsiteY6" fmla="*/ 547141 h 2410469"/>
              <a:gd name="connsiteX7" fmla="*/ 9378613 w 12249917"/>
              <a:gd name="connsiteY7" fmla="*/ 1359941 h 2410469"/>
              <a:gd name="connsiteX8" fmla="*/ 10891324 w 12249917"/>
              <a:gd name="connsiteY8" fmla="*/ 554995 h 2410469"/>
              <a:gd name="connsiteX9" fmla="*/ 12249917 w 12249917"/>
              <a:gd name="connsiteY9" fmla="*/ 1105696 h 2410469"/>
              <a:gd name="connsiteX0" fmla="*/ 0 w 12249917"/>
              <a:gd name="connsiteY0" fmla="*/ 462229 h 2410734"/>
              <a:gd name="connsiteX1" fmla="*/ 1184842 w 12249917"/>
              <a:gd name="connsiteY1" fmla="*/ 1408041 h 2410734"/>
              <a:gd name="connsiteX2" fmla="*/ 2501715 w 12249917"/>
              <a:gd name="connsiteY2" fmla="*/ 253629 h 2410734"/>
              <a:gd name="connsiteX3" fmla="*/ 4000193 w 12249917"/>
              <a:gd name="connsiteY3" fmla="*/ 2407845 h 2410734"/>
              <a:gd name="connsiteX4" fmla="*/ 5529102 w 12249917"/>
              <a:gd name="connsiteY4" fmla="*/ 16563 h 2410734"/>
              <a:gd name="connsiteX5" fmla="*/ 6714435 w 12249917"/>
              <a:gd name="connsiteY5" fmla="*/ 1540563 h 2410734"/>
              <a:gd name="connsiteX6" fmla="*/ 8136835 w 12249917"/>
              <a:gd name="connsiteY6" fmla="*/ 547141 h 2410734"/>
              <a:gd name="connsiteX7" fmla="*/ 9378613 w 12249917"/>
              <a:gd name="connsiteY7" fmla="*/ 1359941 h 2410734"/>
              <a:gd name="connsiteX8" fmla="*/ 10891324 w 12249917"/>
              <a:gd name="connsiteY8" fmla="*/ 554995 h 2410734"/>
              <a:gd name="connsiteX9" fmla="*/ 12249917 w 12249917"/>
              <a:gd name="connsiteY9" fmla="*/ 1105696 h 2410734"/>
              <a:gd name="connsiteX0" fmla="*/ 0 w 12249917"/>
              <a:gd name="connsiteY0" fmla="*/ 462229 h 2410734"/>
              <a:gd name="connsiteX1" fmla="*/ 1184842 w 12249917"/>
              <a:gd name="connsiteY1" fmla="*/ 1408041 h 2410734"/>
              <a:gd name="connsiteX2" fmla="*/ 2501715 w 12249917"/>
              <a:gd name="connsiteY2" fmla="*/ 253629 h 2410734"/>
              <a:gd name="connsiteX3" fmla="*/ 4000193 w 12249917"/>
              <a:gd name="connsiteY3" fmla="*/ 2407845 h 2410734"/>
              <a:gd name="connsiteX4" fmla="*/ 5529102 w 12249917"/>
              <a:gd name="connsiteY4" fmla="*/ 16563 h 2410734"/>
              <a:gd name="connsiteX5" fmla="*/ 6714435 w 12249917"/>
              <a:gd name="connsiteY5" fmla="*/ 1540563 h 2410734"/>
              <a:gd name="connsiteX6" fmla="*/ 8136835 w 12249917"/>
              <a:gd name="connsiteY6" fmla="*/ 547141 h 2410734"/>
              <a:gd name="connsiteX7" fmla="*/ 9378613 w 12249917"/>
              <a:gd name="connsiteY7" fmla="*/ 1359941 h 2410734"/>
              <a:gd name="connsiteX8" fmla="*/ 10891324 w 12249917"/>
              <a:gd name="connsiteY8" fmla="*/ 554995 h 2410734"/>
              <a:gd name="connsiteX9" fmla="*/ 12249917 w 12249917"/>
              <a:gd name="connsiteY9" fmla="*/ 1105696 h 2410734"/>
              <a:gd name="connsiteX0" fmla="*/ 0 w 12316178"/>
              <a:gd name="connsiteY0" fmla="*/ 462229 h 2410734"/>
              <a:gd name="connsiteX1" fmla="*/ 1251103 w 12316178"/>
              <a:gd name="connsiteY1" fmla="*/ 1408041 h 2410734"/>
              <a:gd name="connsiteX2" fmla="*/ 2567976 w 12316178"/>
              <a:gd name="connsiteY2" fmla="*/ 253629 h 2410734"/>
              <a:gd name="connsiteX3" fmla="*/ 4066454 w 12316178"/>
              <a:gd name="connsiteY3" fmla="*/ 2407845 h 2410734"/>
              <a:gd name="connsiteX4" fmla="*/ 5595363 w 12316178"/>
              <a:gd name="connsiteY4" fmla="*/ 16563 h 2410734"/>
              <a:gd name="connsiteX5" fmla="*/ 6780696 w 12316178"/>
              <a:gd name="connsiteY5" fmla="*/ 1540563 h 2410734"/>
              <a:gd name="connsiteX6" fmla="*/ 8203096 w 12316178"/>
              <a:gd name="connsiteY6" fmla="*/ 547141 h 2410734"/>
              <a:gd name="connsiteX7" fmla="*/ 9444874 w 12316178"/>
              <a:gd name="connsiteY7" fmla="*/ 1359941 h 2410734"/>
              <a:gd name="connsiteX8" fmla="*/ 10957585 w 12316178"/>
              <a:gd name="connsiteY8" fmla="*/ 554995 h 2410734"/>
              <a:gd name="connsiteX9" fmla="*/ 12316178 w 12316178"/>
              <a:gd name="connsiteY9" fmla="*/ 1105696 h 2410734"/>
              <a:gd name="connsiteX0" fmla="*/ 0 w 12263169"/>
              <a:gd name="connsiteY0" fmla="*/ 448977 h 2410734"/>
              <a:gd name="connsiteX1" fmla="*/ 1198094 w 12263169"/>
              <a:gd name="connsiteY1" fmla="*/ 1408041 h 2410734"/>
              <a:gd name="connsiteX2" fmla="*/ 2514967 w 12263169"/>
              <a:gd name="connsiteY2" fmla="*/ 253629 h 2410734"/>
              <a:gd name="connsiteX3" fmla="*/ 4013445 w 12263169"/>
              <a:gd name="connsiteY3" fmla="*/ 2407845 h 2410734"/>
              <a:gd name="connsiteX4" fmla="*/ 5542354 w 12263169"/>
              <a:gd name="connsiteY4" fmla="*/ 16563 h 2410734"/>
              <a:gd name="connsiteX5" fmla="*/ 6727687 w 12263169"/>
              <a:gd name="connsiteY5" fmla="*/ 1540563 h 2410734"/>
              <a:gd name="connsiteX6" fmla="*/ 8150087 w 12263169"/>
              <a:gd name="connsiteY6" fmla="*/ 547141 h 2410734"/>
              <a:gd name="connsiteX7" fmla="*/ 9391865 w 12263169"/>
              <a:gd name="connsiteY7" fmla="*/ 1359941 h 2410734"/>
              <a:gd name="connsiteX8" fmla="*/ 10904576 w 12263169"/>
              <a:gd name="connsiteY8" fmla="*/ 554995 h 2410734"/>
              <a:gd name="connsiteX9" fmla="*/ 12263169 w 12263169"/>
              <a:gd name="connsiteY9" fmla="*/ 1105696 h 2410734"/>
              <a:gd name="connsiteX0" fmla="*/ 0 w 12276421"/>
              <a:gd name="connsiteY0" fmla="*/ 501986 h 2410734"/>
              <a:gd name="connsiteX1" fmla="*/ 1211346 w 12276421"/>
              <a:gd name="connsiteY1" fmla="*/ 1408041 h 2410734"/>
              <a:gd name="connsiteX2" fmla="*/ 2528219 w 12276421"/>
              <a:gd name="connsiteY2" fmla="*/ 253629 h 2410734"/>
              <a:gd name="connsiteX3" fmla="*/ 4026697 w 12276421"/>
              <a:gd name="connsiteY3" fmla="*/ 2407845 h 2410734"/>
              <a:gd name="connsiteX4" fmla="*/ 5555606 w 12276421"/>
              <a:gd name="connsiteY4" fmla="*/ 16563 h 2410734"/>
              <a:gd name="connsiteX5" fmla="*/ 6740939 w 12276421"/>
              <a:gd name="connsiteY5" fmla="*/ 1540563 h 2410734"/>
              <a:gd name="connsiteX6" fmla="*/ 8163339 w 12276421"/>
              <a:gd name="connsiteY6" fmla="*/ 547141 h 2410734"/>
              <a:gd name="connsiteX7" fmla="*/ 9405117 w 12276421"/>
              <a:gd name="connsiteY7" fmla="*/ 1359941 h 2410734"/>
              <a:gd name="connsiteX8" fmla="*/ 10917828 w 12276421"/>
              <a:gd name="connsiteY8" fmla="*/ 554995 h 2410734"/>
              <a:gd name="connsiteX9" fmla="*/ 12276421 w 12276421"/>
              <a:gd name="connsiteY9" fmla="*/ 1105696 h 241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76421" h="2410734">
                <a:moveTo>
                  <a:pt x="0" y="501986"/>
                </a:moveTo>
                <a:cubicBezTo>
                  <a:pt x="534135" y="445624"/>
                  <a:pt x="789976" y="1449434"/>
                  <a:pt x="1211346" y="1408041"/>
                </a:cubicBezTo>
                <a:cubicBezTo>
                  <a:pt x="1632716" y="1366648"/>
                  <a:pt x="1648176" y="166509"/>
                  <a:pt x="2528219" y="253629"/>
                </a:cubicBezTo>
                <a:cubicBezTo>
                  <a:pt x="3408262" y="340749"/>
                  <a:pt x="3124568" y="2500365"/>
                  <a:pt x="4026697" y="2407845"/>
                </a:cubicBezTo>
                <a:cubicBezTo>
                  <a:pt x="4928826" y="2315325"/>
                  <a:pt x="4917702" y="214119"/>
                  <a:pt x="5555606" y="16563"/>
                </a:cubicBezTo>
                <a:cubicBezTo>
                  <a:pt x="6193510" y="-180993"/>
                  <a:pt x="6306317" y="1452133"/>
                  <a:pt x="6740939" y="1540563"/>
                </a:cubicBezTo>
                <a:cubicBezTo>
                  <a:pt x="7175561" y="1628993"/>
                  <a:pt x="7719309" y="577245"/>
                  <a:pt x="8163339" y="547141"/>
                </a:cubicBezTo>
                <a:cubicBezTo>
                  <a:pt x="8607369" y="517037"/>
                  <a:pt x="8946036" y="1358632"/>
                  <a:pt x="9405117" y="1359941"/>
                </a:cubicBezTo>
                <a:cubicBezTo>
                  <a:pt x="9864198" y="1361250"/>
                  <a:pt x="10399521" y="544360"/>
                  <a:pt x="10917828" y="554995"/>
                </a:cubicBezTo>
                <a:cubicBezTo>
                  <a:pt x="11436135" y="565630"/>
                  <a:pt x="11542643" y="1084141"/>
                  <a:pt x="12276421" y="1105696"/>
                </a:cubicBezTo>
              </a:path>
            </a:pathLst>
          </a:custGeom>
          <a:noFill/>
          <a:ln w="317500">
            <a:solidFill>
              <a:schemeClr val="tx1"/>
            </a:solidFill>
          </a:ln>
          <a:effectLst>
            <a:outerShdw blurRad="101600" dist="88900" dir="5400000" sx="101000" sy="101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3DEAD5E1-6FE1-4FBA-9133-F45A60785FC2}"/>
              </a:ext>
            </a:extLst>
          </p:cNvPr>
          <p:cNvSpPr/>
          <p:nvPr/>
        </p:nvSpPr>
        <p:spPr>
          <a:xfrm>
            <a:off x="0" y="1295734"/>
            <a:ext cx="12276421" cy="2410734"/>
          </a:xfrm>
          <a:custGeom>
            <a:avLst/>
            <a:gdLst>
              <a:gd name="connsiteX0" fmla="*/ 0 w 12316178"/>
              <a:gd name="connsiteY0" fmla="*/ 495027 h 2414699"/>
              <a:gd name="connsiteX1" fmla="*/ 1264355 w 12316178"/>
              <a:gd name="connsiteY1" fmla="*/ 1533604 h 2414699"/>
              <a:gd name="connsiteX2" fmla="*/ 2607733 w 12316178"/>
              <a:gd name="connsiteY2" fmla="*/ 246671 h 2414699"/>
              <a:gd name="connsiteX3" fmla="*/ 3973689 w 12316178"/>
              <a:gd name="connsiteY3" fmla="*/ 2414138 h 2414699"/>
              <a:gd name="connsiteX4" fmla="*/ 5621867 w 12316178"/>
              <a:gd name="connsiteY4" fmla="*/ 9604 h 2414699"/>
              <a:gd name="connsiteX5" fmla="*/ 6807200 w 12316178"/>
              <a:gd name="connsiteY5" fmla="*/ 1533604 h 2414699"/>
              <a:gd name="connsiteX6" fmla="*/ 8229600 w 12316178"/>
              <a:gd name="connsiteY6" fmla="*/ 540182 h 2414699"/>
              <a:gd name="connsiteX7" fmla="*/ 9471378 w 12316178"/>
              <a:gd name="connsiteY7" fmla="*/ 1352982 h 2414699"/>
              <a:gd name="connsiteX8" fmla="*/ 10984089 w 12316178"/>
              <a:gd name="connsiteY8" fmla="*/ 495027 h 2414699"/>
              <a:gd name="connsiteX9" fmla="*/ 12316178 w 12316178"/>
              <a:gd name="connsiteY9" fmla="*/ 1138493 h 2414699"/>
              <a:gd name="connsiteX0" fmla="*/ 0 w 12223413"/>
              <a:gd name="connsiteY0" fmla="*/ 455270 h 2414699"/>
              <a:gd name="connsiteX1" fmla="*/ 1171590 w 12223413"/>
              <a:gd name="connsiteY1" fmla="*/ 1533604 h 2414699"/>
              <a:gd name="connsiteX2" fmla="*/ 2514968 w 12223413"/>
              <a:gd name="connsiteY2" fmla="*/ 246671 h 2414699"/>
              <a:gd name="connsiteX3" fmla="*/ 3880924 w 12223413"/>
              <a:gd name="connsiteY3" fmla="*/ 2414138 h 2414699"/>
              <a:gd name="connsiteX4" fmla="*/ 5529102 w 12223413"/>
              <a:gd name="connsiteY4" fmla="*/ 9604 h 2414699"/>
              <a:gd name="connsiteX5" fmla="*/ 6714435 w 12223413"/>
              <a:gd name="connsiteY5" fmla="*/ 1533604 h 2414699"/>
              <a:gd name="connsiteX6" fmla="*/ 8136835 w 12223413"/>
              <a:gd name="connsiteY6" fmla="*/ 540182 h 2414699"/>
              <a:gd name="connsiteX7" fmla="*/ 9378613 w 12223413"/>
              <a:gd name="connsiteY7" fmla="*/ 1352982 h 2414699"/>
              <a:gd name="connsiteX8" fmla="*/ 10891324 w 12223413"/>
              <a:gd name="connsiteY8" fmla="*/ 495027 h 2414699"/>
              <a:gd name="connsiteX9" fmla="*/ 12223413 w 12223413"/>
              <a:gd name="connsiteY9" fmla="*/ 1138493 h 2414699"/>
              <a:gd name="connsiteX0" fmla="*/ 0 w 12223413"/>
              <a:gd name="connsiteY0" fmla="*/ 455270 h 2414699"/>
              <a:gd name="connsiteX1" fmla="*/ 1171590 w 12223413"/>
              <a:gd name="connsiteY1" fmla="*/ 1533604 h 2414699"/>
              <a:gd name="connsiteX2" fmla="*/ 2514968 w 12223413"/>
              <a:gd name="connsiteY2" fmla="*/ 246671 h 2414699"/>
              <a:gd name="connsiteX3" fmla="*/ 3880924 w 12223413"/>
              <a:gd name="connsiteY3" fmla="*/ 2414138 h 2414699"/>
              <a:gd name="connsiteX4" fmla="*/ 5529102 w 12223413"/>
              <a:gd name="connsiteY4" fmla="*/ 9604 h 2414699"/>
              <a:gd name="connsiteX5" fmla="*/ 6714435 w 12223413"/>
              <a:gd name="connsiteY5" fmla="*/ 1533604 h 2414699"/>
              <a:gd name="connsiteX6" fmla="*/ 8136835 w 12223413"/>
              <a:gd name="connsiteY6" fmla="*/ 540182 h 2414699"/>
              <a:gd name="connsiteX7" fmla="*/ 9378613 w 12223413"/>
              <a:gd name="connsiteY7" fmla="*/ 1352982 h 2414699"/>
              <a:gd name="connsiteX8" fmla="*/ 10891324 w 12223413"/>
              <a:gd name="connsiteY8" fmla="*/ 495027 h 2414699"/>
              <a:gd name="connsiteX9" fmla="*/ 12223413 w 12223413"/>
              <a:gd name="connsiteY9" fmla="*/ 1138493 h 2414699"/>
              <a:gd name="connsiteX0" fmla="*/ 0 w 12223413"/>
              <a:gd name="connsiteY0" fmla="*/ 455270 h 2414704"/>
              <a:gd name="connsiteX1" fmla="*/ 1184842 w 12223413"/>
              <a:gd name="connsiteY1" fmla="*/ 1401082 h 2414704"/>
              <a:gd name="connsiteX2" fmla="*/ 2514968 w 12223413"/>
              <a:gd name="connsiteY2" fmla="*/ 246671 h 2414704"/>
              <a:gd name="connsiteX3" fmla="*/ 3880924 w 12223413"/>
              <a:gd name="connsiteY3" fmla="*/ 2414138 h 2414704"/>
              <a:gd name="connsiteX4" fmla="*/ 5529102 w 12223413"/>
              <a:gd name="connsiteY4" fmla="*/ 9604 h 2414704"/>
              <a:gd name="connsiteX5" fmla="*/ 6714435 w 12223413"/>
              <a:gd name="connsiteY5" fmla="*/ 1533604 h 2414704"/>
              <a:gd name="connsiteX6" fmla="*/ 8136835 w 12223413"/>
              <a:gd name="connsiteY6" fmla="*/ 540182 h 2414704"/>
              <a:gd name="connsiteX7" fmla="*/ 9378613 w 12223413"/>
              <a:gd name="connsiteY7" fmla="*/ 1352982 h 2414704"/>
              <a:gd name="connsiteX8" fmla="*/ 10891324 w 12223413"/>
              <a:gd name="connsiteY8" fmla="*/ 495027 h 2414704"/>
              <a:gd name="connsiteX9" fmla="*/ 12223413 w 12223413"/>
              <a:gd name="connsiteY9" fmla="*/ 1138493 h 2414704"/>
              <a:gd name="connsiteX0" fmla="*/ 0 w 12223413"/>
              <a:gd name="connsiteY0" fmla="*/ 455270 h 2414704"/>
              <a:gd name="connsiteX1" fmla="*/ 1184842 w 12223413"/>
              <a:gd name="connsiteY1" fmla="*/ 1401082 h 2414704"/>
              <a:gd name="connsiteX2" fmla="*/ 2514968 w 12223413"/>
              <a:gd name="connsiteY2" fmla="*/ 246671 h 2414704"/>
              <a:gd name="connsiteX3" fmla="*/ 3880924 w 12223413"/>
              <a:gd name="connsiteY3" fmla="*/ 2414138 h 2414704"/>
              <a:gd name="connsiteX4" fmla="*/ 5529102 w 12223413"/>
              <a:gd name="connsiteY4" fmla="*/ 9604 h 2414704"/>
              <a:gd name="connsiteX5" fmla="*/ 6714435 w 12223413"/>
              <a:gd name="connsiteY5" fmla="*/ 1533604 h 2414704"/>
              <a:gd name="connsiteX6" fmla="*/ 8136835 w 12223413"/>
              <a:gd name="connsiteY6" fmla="*/ 540182 h 2414704"/>
              <a:gd name="connsiteX7" fmla="*/ 9378613 w 12223413"/>
              <a:gd name="connsiteY7" fmla="*/ 1352982 h 2414704"/>
              <a:gd name="connsiteX8" fmla="*/ 10891324 w 12223413"/>
              <a:gd name="connsiteY8" fmla="*/ 495027 h 2414704"/>
              <a:gd name="connsiteX9" fmla="*/ 12223413 w 12223413"/>
              <a:gd name="connsiteY9" fmla="*/ 1138493 h 2414704"/>
              <a:gd name="connsiteX0" fmla="*/ 0 w 12223413"/>
              <a:gd name="connsiteY0" fmla="*/ 455270 h 2414606"/>
              <a:gd name="connsiteX1" fmla="*/ 1184842 w 12223413"/>
              <a:gd name="connsiteY1" fmla="*/ 1401082 h 2414606"/>
              <a:gd name="connsiteX2" fmla="*/ 2514968 w 12223413"/>
              <a:gd name="connsiteY2" fmla="*/ 246671 h 2414606"/>
              <a:gd name="connsiteX3" fmla="*/ 3880924 w 12223413"/>
              <a:gd name="connsiteY3" fmla="*/ 2414138 h 2414606"/>
              <a:gd name="connsiteX4" fmla="*/ 5529102 w 12223413"/>
              <a:gd name="connsiteY4" fmla="*/ 9604 h 2414606"/>
              <a:gd name="connsiteX5" fmla="*/ 6714435 w 12223413"/>
              <a:gd name="connsiteY5" fmla="*/ 1533604 h 2414606"/>
              <a:gd name="connsiteX6" fmla="*/ 8136835 w 12223413"/>
              <a:gd name="connsiteY6" fmla="*/ 540182 h 2414606"/>
              <a:gd name="connsiteX7" fmla="*/ 9378613 w 12223413"/>
              <a:gd name="connsiteY7" fmla="*/ 1352982 h 2414606"/>
              <a:gd name="connsiteX8" fmla="*/ 10891324 w 12223413"/>
              <a:gd name="connsiteY8" fmla="*/ 495027 h 2414606"/>
              <a:gd name="connsiteX9" fmla="*/ 12223413 w 12223413"/>
              <a:gd name="connsiteY9" fmla="*/ 1138493 h 2414606"/>
              <a:gd name="connsiteX0" fmla="*/ 0 w 12223413"/>
              <a:gd name="connsiteY0" fmla="*/ 455270 h 2414632"/>
              <a:gd name="connsiteX1" fmla="*/ 1184842 w 12223413"/>
              <a:gd name="connsiteY1" fmla="*/ 1401082 h 2414632"/>
              <a:gd name="connsiteX2" fmla="*/ 2514968 w 12223413"/>
              <a:gd name="connsiteY2" fmla="*/ 246671 h 2414632"/>
              <a:gd name="connsiteX3" fmla="*/ 3880924 w 12223413"/>
              <a:gd name="connsiteY3" fmla="*/ 2414138 h 2414632"/>
              <a:gd name="connsiteX4" fmla="*/ 5529102 w 12223413"/>
              <a:gd name="connsiteY4" fmla="*/ 9604 h 2414632"/>
              <a:gd name="connsiteX5" fmla="*/ 6714435 w 12223413"/>
              <a:gd name="connsiteY5" fmla="*/ 1533604 h 2414632"/>
              <a:gd name="connsiteX6" fmla="*/ 8136835 w 12223413"/>
              <a:gd name="connsiteY6" fmla="*/ 540182 h 2414632"/>
              <a:gd name="connsiteX7" fmla="*/ 9378613 w 12223413"/>
              <a:gd name="connsiteY7" fmla="*/ 1352982 h 2414632"/>
              <a:gd name="connsiteX8" fmla="*/ 10891324 w 12223413"/>
              <a:gd name="connsiteY8" fmla="*/ 495027 h 2414632"/>
              <a:gd name="connsiteX9" fmla="*/ 12223413 w 12223413"/>
              <a:gd name="connsiteY9" fmla="*/ 1138493 h 2414632"/>
              <a:gd name="connsiteX0" fmla="*/ 0 w 12223413"/>
              <a:gd name="connsiteY0" fmla="*/ 455270 h 2414820"/>
              <a:gd name="connsiteX1" fmla="*/ 1184842 w 12223413"/>
              <a:gd name="connsiteY1" fmla="*/ 1401082 h 2414820"/>
              <a:gd name="connsiteX2" fmla="*/ 2594481 w 12223413"/>
              <a:gd name="connsiteY2" fmla="*/ 286427 h 2414820"/>
              <a:gd name="connsiteX3" fmla="*/ 3880924 w 12223413"/>
              <a:gd name="connsiteY3" fmla="*/ 2414138 h 2414820"/>
              <a:gd name="connsiteX4" fmla="*/ 5529102 w 12223413"/>
              <a:gd name="connsiteY4" fmla="*/ 9604 h 2414820"/>
              <a:gd name="connsiteX5" fmla="*/ 6714435 w 12223413"/>
              <a:gd name="connsiteY5" fmla="*/ 1533604 h 2414820"/>
              <a:gd name="connsiteX6" fmla="*/ 8136835 w 12223413"/>
              <a:gd name="connsiteY6" fmla="*/ 540182 h 2414820"/>
              <a:gd name="connsiteX7" fmla="*/ 9378613 w 12223413"/>
              <a:gd name="connsiteY7" fmla="*/ 1352982 h 2414820"/>
              <a:gd name="connsiteX8" fmla="*/ 10891324 w 12223413"/>
              <a:gd name="connsiteY8" fmla="*/ 495027 h 2414820"/>
              <a:gd name="connsiteX9" fmla="*/ 12223413 w 12223413"/>
              <a:gd name="connsiteY9" fmla="*/ 1138493 h 2414820"/>
              <a:gd name="connsiteX0" fmla="*/ 0 w 12223413"/>
              <a:gd name="connsiteY0" fmla="*/ 455270 h 2414848"/>
              <a:gd name="connsiteX1" fmla="*/ 1184842 w 12223413"/>
              <a:gd name="connsiteY1" fmla="*/ 1401082 h 2414848"/>
              <a:gd name="connsiteX2" fmla="*/ 2594481 w 12223413"/>
              <a:gd name="connsiteY2" fmla="*/ 286427 h 2414848"/>
              <a:gd name="connsiteX3" fmla="*/ 3880924 w 12223413"/>
              <a:gd name="connsiteY3" fmla="*/ 2414138 h 2414848"/>
              <a:gd name="connsiteX4" fmla="*/ 5529102 w 12223413"/>
              <a:gd name="connsiteY4" fmla="*/ 9604 h 2414848"/>
              <a:gd name="connsiteX5" fmla="*/ 6714435 w 12223413"/>
              <a:gd name="connsiteY5" fmla="*/ 1533604 h 2414848"/>
              <a:gd name="connsiteX6" fmla="*/ 8136835 w 12223413"/>
              <a:gd name="connsiteY6" fmla="*/ 540182 h 2414848"/>
              <a:gd name="connsiteX7" fmla="*/ 9378613 w 12223413"/>
              <a:gd name="connsiteY7" fmla="*/ 1352982 h 2414848"/>
              <a:gd name="connsiteX8" fmla="*/ 10891324 w 12223413"/>
              <a:gd name="connsiteY8" fmla="*/ 495027 h 2414848"/>
              <a:gd name="connsiteX9" fmla="*/ 12223413 w 12223413"/>
              <a:gd name="connsiteY9" fmla="*/ 1138493 h 2414848"/>
              <a:gd name="connsiteX0" fmla="*/ 0 w 12223413"/>
              <a:gd name="connsiteY0" fmla="*/ 455270 h 2414151"/>
              <a:gd name="connsiteX1" fmla="*/ 1184842 w 12223413"/>
              <a:gd name="connsiteY1" fmla="*/ 1401082 h 2414151"/>
              <a:gd name="connsiteX2" fmla="*/ 2594481 w 12223413"/>
              <a:gd name="connsiteY2" fmla="*/ 286427 h 2414151"/>
              <a:gd name="connsiteX3" fmla="*/ 3880924 w 12223413"/>
              <a:gd name="connsiteY3" fmla="*/ 2414138 h 2414151"/>
              <a:gd name="connsiteX4" fmla="*/ 5529102 w 12223413"/>
              <a:gd name="connsiteY4" fmla="*/ 9604 h 2414151"/>
              <a:gd name="connsiteX5" fmla="*/ 6714435 w 12223413"/>
              <a:gd name="connsiteY5" fmla="*/ 1533604 h 2414151"/>
              <a:gd name="connsiteX6" fmla="*/ 8136835 w 12223413"/>
              <a:gd name="connsiteY6" fmla="*/ 540182 h 2414151"/>
              <a:gd name="connsiteX7" fmla="*/ 9378613 w 12223413"/>
              <a:gd name="connsiteY7" fmla="*/ 1352982 h 2414151"/>
              <a:gd name="connsiteX8" fmla="*/ 10891324 w 12223413"/>
              <a:gd name="connsiteY8" fmla="*/ 495027 h 2414151"/>
              <a:gd name="connsiteX9" fmla="*/ 12223413 w 12223413"/>
              <a:gd name="connsiteY9" fmla="*/ 1138493 h 2414151"/>
              <a:gd name="connsiteX0" fmla="*/ 0 w 12223413"/>
              <a:gd name="connsiteY0" fmla="*/ 455270 h 2421300"/>
              <a:gd name="connsiteX1" fmla="*/ 1184842 w 12223413"/>
              <a:gd name="connsiteY1" fmla="*/ 1401082 h 2421300"/>
              <a:gd name="connsiteX2" fmla="*/ 2594481 w 12223413"/>
              <a:gd name="connsiteY2" fmla="*/ 286427 h 2421300"/>
              <a:gd name="connsiteX3" fmla="*/ 3880924 w 12223413"/>
              <a:gd name="connsiteY3" fmla="*/ 2414138 h 2421300"/>
              <a:gd name="connsiteX4" fmla="*/ 5529102 w 12223413"/>
              <a:gd name="connsiteY4" fmla="*/ 9604 h 2421300"/>
              <a:gd name="connsiteX5" fmla="*/ 6714435 w 12223413"/>
              <a:gd name="connsiteY5" fmla="*/ 1533604 h 2421300"/>
              <a:gd name="connsiteX6" fmla="*/ 8136835 w 12223413"/>
              <a:gd name="connsiteY6" fmla="*/ 540182 h 2421300"/>
              <a:gd name="connsiteX7" fmla="*/ 9378613 w 12223413"/>
              <a:gd name="connsiteY7" fmla="*/ 1352982 h 2421300"/>
              <a:gd name="connsiteX8" fmla="*/ 10891324 w 12223413"/>
              <a:gd name="connsiteY8" fmla="*/ 495027 h 2421300"/>
              <a:gd name="connsiteX9" fmla="*/ 12223413 w 12223413"/>
              <a:gd name="connsiteY9" fmla="*/ 1138493 h 2421300"/>
              <a:gd name="connsiteX0" fmla="*/ 0 w 12223413"/>
              <a:gd name="connsiteY0" fmla="*/ 468772 h 2434802"/>
              <a:gd name="connsiteX1" fmla="*/ 1184842 w 12223413"/>
              <a:gd name="connsiteY1" fmla="*/ 1414584 h 2434802"/>
              <a:gd name="connsiteX2" fmla="*/ 2594481 w 12223413"/>
              <a:gd name="connsiteY2" fmla="*/ 299929 h 2434802"/>
              <a:gd name="connsiteX3" fmla="*/ 3880924 w 12223413"/>
              <a:gd name="connsiteY3" fmla="*/ 2427640 h 2434802"/>
              <a:gd name="connsiteX4" fmla="*/ 5529102 w 12223413"/>
              <a:gd name="connsiteY4" fmla="*/ 23106 h 2434802"/>
              <a:gd name="connsiteX5" fmla="*/ 6714435 w 12223413"/>
              <a:gd name="connsiteY5" fmla="*/ 1547106 h 2434802"/>
              <a:gd name="connsiteX6" fmla="*/ 8136835 w 12223413"/>
              <a:gd name="connsiteY6" fmla="*/ 553684 h 2434802"/>
              <a:gd name="connsiteX7" fmla="*/ 9378613 w 12223413"/>
              <a:gd name="connsiteY7" fmla="*/ 1366484 h 2434802"/>
              <a:gd name="connsiteX8" fmla="*/ 10891324 w 12223413"/>
              <a:gd name="connsiteY8" fmla="*/ 508529 h 2434802"/>
              <a:gd name="connsiteX9" fmla="*/ 12223413 w 12223413"/>
              <a:gd name="connsiteY9" fmla="*/ 1151995 h 2434802"/>
              <a:gd name="connsiteX0" fmla="*/ 0 w 12223413"/>
              <a:gd name="connsiteY0" fmla="*/ 469219 h 2440650"/>
              <a:gd name="connsiteX1" fmla="*/ 1184842 w 12223413"/>
              <a:gd name="connsiteY1" fmla="*/ 1415031 h 2440650"/>
              <a:gd name="connsiteX2" fmla="*/ 2594481 w 12223413"/>
              <a:gd name="connsiteY2" fmla="*/ 300376 h 2440650"/>
              <a:gd name="connsiteX3" fmla="*/ 3880924 w 12223413"/>
              <a:gd name="connsiteY3" fmla="*/ 2428087 h 2440650"/>
              <a:gd name="connsiteX4" fmla="*/ 5529102 w 12223413"/>
              <a:gd name="connsiteY4" fmla="*/ 23553 h 2440650"/>
              <a:gd name="connsiteX5" fmla="*/ 6714435 w 12223413"/>
              <a:gd name="connsiteY5" fmla="*/ 1547553 h 2440650"/>
              <a:gd name="connsiteX6" fmla="*/ 8136835 w 12223413"/>
              <a:gd name="connsiteY6" fmla="*/ 554131 h 2440650"/>
              <a:gd name="connsiteX7" fmla="*/ 9378613 w 12223413"/>
              <a:gd name="connsiteY7" fmla="*/ 1366931 h 2440650"/>
              <a:gd name="connsiteX8" fmla="*/ 10891324 w 12223413"/>
              <a:gd name="connsiteY8" fmla="*/ 508976 h 2440650"/>
              <a:gd name="connsiteX9" fmla="*/ 12223413 w 12223413"/>
              <a:gd name="connsiteY9" fmla="*/ 1152442 h 2440650"/>
              <a:gd name="connsiteX0" fmla="*/ 0 w 12223413"/>
              <a:gd name="connsiteY0" fmla="*/ 454481 h 2387495"/>
              <a:gd name="connsiteX1" fmla="*/ 1184842 w 12223413"/>
              <a:gd name="connsiteY1" fmla="*/ 1400293 h 2387495"/>
              <a:gd name="connsiteX2" fmla="*/ 2594481 w 12223413"/>
              <a:gd name="connsiteY2" fmla="*/ 285638 h 2387495"/>
              <a:gd name="connsiteX3" fmla="*/ 4106211 w 12223413"/>
              <a:gd name="connsiteY3" fmla="*/ 2373593 h 2387495"/>
              <a:gd name="connsiteX4" fmla="*/ 5529102 w 12223413"/>
              <a:gd name="connsiteY4" fmla="*/ 8815 h 2387495"/>
              <a:gd name="connsiteX5" fmla="*/ 6714435 w 12223413"/>
              <a:gd name="connsiteY5" fmla="*/ 1532815 h 2387495"/>
              <a:gd name="connsiteX6" fmla="*/ 8136835 w 12223413"/>
              <a:gd name="connsiteY6" fmla="*/ 539393 h 2387495"/>
              <a:gd name="connsiteX7" fmla="*/ 9378613 w 12223413"/>
              <a:gd name="connsiteY7" fmla="*/ 1352193 h 2387495"/>
              <a:gd name="connsiteX8" fmla="*/ 10891324 w 12223413"/>
              <a:gd name="connsiteY8" fmla="*/ 494238 h 2387495"/>
              <a:gd name="connsiteX9" fmla="*/ 12223413 w 12223413"/>
              <a:gd name="connsiteY9" fmla="*/ 1137704 h 2387495"/>
              <a:gd name="connsiteX0" fmla="*/ 0 w 12223413"/>
              <a:gd name="connsiteY0" fmla="*/ 453231 h 2320331"/>
              <a:gd name="connsiteX1" fmla="*/ 1184842 w 12223413"/>
              <a:gd name="connsiteY1" fmla="*/ 1399043 h 2320331"/>
              <a:gd name="connsiteX2" fmla="*/ 2594481 w 12223413"/>
              <a:gd name="connsiteY2" fmla="*/ 284388 h 2320331"/>
              <a:gd name="connsiteX3" fmla="*/ 4000193 w 12223413"/>
              <a:gd name="connsiteY3" fmla="*/ 2306082 h 2320331"/>
              <a:gd name="connsiteX4" fmla="*/ 5529102 w 12223413"/>
              <a:gd name="connsiteY4" fmla="*/ 7565 h 2320331"/>
              <a:gd name="connsiteX5" fmla="*/ 6714435 w 12223413"/>
              <a:gd name="connsiteY5" fmla="*/ 1531565 h 2320331"/>
              <a:gd name="connsiteX6" fmla="*/ 8136835 w 12223413"/>
              <a:gd name="connsiteY6" fmla="*/ 538143 h 2320331"/>
              <a:gd name="connsiteX7" fmla="*/ 9378613 w 12223413"/>
              <a:gd name="connsiteY7" fmla="*/ 1350943 h 2320331"/>
              <a:gd name="connsiteX8" fmla="*/ 10891324 w 12223413"/>
              <a:gd name="connsiteY8" fmla="*/ 492988 h 2320331"/>
              <a:gd name="connsiteX9" fmla="*/ 12223413 w 12223413"/>
              <a:gd name="connsiteY9" fmla="*/ 1136454 h 2320331"/>
              <a:gd name="connsiteX0" fmla="*/ 0 w 12223413"/>
              <a:gd name="connsiteY0" fmla="*/ 453231 h 2306457"/>
              <a:gd name="connsiteX1" fmla="*/ 1184842 w 12223413"/>
              <a:gd name="connsiteY1" fmla="*/ 1399043 h 2306457"/>
              <a:gd name="connsiteX2" fmla="*/ 2594481 w 12223413"/>
              <a:gd name="connsiteY2" fmla="*/ 284388 h 2306457"/>
              <a:gd name="connsiteX3" fmla="*/ 4000193 w 12223413"/>
              <a:gd name="connsiteY3" fmla="*/ 2306082 h 2306457"/>
              <a:gd name="connsiteX4" fmla="*/ 5529102 w 12223413"/>
              <a:gd name="connsiteY4" fmla="*/ 7565 h 2306457"/>
              <a:gd name="connsiteX5" fmla="*/ 6714435 w 12223413"/>
              <a:gd name="connsiteY5" fmla="*/ 1531565 h 2306457"/>
              <a:gd name="connsiteX6" fmla="*/ 8136835 w 12223413"/>
              <a:gd name="connsiteY6" fmla="*/ 538143 h 2306457"/>
              <a:gd name="connsiteX7" fmla="*/ 9378613 w 12223413"/>
              <a:gd name="connsiteY7" fmla="*/ 1350943 h 2306457"/>
              <a:gd name="connsiteX8" fmla="*/ 10891324 w 12223413"/>
              <a:gd name="connsiteY8" fmla="*/ 492988 h 2306457"/>
              <a:gd name="connsiteX9" fmla="*/ 12223413 w 12223413"/>
              <a:gd name="connsiteY9" fmla="*/ 1136454 h 2306457"/>
              <a:gd name="connsiteX0" fmla="*/ 0 w 12223413"/>
              <a:gd name="connsiteY0" fmla="*/ 453231 h 2306457"/>
              <a:gd name="connsiteX1" fmla="*/ 1184842 w 12223413"/>
              <a:gd name="connsiteY1" fmla="*/ 1399043 h 2306457"/>
              <a:gd name="connsiteX2" fmla="*/ 2594481 w 12223413"/>
              <a:gd name="connsiteY2" fmla="*/ 284388 h 2306457"/>
              <a:gd name="connsiteX3" fmla="*/ 4000193 w 12223413"/>
              <a:gd name="connsiteY3" fmla="*/ 2306082 h 2306457"/>
              <a:gd name="connsiteX4" fmla="*/ 5529102 w 12223413"/>
              <a:gd name="connsiteY4" fmla="*/ 7565 h 2306457"/>
              <a:gd name="connsiteX5" fmla="*/ 6714435 w 12223413"/>
              <a:gd name="connsiteY5" fmla="*/ 1531565 h 2306457"/>
              <a:gd name="connsiteX6" fmla="*/ 8136835 w 12223413"/>
              <a:gd name="connsiteY6" fmla="*/ 538143 h 2306457"/>
              <a:gd name="connsiteX7" fmla="*/ 9378613 w 12223413"/>
              <a:gd name="connsiteY7" fmla="*/ 1350943 h 2306457"/>
              <a:gd name="connsiteX8" fmla="*/ 10891324 w 12223413"/>
              <a:gd name="connsiteY8" fmla="*/ 492988 h 2306457"/>
              <a:gd name="connsiteX9" fmla="*/ 12223413 w 12223413"/>
              <a:gd name="connsiteY9" fmla="*/ 1136454 h 2306457"/>
              <a:gd name="connsiteX0" fmla="*/ 0 w 12223413"/>
              <a:gd name="connsiteY0" fmla="*/ 446880 h 2300093"/>
              <a:gd name="connsiteX1" fmla="*/ 1184842 w 12223413"/>
              <a:gd name="connsiteY1" fmla="*/ 1392692 h 2300093"/>
              <a:gd name="connsiteX2" fmla="*/ 2594481 w 12223413"/>
              <a:gd name="connsiteY2" fmla="*/ 278037 h 2300093"/>
              <a:gd name="connsiteX3" fmla="*/ 4000193 w 12223413"/>
              <a:gd name="connsiteY3" fmla="*/ 2299731 h 2300093"/>
              <a:gd name="connsiteX4" fmla="*/ 5529102 w 12223413"/>
              <a:gd name="connsiteY4" fmla="*/ 1214 h 2300093"/>
              <a:gd name="connsiteX5" fmla="*/ 6714435 w 12223413"/>
              <a:gd name="connsiteY5" fmla="*/ 1525214 h 2300093"/>
              <a:gd name="connsiteX6" fmla="*/ 8136835 w 12223413"/>
              <a:gd name="connsiteY6" fmla="*/ 531792 h 2300093"/>
              <a:gd name="connsiteX7" fmla="*/ 9378613 w 12223413"/>
              <a:gd name="connsiteY7" fmla="*/ 1344592 h 2300093"/>
              <a:gd name="connsiteX8" fmla="*/ 10891324 w 12223413"/>
              <a:gd name="connsiteY8" fmla="*/ 486637 h 2300093"/>
              <a:gd name="connsiteX9" fmla="*/ 12223413 w 12223413"/>
              <a:gd name="connsiteY9" fmla="*/ 1130103 h 2300093"/>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0981"/>
              <a:gd name="connsiteX1" fmla="*/ 1184842 w 12223413"/>
              <a:gd name="connsiteY1" fmla="*/ 1400815 h 2400981"/>
              <a:gd name="connsiteX2" fmla="*/ 2594481 w 12223413"/>
              <a:gd name="connsiteY2" fmla="*/ 286160 h 2400981"/>
              <a:gd name="connsiteX3" fmla="*/ 4000193 w 12223413"/>
              <a:gd name="connsiteY3" fmla="*/ 2400619 h 2400981"/>
              <a:gd name="connsiteX4" fmla="*/ 5529102 w 12223413"/>
              <a:gd name="connsiteY4" fmla="*/ 9337 h 2400981"/>
              <a:gd name="connsiteX5" fmla="*/ 6714435 w 12223413"/>
              <a:gd name="connsiteY5" fmla="*/ 1533337 h 2400981"/>
              <a:gd name="connsiteX6" fmla="*/ 8136835 w 12223413"/>
              <a:gd name="connsiteY6" fmla="*/ 539915 h 2400981"/>
              <a:gd name="connsiteX7" fmla="*/ 9378613 w 12223413"/>
              <a:gd name="connsiteY7" fmla="*/ 1352715 h 2400981"/>
              <a:gd name="connsiteX8" fmla="*/ 10891324 w 12223413"/>
              <a:gd name="connsiteY8" fmla="*/ 494760 h 2400981"/>
              <a:gd name="connsiteX9" fmla="*/ 12223413 w 12223413"/>
              <a:gd name="connsiteY9" fmla="*/ 1138226 h 2400981"/>
              <a:gd name="connsiteX0" fmla="*/ 0 w 12223413"/>
              <a:gd name="connsiteY0" fmla="*/ 455003 h 2401099"/>
              <a:gd name="connsiteX1" fmla="*/ 1184842 w 12223413"/>
              <a:gd name="connsiteY1" fmla="*/ 1400815 h 2401099"/>
              <a:gd name="connsiteX2" fmla="*/ 2501715 w 12223413"/>
              <a:gd name="connsiteY2" fmla="*/ 246403 h 2401099"/>
              <a:gd name="connsiteX3" fmla="*/ 4000193 w 12223413"/>
              <a:gd name="connsiteY3" fmla="*/ 2400619 h 2401099"/>
              <a:gd name="connsiteX4" fmla="*/ 5529102 w 12223413"/>
              <a:gd name="connsiteY4" fmla="*/ 9337 h 2401099"/>
              <a:gd name="connsiteX5" fmla="*/ 6714435 w 12223413"/>
              <a:gd name="connsiteY5" fmla="*/ 1533337 h 2401099"/>
              <a:gd name="connsiteX6" fmla="*/ 8136835 w 12223413"/>
              <a:gd name="connsiteY6" fmla="*/ 539915 h 2401099"/>
              <a:gd name="connsiteX7" fmla="*/ 9378613 w 12223413"/>
              <a:gd name="connsiteY7" fmla="*/ 1352715 h 2401099"/>
              <a:gd name="connsiteX8" fmla="*/ 10891324 w 12223413"/>
              <a:gd name="connsiteY8" fmla="*/ 494760 h 2401099"/>
              <a:gd name="connsiteX9" fmla="*/ 12223413 w 12223413"/>
              <a:gd name="connsiteY9" fmla="*/ 1138226 h 2401099"/>
              <a:gd name="connsiteX0" fmla="*/ 0 w 12223413"/>
              <a:gd name="connsiteY0" fmla="*/ 455003 h 2401067"/>
              <a:gd name="connsiteX1" fmla="*/ 1184842 w 12223413"/>
              <a:gd name="connsiteY1" fmla="*/ 1400815 h 2401067"/>
              <a:gd name="connsiteX2" fmla="*/ 2501715 w 12223413"/>
              <a:gd name="connsiteY2" fmla="*/ 246403 h 2401067"/>
              <a:gd name="connsiteX3" fmla="*/ 4000193 w 12223413"/>
              <a:gd name="connsiteY3" fmla="*/ 2400619 h 2401067"/>
              <a:gd name="connsiteX4" fmla="*/ 5529102 w 12223413"/>
              <a:gd name="connsiteY4" fmla="*/ 9337 h 2401067"/>
              <a:gd name="connsiteX5" fmla="*/ 6714435 w 12223413"/>
              <a:gd name="connsiteY5" fmla="*/ 1533337 h 2401067"/>
              <a:gd name="connsiteX6" fmla="*/ 8136835 w 12223413"/>
              <a:gd name="connsiteY6" fmla="*/ 539915 h 2401067"/>
              <a:gd name="connsiteX7" fmla="*/ 9378613 w 12223413"/>
              <a:gd name="connsiteY7" fmla="*/ 1352715 h 2401067"/>
              <a:gd name="connsiteX8" fmla="*/ 10891324 w 12223413"/>
              <a:gd name="connsiteY8" fmla="*/ 494760 h 2401067"/>
              <a:gd name="connsiteX9" fmla="*/ 12223413 w 12223413"/>
              <a:gd name="connsiteY9" fmla="*/ 1138226 h 2401067"/>
              <a:gd name="connsiteX0" fmla="*/ 0 w 12223413"/>
              <a:gd name="connsiteY0" fmla="*/ 455003 h 2401118"/>
              <a:gd name="connsiteX1" fmla="*/ 1184842 w 12223413"/>
              <a:gd name="connsiteY1" fmla="*/ 1400815 h 2401118"/>
              <a:gd name="connsiteX2" fmla="*/ 2501715 w 12223413"/>
              <a:gd name="connsiteY2" fmla="*/ 246403 h 2401118"/>
              <a:gd name="connsiteX3" fmla="*/ 4000193 w 12223413"/>
              <a:gd name="connsiteY3" fmla="*/ 2400619 h 2401118"/>
              <a:gd name="connsiteX4" fmla="*/ 5529102 w 12223413"/>
              <a:gd name="connsiteY4" fmla="*/ 9337 h 2401118"/>
              <a:gd name="connsiteX5" fmla="*/ 6714435 w 12223413"/>
              <a:gd name="connsiteY5" fmla="*/ 1533337 h 2401118"/>
              <a:gd name="connsiteX6" fmla="*/ 8136835 w 12223413"/>
              <a:gd name="connsiteY6" fmla="*/ 539915 h 2401118"/>
              <a:gd name="connsiteX7" fmla="*/ 9378613 w 12223413"/>
              <a:gd name="connsiteY7" fmla="*/ 1352715 h 2401118"/>
              <a:gd name="connsiteX8" fmla="*/ 10891324 w 12223413"/>
              <a:gd name="connsiteY8" fmla="*/ 494760 h 2401118"/>
              <a:gd name="connsiteX9" fmla="*/ 12223413 w 12223413"/>
              <a:gd name="connsiteY9" fmla="*/ 1138226 h 2401118"/>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145452 h 2408344"/>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211713 h 2408344"/>
              <a:gd name="connsiteX0" fmla="*/ 0 w 12223413"/>
              <a:gd name="connsiteY0" fmla="*/ 462229 h 2408344"/>
              <a:gd name="connsiteX1" fmla="*/ 1184842 w 12223413"/>
              <a:gd name="connsiteY1" fmla="*/ 1408041 h 2408344"/>
              <a:gd name="connsiteX2" fmla="*/ 2501715 w 12223413"/>
              <a:gd name="connsiteY2" fmla="*/ 253629 h 2408344"/>
              <a:gd name="connsiteX3" fmla="*/ 4000193 w 12223413"/>
              <a:gd name="connsiteY3" fmla="*/ 2407845 h 2408344"/>
              <a:gd name="connsiteX4" fmla="*/ 5529102 w 12223413"/>
              <a:gd name="connsiteY4" fmla="*/ 16563 h 2408344"/>
              <a:gd name="connsiteX5" fmla="*/ 6714435 w 12223413"/>
              <a:gd name="connsiteY5" fmla="*/ 1540563 h 2408344"/>
              <a:gd name="connsiteX6" fmla="*/ 8136835 w 12223413"/>
              <a:gd name="connsiteY6" fmla="*/ 547141 h 2408344"/>
              <a:gd name="connsiteX7" fmla="*/ 9378613 w 12223413"/>
              <a:gd name="connsiteY7" fmla="*/ 1359941 h 2408344"/>
              <a:gd name="connsiteX8" fmla="*/ 10891324 w 12223413"/>
              <a:gd name="connsiteY8" fmla="*/ 501986 h 2408344"/>
              <a:gd name="connsiteX9" fmla="*/ 12223413 w 12223413"/>
              <a:gd name="connsiteY9" fmla="*/ 1211713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01986 h 2408344"/>
              <a:gd name="connsiteX9" fmla="*/ 12249917 w 12249917"/>
              <a:gd name="connsiteY9" fmla="*/ 1105696 h 2408344"/>
              <a:gd name="connsiteX0" fmla="*/ 0 w 12249917"/>
              <a:gd name="connsiteY0" fmla="*/ 462229 h 2408344"/>
              <a:gd name="connsiteX1" fmla="*/ 1184842 w 12249917"/>
              <a:gd name="connsiteY1" fmla="*/ 1408041 h 2408344"/>
              <a:gd name="connsiteX2" fmla="*/ 2501715 w 12249917"/>
              <a:gd name="connsiteY2" fmla="*/ 253629 h 2408344"/>
              <a:gd name="connsiteX3" fmla="*/ 4000193 w 12249917"/>
              <a:gd name="connsiteY3" fmla="*/ 2407845 h 2408344"/>
              <a:gd name="connsiteX4" fmla="*/ 5529102 w 12249917"/>
              <a:gd name="connsiteY4" fmla="*/ 16563 h 2408344"/>
              <a:gd name="connsiteX5" fmla="*/ 6714435 w 12249917"/>
              <a:gd name="connsiteY5" fmla="*/ 1540563 h 2408344"/>
              <a:gd name="connsiteX6" fmla="*/ 8136835 w 12249917"/>
              <a:gd name="connsiteY6" fmla="*/ 547141 h 2408344"/>
              <a:gd name="connsiteX7" fmla="*/ 9378613 w 12249917"/>
              <a:gd name="connsiteY7" fmla="*/ 1359941 h 2408344"/>
              <a:gd name="connsiteX8" fmla="*/ 10891324 w 12249917"/>
              <a:gd name="connsiteY8" fmla="*/ 554995 h 2408344"/>
              <a:gd name="connsiteX9" fmla="*/ 12249917 w 12249917"/>
              <a:gd name="connsiteY9" fmla="*/ 1105696 h 2408344"/>
              <a:gd name="connsiteX0" fmla="*/ 0 w 12249917"/>
              <a:gd name="connsiteY0" fmla="*/ 462229 h 2412135"/>
              <a:gd name="connsiteX1" fmla="*/ 1184842 w 12249917"/>
              <a:gd name="connsiteY1" fmla="*/ 1408041 h 2412135"/>
              <a:gd name="connsiteX2" fmla="*/ 2501715 w 12249917"/>
              <a:gd name="connsiteY2" fmla="*/ 253629 h 2412135"/>
              <a:gd name="connsiteX3" fmla="*/ 4000193 w 12249917"/>
              <a:gd name="connsiteY3" fmla="*/ 2407845 h 2412135"/>
              <a:gd name="connsiteX4" fmla="*/ 5529102 w 12249917"/>
              <a:gd name="connsiteY4" fmla="*/ 16563 h 2412135"/>
              <a:gd name="connsiteX5" fmla="*/ 6714435 w 12249917"/>
              <a:gd name="connsiteY5" fmla="*/ 1540563 h 2412135"/>
              <a:gd name="connsiteX6" fmla="*/ 8136835 w 12249917"/>
              <a:gd name="connsiteY6" fmla="*/ 547141 h 2412135"/>
              <a:gd name="connsiteX7" fmla="*/ 9378613 w 12249917"/>
              <a:gd name="connsiteY7" fmla="*/ 1359941 h 2412135"/>
              <a:gd name="connsiteX8" fmla="*/ 10891324 w 12249917"/>
              <a:gd name="connsiteY8" fmla="*/ 554995 h 2412135"/>
              <a:gd name="connsiteX9" fmla="*/ 12249917 w 12249917"/>
              <a:gd name="connsiteY9" fmla="*/ 1105696 h 2412135"/>
              <a:gd name="connsiteX0" fmla="*/ 0 w 12249917"/>
              <a:gd name="connsiteY0" fmla="*/ 462229 h 2412045"/>
              <a:gd name="connsiteX1" fmla="*/ 1184842 w 12249917"/>
              <a:gd name="connsiteY1" fmla="*/ 1408041 h 2412045"/>
              <a:gd name="connsiteX2" fmla="*/ 2501715 w 12249917"/>
              <a:gd name="connsiteY2" fmla="*/ 253629 h 2412045"/>
              <a:gd name="connsiteX3" fmla="*/ 4000193 w 12249917"/>
              <a:gd name="connsiteY3" fmla="*/ 2407845 h 2412045"/>
              <a:gd name="connsiteX4" fmla="*/ 5529102 w 12249917"/>
              <a:gd name="connsiteY4" fmla="*/ 16563 h 2412045"/>
              <a:gd name="connsiteX5" fmla="*/ 6714435 w 12249917"/>
              <a:gd name="connsiteY5" fmla="*/ 1540563 h 2412045"/>
              <a:gd name="connsiteX6" fmla="*/ 8136835 w 12249917"/>
              <a:gd name="connsiteY6" fmla="*/ 547141 h 2412045"/>
              <a:gd name="connsiteX7" fmla="*/ 9378613 w 12249917"/>
              <a:gd name="connsiteY7" fmla="*/ 1359941 h 2412045"/>
              <a:gd name="connsiteX8" fmla="*/ 10891324 w 12249917"/>
              <a:gd name="connsiteY8" fmla="*/ 554995 h 2412045"/>
              <a:gd name="connsiteX9" fmla="*/ 12249917 w 12249917"/>
              <a:gd name="connsiteY9" fmla="*/ 1105696 h 2412045"/>
              <a:gd name="connsiteX0" fmla="*/ 0 w 12249917"/>
              <a:gd name="connsiteY0" fmla="*/ 462229 h 2410428"/>
              <a:gd name="connsiteX1" fmla="*/ 1184842 w 12249917"/>
              <a:gd name="connsiteY1" fmla="*/ 1408041 h 2410428"/>
              <a:gd name="connsiteX2" fmla="*/ 2501715 w 12249917"/>
              <a:gd name="connsiteY2" fmla="*/ 253629 h 2410428"/>
              <a:gd name="connsiteX3" fmla="*/ 4000193 w 12249917"/>
              <a:gd name="connsiteY3" fmla="*/ 2407845 h 2410428"/>
              <a:gd name="connsiteX4" fmla="*/ 5529102 w 12249917"/>
              <a:gd name="connsiteY4" fmla="*/ 16563 h 2410428"/>
              <a:gd name="connsiteX5" fmla="*/ 6714435 w 12249917"/>
              <a:gd name="connsiteY5" fmla="*/ 1540563 h 2410428"/>
              <a:gd name="connsiteX6" fmla="*/ 8136835 w 12249917"/>
              <a:gd name="connsiteY6" fmla="*/ 547141 h 2410428"/>
              <a:gd name="connsiteX7" fmla="*/ 9378613 w 12249917"/>
              <a:gd name="connsiteY7" fmla="*/ 1359941 h 2410428"/>
              <a:gd name="connsiteX8" fmla="*/ 10891324 w 12249917"/>
              <a:gd name="connsiteY8" fmla="*/ 554995 h 2410428"/>
              <a:gd name="connsiteX9" fmla="*/ 12249917 w 12249917"/>
              <a:gd name="connsiteY9" fmla="*/ 1105696 h 2410428"/>
              <a:gd name="connsiteX0" fmla="*/ 0 w 12249917"/>
              <a:gd name="connsiteY0" fmla="*/ 462229 h 2410557"/>
              <a:gd name="connsiteX1" fmla="*/ 1184842 w 12249917"/>
              <a:gd name="connsiteY1" fmla="*/ 1408041 h 2410557"/>
              <a:gd name="connsiteX2" fmla="*/ 2501715 w 12249917"/>
              <a:gd name="connsiteY2" fmla="*/ 253629 h 2410557"/>
              <a:gd name="connsiteX3" fmla="*/ 4000193 w 12249917"/>
              <a:gd name="connsiteY3" fmla="*/ 2407845 h 2410557"/>
              <a:gd name="connsiteX4" fmla="*/ 5529102 w 12249917"/>
              <a:gd name="connsiteY4" fmla="*/ 16563 h 2410557"/>
              <a:gd name="connsiteX5" fmla="*/ 6714435 w 12249917"/>
              <a:gd name="connsiteY5" fmla="*/ 1540563 h 2410557"/>
              <a:gd name="connsiteX6" fmla="*/ 8136835 w 12249917"/>
              <a:gd name="connsiteY6" fmla="*/ 547141 h 2410557"/>
              <a:gd name="connsiteX7" fmla="*/ 9378613 w 12249917"/>
              <a:gd name="connsiteY7" fmla="*/ 1359941 h 2410557"/>
              <a:gd name="connsiteX8" fmla="*/ 10891324 w 12249917"/>
              <a:gd name="connsiteY8" fmla="*/ 554995 h 2410557"/>
              <a:gd name="connsiteX9" fmla="*/ 12249917 w 12249917"/>
              <a:gd name="connsiteY9" fmla="*/ 1105696 h 2410557"/>
              <a:gd name="connsiteX0" fmla="*/ 0 w 12249917"/>
              <a:gd name="connsiteY0" fmla="*/ 462229 h 2410469"/>
              <a:gd name="connsiteX1" fmla="*/ 1184842 w 12249917"/>
              <a:gd name="connsiteY1" fmla="*/ 1408041 h 2410469"/>
              <a:gd name="connsiteX2" fmla="*/ 2501715 w 12249917"/>
              <a:gd name="connsiteY2" fmla="*/ 253629 h 2410469"/>
              <a:gd name="connsiteX3" fmla="*/ 4000193 w 12249917"/>
              <a:gd name="connsiteY3" fmla="*/ 2407845 h 2410469"/>
              <a:gd name="connsiteX4" fmla="*/ 5529102 w 12249917"/>
              <a:gd name="connsiteY4" fmla="*/ 16563 h 2410469"/>
              <a:gd name="connsiteX5" fmla="*/ 6714435 w 12249917"/>
              <a:gd name="connsiteY5" fmla="*/ 1540563 h 2410469"/>
              <a:gd name="connsiteX6" fmla="*/ 8136835 w 12249917"/>
              <a:gd name="connsiteY6" fmla="*/ 547141 h 2410469"/>
              <a:gd name="connsiteX7" fmla="*/ 9378613 w 12249917"/>
              <a:gd name="connsiteY7" fmla="*/ 1359941 h 2410469"/>
              <a:gd name="connsiteX8" fmla="*/ 10891324 w 12249917"/>
              <a:gd name="connsiteY8" fmla="*/ 554995 h 2410469"/>
              <a:gd name="connsiteX9" fmla="*/ 12249917 w 12249917"/>
              <a:gd name="connsiteY9" fmla="*/ 1105696 h 2410469"/>
              <a:gd name="connsiteX0" fmla="*/ 0 w 12249917"/>
              <a:gd name="connsiteY0" fmla="*/ 462229 h 2410734"/>
              <a:gd name="connsiteX1" fmla="*/ 1184842 w 12249917"/>
              <a:gd name="connsiteY1" fmla="*/ 1408041 h 2410734"/>
              <a:gd name="connsiteX2" fmla="*/ 2501715 w 12249917"/>
              <a:gd name="connsiteY2" fmla="*/ 253629 h 2410734"/>
              <a:gd name="connsiteX3" fmla="*/ 4000193 w 12249917"/>
              <a:gd name="connsiteY3" fmla="*/ 2407845 h 2410734"/>
              <a:gd name="connsiteX4" fmla="*/ 5529102 w 12249917"/>
              <a:gd name="connsiteY4" fmla="*/ 16563 h 2410734"/>
              <a:gd name="connsiteX5" fmla="*/ 6714435 w 12249917"/>
              <a:gd name="connsiteY5" fmla="*/ 1540563 h 2410734"/>
              <a:gd name="connsiteX6" fmla="*/ 8136835 w 12249917"/>
              <a:gd name="connsiteY6" fmla="*/ 547141 h 2410734"/>
              <a:gd name="connsiteX7" fmla="*/ 9378613 w 12249917"/>
              <a:gd name="connsiteY7" fmla="*/ 1359941 h 2410734"/>
              <a:gd name="connsiteX8" fmla="*/ 10891324 w 12249917"/>
              <a:gd name="connsiteY8" fmla="*/ 554995 h 2410734"/>
              <a:gd name="connsiteX9" fmla="*/ 12249917 w 12249917"/>
              <a:gd name="connsiteY9" fmla="*/ 1105696 h 2410734"/>
              <a:gd name="connsiteX0" fmla="*/ 0 w 12249917"/>
              <a:gd name="connsiteY0" fmla="*/ 462229 h 2410734"/>
              <a:gd name="connsiteX1" fmla="*/ 1184842 w 12249917"/>
              <a:gd name="connsiteY1" fmla="*/ 1408041 h 2410734"/>
              <a:gd name="connsiteX2" fmla="*/ 2501715 w 12249917"/>
              <a:gd name="connsiteY2" fmla="*/ 253629 h 2410734"/>
              <a:gd name="connsiteX3" fmla="*/ 4000193 w 12249917"/>
              <a:gd name="connsiteY3" fmla="*/ 2407845 h 2410734"/>
              <a:gd name="connsiteX4" fmla="*/ 5529102 w 12249917"/>
              <a:gd name="connsiteY4" fmla="*/ 16563 h 2410734"/>
              <a:gd name="connsiteX5" fmla="*/ 6714435 w 12249917"/>
              <a:gd name="connsiteY5" fmla="*/ 1540563 h 2410734"/>
              <a:gd name="connsiteX6" fmla="*/ 8136835 w 12249917"/>
              <a:gd name="connsiteY6" fmla="*/ 547141 h 2410734"/>
              <a:gd name="connsiteX7" fmla="*/ 9378613 w 12249917"/>
              <a:gd name="connsiteY7" fmla="*/ 1359941 h 2410734"/>
              <a:gd name="connsiteX8" fmla="*/ 10891324 w 12249917"/>
              <a:gd name="connsiteY8" fmla="*/ 554995 h 2410734"/>
              <a:gd name="connsiteX9" fmla="*/ 12249917 w 12249917"/>
              <a:gd name="connsiteY9" fmla="*/ 1105696 h 2410734"/>
              <a:gd name="connsiteX0" fmla="*/ 0 w 12316178"/>
              <a:gd name="connsiteY0" fmla="*/ 462229 h 2410734"/>
              <a:gd name="connsiteX1" fmla="*/ 1251103 w 12316178"/>
              <a:gd name="connsiteY1" fmla="*/ 1408041 h 2410734"/>
              <a:gd name="connsiteX2" fmla="*/ 2567976 w 12316178"/>
              <a:gd name="connsiteY2" fmla="*/ 253629 h 2410734"/>
              <a:gd name="connsiteX3" fmla="*/ 4066454 w 12316178"/>
              <a:gd name="connsiteY3" fmla="*/ 2407845 h 2410734"/>
              <a:gd name="connsiteX4" fmla="*/ 5595363 w 12316178"/>
              <a:gd name="connsiteY4" fmla="*/ 16563 h 2410734"/>
              <a:gd name="connsiteX5" fmla="*/ 6780696 w 12316178"/>
              <a:gd name="connsiteY5" fmla="*/ 1540563 h 2410734"/>
              <a:gd name="connsiteX6" fmla="*/ 8203096 w 12316178"/>
              <a:gd name="connsiteY6" fmla="*/ 547141 h 2410734"/>
              <a:gd name="connsiteX7" fmla="*/ 9444874 w 12316178"/>
              <a:gd name="connsiteY7" fmla="*/ 1359941 h 2410734"/>
              <a:gd name="connsiteX8" fmla="*/ 10957585 w 12316178"/>
              <a:gd name="connsiteY8" fmla="*/ 554995 h 2410734"/>
              <a:gd name="connsiteX9" fmla="*/ 12316178 w 12316178"/>
              <a:gd name="connsiteY9" fmla="*/ 1105696 h 2410734"/>
              <a:gd name="connsiteX0" fmla="*/ 0 w 12263169"/>
              <a:gd name="connsiteY0" fmla="*/ 448977 h 2410734"/>
              <a:gd name="connsiteX1" fmla="*/ 1198094 w 12263169"/>
              <a:gd name="connsiteY1" fmla="*/ 1408041 h 2410734"/>
              <a:gd name="connsiteX2" fmla="*/ 2514967 w 12263169"/>
              <a:gd name="connsiteY2" fmla="*/ 253629 h 2410734"/>
              <a:gd name="connsiteX3" fmla="*/ 4013445 w 12263169"/>
              <a:gd name="connsiteY3" fmla="*/ 2407845 h 2410734"/>
              <a:gd name="connsiteX4" fmla="*/ 5542354 w 12263169"/>
              <a:gd name="connsiteY4" fmla="*/ 16563 h 2410734"/>
              <a:gd name="connsiteX5" fmla="*/ 6727687 w 12263169"/>
              <a:gd name="connsiteY5" fmla="*/ 1540563 h 2410734"/>
              <a:gd name="connsiteX6" fmla="*/ 8150087 w 12263169"/>
              <a:gd name="connsiteY6" fmla="*/ 547141 h 2410734"/>
              <a:gd name="connsiteX7" fmla="*/ 9391865 w 12263169"/>
              <a:gd name="connsiteY7" fmla="*/ 1359941 h 2410734"/>
              <a:gd name="connsiteX8" fmla="*/ 10904576 w 12263169"/>
              <a:gd name="connsiteY8" fmla="*/ 554995 h 2410734"/>
              <a:gd name="connsiteX9" fmla="*/ 12263169 w 12263169"/>
              <a:gd name="connsiteY9" fmla="*/ 1105696 h 2410734"/>
              <a:gd name="connsiteX0" fmla="*/ 0 w 12276421"/>
              <a:gd name="connsiteY0" fmla="*/ 501986 h 2410734"/>
              <a:gd name="connsiteX1" fmla="*/ 1211346 w 12276421"/>
              <a:gd name="connsiteY1" fmla="*/ 1408041 h 2410734"/>
              <a:gd name="connsiteX2" fmla="*/ 2528219 w 12276421"/>
              <a:gd name="connsiteY2" fmla="*/ 253629 h 2410734"/>
              <a:gd name="connsiteX3" fmla="*/ 4026697 w 12276421"/>
              <a:gd name="connsiteY3" fmla="*/ 2407845 h 2410734"/>
              <a:gd name="connsiteX4" fmla="*/ 5555606 w 12276421"/>
              <a:gd name="connsiteY4" fmla="*/ 16563 h 2410734"/>
              <a:gd name="connsiteX5" fmla="*/ 6740939 w 12276421"/>
              <a:gd name="connsiteY5" fmla="*/ 1540563 h 2410734"/>
              <a:gd name="connsiteX6" fmla="*/ 8163339 w 12276421"/>
              <a:gd name="connsiteY6" fmla="*/ 547141 h 2410734"/>
              <a:gd name="connsiteX7" fmla="*/ 9405117 w 12276421"/>
              <a:gd name="connsiteY7" fmla="*/ 1359941 h 2410734"/>
              <a:gd name="connsiteX8" fmla="*/ 10917828 w 12276421"/>
              <a:gd name="connsiteY8" fmla="*/ 554995 h 2410734"/>
              <a:gd name="connsiteX9" fmla="*/ 12276421 w 12276421"/>
              <a:gd name="connsiteY9" fmla="*/ 1105696 h 241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76421" h="2410734">
                <a:moveTo>
                  <a:pt x="0" y="501986"/>
                </a:moveTo>
                <a:cubicBezTo>
                  <a:pt x="534135" y="445624"/>
                  <a:pt x="789976" y="1449434"/>
                  <a:pt x="1211346" y="1408041"/>
                </a:cubicBezTo>
                <a:cubicBezTo>
                  <a:pt x="1632716" y="1366648"/>
                  <a:pt x="1648176" y="166509"/>
                  <a:pt x="2528219" y="253629"/>
                </a:cubicBezTo>
                <a:cubicBezTo>
                  <a:pt x="3408262" y="340749"/>
                  <a:pt x="3124568" y="2500365"/>
                  <a:pt x="4026697" y="2407845"/>
                </a:cubicBezTo>
                <a:cubicBezTo>
                  <a:pt x="4928826" y="2315325"/>
                  <a:pt x="4917702" y="214119"/>
                  <a:pt x="5555606" y="16563"/>
                </a:cubicBezTo>
                <a:cubicBezTo>
                  <a:pt x="6193510" y="-180993"/>
                  <a:pt x="6306317" y="1452133"/>
                  <a:pt x="6740939" y="1540563"/>
                </a:cubicBezTo>
                <a:cubicBezTo>
                  <a:pt x="7175561" y="1628993"/>
                  <a:pt x="7719309" y="577245"/>
                  <a:pt x="8163339" y="547141"/>
                </a:cubicBezTo>
                <a:cubicBezTo>
                  <a:pt x="8607369" y="517037"/>
                  <a:pt x="8946036" y="1358632"/>
                  <a:pt x="9405117" y="1359941"/>
                </a:cubicBezTo>
                <a:cubicBezTo>
                  <a:pt x="9864198" y="1361250"/>
                  <a:pt x="10399521" y="544360"/>
                  <a:pt x="10917828" y="554995"/>
                </a:cubicBezTo>
                <a:cubicBezTo>
                  <a:pt x="11436135" y="565630"/>
                  <a:pt x="11542643" y="1084141"/>
                  <a:pt x="12276421" y="1105696"/>
                </a:cubicBezTo>
              </a:path>
            </a:pathLst>
          </a:custGeom>
          <a:noFill/>
          <a:ln w="25400">
            <a:solidFill>
              <a:schemeClr val="bg1"/>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31378EB-92FB-4164-B683-D0F65EF9B9A5}"/>
              </a:ext>
            </a:extLst>
          </p:cNvPr>
          <p:cNvGrpSpPr/>
          <p:nvPr/>
        </p:nvGrpSpPr>
        <p:grpSpPr>
          <a:xfrm>
            <a:off x="821403" y="1295734"/>
            <a:ext cx="764937" cy="764937"/>
            <a:chOff x="609216" y="1519597"/>
            <a:chExt cx="1100644" cy="1100644"/>
          </a:xfrm>
        </p:grpSpPr>
        <p:grpSp>
          <p:nvGrpSpPr>
            <p:cNvPr id="12" name="Group 11">
              <a:extLst>
                <a:ext uri="{FF2B5EF4-FFF2-40B4-BE49-F238E27FC236}">
                  <a16:creationId xmlns:a16="http://schemas.microsoft.com/office/drawing/2014/main" id="{3505B6ED-97CD-42B4-8768-73FF89C8C578}"/>
                </a:ext>
              </a:extLst>
            </p:cNvPr>
            <p:cNvGrpSpPr/>
            <p:nvPr/>
          </p:nvGrpSpPr>
          <p:grpSpPr>
            <a:xfrm>
              <a:off x="609216" y="1519597"/>
              <a:ext cx="1100644" cy="1100644"/>
              <a:chOff x="7695816" y="754683"/>
              <a:chExt cx="1100644" cy="1100644"/>
            </a:xfrm>
          </p:grpSpPr>
          <p:sp>
            <p:nvSpPr>
              <p:cNvPr id="9" name="Teardrop 8">
                <a:extLst>
                  <a:ext uri="{FF2B5EF4-FFF2-40B4-BE49-F238E27FC236}">
                    <a16:creationId xmlns:a16="http://schemas.microsoft.com/office/drawing/2014/main" id="{00CD58E4-36CD-4A3C-894E-DB0FE6E81A36}"/>
                  </a:ext>
                </a:extLst>
              </p:cNvPr>
              <p:cNvSpPr/>
              <p:nvPr/>
            </p:nvSpPr>
            <p:spPr>
              <a:xfrm rot="8156728">
                <a:off x="7695816" y="754683"/>
                <a:ext cx="1100644" cy="1100644"/>
              </a:xfrm>
              <a:prstGeom prst="teardrop">
                <a:avLst>
                  <a:gd name="adj" fmla="val 115070"/>
                </a:avLst>
              </a:prstGeom>
              <a:gradFill flip="none" rotWithShape="1">
                <a:gsLst>
                  <a:gs pos="0">
                    <a:schemeClr val="accent1">
                      <a:lumMod val="7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10">
                <a:extLst>
                  <a:ext uri="{FF2B5EF4-FFF2-40B4-BE49-F238E27FC236}">
                    <a16:creationId xmlns:a16="http://schemas.microsoft.com/office/drawing/2014/main" id="{9BBDDD83-AEE7-4853-BEE9-203E0CE5FD50}"/>
                  </a:ext>
                </a:extLst>
              </p:cNvPr>
              <p:cNvSpPr/>
              <p:nvPr/>
            </p:nvSpPr>
            <p:spPr>
              <a:xfrm>
                <a:off x="7828483" y="888178"/>
                <a:ext cx="835310" cy="835310"/>
              </a:xfrm>
              <a:prstGeom prst="ellipse">
                <a:avLst/>
              </a:prstGeom>
              <a:gradFill>
                <a:gsLst>
                  <a:gs pos="0">
                    <a:schemeClr val="accent1">
                      <a:lumMod val="75000"/>
                    </a:schemeClr>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9">
                <a:extLst>
                  <a:ext uri="{FF2B5EF4-FFF2-40B4-BE49-F238E27FC236}">
                    <a16:creationId xmlns:a16="http://schemas.microsoft.com/office/drawing/2014/main" id="{2C4E5E5A-6ADD-4AE9-9B91-E90B467B3654}"/>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7" name="TextBox 16">
              <a:extLst>
                <a:ext uri="{FF2B5EF4-FFF2-40B4-BE49-F238E27FC236}">
                  <a16:creationId xmlns:a16="http://schemas.microsoft.com/office/drawing/2014/main" id="{FAC92D50-AEDA-4AD4-ACFB-16FA4F12E646}"/>
                </a:ext>
              </a:extLst>
            </p:cNvPr>
            <p:cNvSpPr txBox="1"/>
            <p:nvPr/>
          </p:nvSpPr>
          <p:spPr>
            <a:xfrm>
              <a:off x="741883" y="1811484"/>
              <a:ext cx="739140" cy="398565"/>
            </a:xfrm>
            <a:prstGeom prst="rect">
              <a:avLst/>
            </a:prstGeom>
            <a:noFill/>
          </p:spPr>
          <p:txBody>
            <a:bodyPr wrap="square" rtlCol="0">
              <a:spAutoFit/>
            </a:bodyPr>
            <a:lstStyle/>
            <a:p>
              <a:pPr algn="ctr"/>
              <a:r>
                <a:rPr lang="en-US" sz="1200" dirty="0">
                  <a:latin typeface="Georgia" panose="02040502050405020303" pitchFamily="18" charset="0"/>
                </a:rPr>
                <a:t>2011</a:t>
              </a:r>
            </a:p>
          </p:txBody>
        </p:sp>
      </p:grpSp>
      <p:grpSp>
        <p:nvGrpSpPr>
          <p:cNvPr id="25" name="Group 24">
            <a:extLst>
              <a:ext uri="{FF2B5EF4-FFF2-40B4-BE49-F238E27FC236}">
                <a16:creationId xmlns:a16="http://schemas.microsoft.com/office/drawing/2014/main" id="{3CDD49B4-DD31-4669-85CC-D22127FA9B47}"/>
              </a:ext>
            </a:extLst>
          </p:cNvPr>
          <p:cNvGrpSpPr/>
          <p:nvPr/>
        </p:nvGrpSpPr>
        <p:grpSpPr>
          <a:xfrm>
            <a:off x="2031469" y="350941"/>
            <a:ext cx="764937" cy="764937"/>
            <a:chOff x="609216" y="1519597"/>
            <a:chExt cx="1100644" cy="1100644"/>
          </a:xfrm>
        </p:grpSpPr>
        <p:grpSp>
          <p:nvGrpSpPr>
            <p:cNvPr id="26" name="Group 25">
              <a:extLst>
                <a:ext uri="{FF2B5EF4-FFF2-40B4-BE49-F238E27FC236}">
                  <a16:creationId xmlns:a16="http://schemas.microsoft.com/office/drawing/2014/main" id="{82385A36-2820-4C7F-B6C2-099FBFB83559}"/>
                </a:ext>
              </a:extLst>
            </p:cNvPr>
            <p:cNvGrpSpPr/>
            <p:nvPr/>
          </p:nvGrpSpPr>
          <p:grpSpPr>
            <a:xfrm>
              <a:off x="609216" y="1519597"/>
              <a:ext cx="1100644" cy="1100644"/>
              <a:chOff x="7695816" y="754683"/>
              <a:chExt cx="1100644" cy="1100644"/>
            </a:xfrm>
          </p:grpSpPr>
          <p:sp>
            <p:nvSpPr>
              <p:cNvPr id="28" name="Teardrop 27">
                <a:extLst>
                  <a:ext uri="{FF2B5EF4-FFF2-40B4-BE49-F238E27FC236}">
                    <a16:creationId xmlns:a16="http://schemas.microsoft.com/office/drawing/2014/main" id="{BFD71B51-F3DF-462B-B305-2C664F179C6C}"/>
                  </a:ext>
                </a:extLst>
              </p:cNvPr>
              <p:cNvSpPr/>
              <p:nvPr/>
            </p:nvSpPr>
            <p:spPr>
              <a:xfrm rot="8156728">
                <a:off x="7695816" y="754683"/>
                <a:ext cx="1100644" cy="1100644"/>
              </a:xfrm>
              <a:prstGeom prst="teardrop">
                <a:avLst>
                  <a:gd name="adj" fmla="val 115070"/>
                </a:avLst>
              </a:prstGeom>
              <a:gradFill flip="none" rotWithShape="1">
                <a:gsLst>
                  <a:gs pos="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Oval 28">
                <a:extLst>
                  <a:ext uri="{FF2B5EF4-FFF2-40B4-BE49-F238E27FC236}">
                    <a16:creationId xmlns:a16="http://schemas.microsoft.com/office/drawing/2014/main" id="{CFDA2D48-D8C4-4F6C-8F48-197FFBF4A3CA}"/>
                  </a:ext>
                </a:extLst>
              </p:cNvPr>
              <p:cNvSpPr/>
              <p:nvPr/>
            </p:nvSpPr>
            <p:spPr>
              <a:xfrm>
                <a:off x="7828483" y="888178"/>
                <a:ext cx="835310" cy="835310"/>
              </a:xfrm>
              <a:prstGeom prst="ellipse">
                <a:avLst/>
              </a:prstGeom>
              <a:gradFill flip="none" rotWithShape="1">
                <a:gsLst>
                  <a:gs pos="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30" name="Oval 29">
                <a:extLst>
                  <a:ext uri="{FF2B5EF4-FFF2-40B4-BE49-F238E27FC236}">
                    <a16:creationId xmlns:a16="http://schemas.microsoft.com/office/drawing/2014/main" id="{8DE52EED-92CE-4994-BCE3-4173B5F82605}"/>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7" name="TextBox 26">
              <a:extLst>
                <a:ext uri="{FF2B5EF4-FFF2-40B4-BE49-F238E27FC236}">
                  <a16:creationId xmlns:a16="http://schemas.microsoft.com/office/drawing/2014/main" id="{CE3A3434-5904-4AF1-9B30-6A453F184DCD}"/>
                </a:ext>
              </a:extLst>
            </p:cNvPr>
            <p:cNvSpPr txBox="1"/>
            <p:nvPr/>
          </p:nvSpPr>
          <p:spPr>
            <a:xfrm>
              <a:off x="756553" y="1732669"/>
              <a:ext cx="835309" cy="398565"/>
            </a:xfrm>
            <a:prstGeom prst="rect">
              <a:avLst/>
            </a:prstGeom>
            <a:noFill/>
          </p:spPr>
          <p:txBody>
            <a:bodyPr wrap="square" rtlCol="0">
              <a:spAutoFit/>
            </a:bodyPr>
            <a:lstStyle/>
            <a:p>
              <a:pPr algn="ctr"/>
              <a:r>
                <a:rPr lang="en-US" sz="1200" dirty="0">
                  <a:latin typeface="Georgia" panose="02040502050405020303" pitchFamily="18" charset="0"/>
                </a:rPr>
                <a:t>2012</a:t>
              </a:r>
            </a:p>
          </p:txBody>
        </p:sp>
      </p:grpSp>
      <p:grpSp>
        <p:nvGrpSpPr>
          <p:cNvPr id="31" name="Group 30">
            <a:extLst>
              <a:ext uri="{FF2B5EF4-FFF2-40B4-BE49-F238E27FC236}">
                <a16:creationId xmlns:a16="http://schemas.microsoft.com/office/drawing/2014/main" id="{36B1D2A2-844E-4E6B-8A35-323EE7C1372D}"/>
              </a:ext>
            </a:extLst>
          </p:cNvPr>
          <p:cNvGrpSpPr/>
          <p:nvPr/>
        </p:nvGrpSpPr>
        <p:grpSpPr>
          <a:xfrm>
            <a:off x="3648234" y="2405027"/>
            <a:ext cx="764937" cy="793345"/>
            <a:chOff x="609216" y="1519597"/>
            <a:chExt cx="1100644" cy="1141520"/>
          </a:xfrm>
        </p:grpSpPr>
        <p:grpSp>
          <p:nvGrpSpPr>
            <p:cNvPr id="32" name="Group 31">
              <a:extLst>
                <a:ext uri="{FF2B5EF4-FFF2-40B4-BE49-F238E27FC236}">
                  <a16:creationId xmlns:a16="http://schemas.microsoft.com/office/drawing/2014/main" id="{7C825B03-7C74-4FFD-B807-A4645BB46D9D}"/>
                </a:ext>
              </a:extLst>
            </p:cNvPr>
            <p:cNvGrpSpPr/>
            <p:nvPr/>
          </p:nvGrpSpPr>
          <p:grpSpPr>
            <a:xfrm>
              <a:off x="609216" y="1519597"/>
              <a:ext cx="1100644" cy="1100644"/>
              <a:chOff x="7695816" y="754683"/>
              <a:chExt cx="1100644" cy="1100644"/>
            </a:xfrm>
          </p:grpSpPr>
          <p:sp>
            <p:nvSpPr>
              <p:cNvPr id="34" name="Teardrop 33">
                <a:extLst>
                  <a:ext uri="{FF2B5EF4-FFF2-40B4-BE49-F238E27FC236}">
                    <a16:creationId xmlns:a16="http://schemas.microsoft.com/office/drawing/2014/main" id="{1458C01E-EB0A-4D7D-929C-DB3A571E8132}"/>
                  </a:ext>
                </a:extLst>
              </p:cNvPr>
              <p:cNvSpPr/>
              <p:nvPr/>
            </p:nvSpPr>
            <p:spPr>
              <a:xfrm rot="8156728">
                <a:off x="7695816" y="754683"/>
                <a:ext cx="1100644" cy="1100644"/>
              </a:xfrm>
              <a:prstGeom prst="teardrop">
                <a:avLst>
                  <a:gd name="adj" fmla="val 115070"/>
                </a:avLst>
              </a:prstGeom>
              <a:gradFill flip="none" rotWithShape="1">
                <a:gsLst>
                  <a:gs pos="0">
                    <a:schemeClr val="accent3">
                      <a:lumMod val="75000"/>
                    </a:schemeClr>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5" name="Oval 34">
                <a:extLst>
                  <a:ext uri="{FF2B5EF4-FFF2-40B4-BE49-F238E27FC236}">
                    <a16:creationId xmlns:a16="http://schemas.microsoft.com/office/drawing/2014/main" id="{0360B4E2-690E-4E3E-9DA8-8887265D8532}"/>
                  </a:ext>
                </a:extLst>
              </p:cNvPr>
              <p:cNvSpPr/>
              <p:nvPr/>
            </p:nvSpPr>
            <p:spPr>
              <a:xfrm>
                <a:off x="7828483" y="888178"/>
                <a:ext cx="835310" cy="835310"/>
              </a:xfrm>
              <a:prstGeom prst="ellipse">
                <a:avLst/>
              </a:prstGeom>
              <a:gradFill flip="none" rotWithShape="1">
                <a:gsLst>
                  <a:gs pos="0">
                    <a:schemeClr val="accent3">
                      <a:lumMod val="75000"/>
                    </a:schemeClr>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36" name="Oval 35">
                <a:extLst>
                  <a:ext uri="{FF2B5EF4-FFF2-40B4-BE49-F238E27FC236}">
                    <a16:creationId xmlns:a16="http://schemas.microsoft.com/office/drawing/2014/main" id="{AB7EDF32-EB97-4659-8518-395FB59448F5}"/>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3" name="TextBox 32">
              <a:extLst>
                <a:ext uri="{FF2B5EF4-FFF2-40B4-BE49-F238E27FC236}">
                  <a16:creationId xmlns:a16="http://schemas.microsoft.com/office/drawing/2014/main" id="{26E816DF-85A8-4758-B0DA-D1C97F540544}"/>
                </a:ext>
              </a:extLst>
            </p:cNvPr>
            <p:cNvSpPr txBox="1"/>
            <p:nvPr/>
          </p:nvSpPr>
          <p:spPr>
            <a:xfrm>
              <a:off x="789968" y="1731131"/>
              <a:ext cx="739140" cy="929986"/>
            </a:xfrm>
            <a:prstGeom prst="rect">
              <a:avLst/>
            </a:prstGeom>
            <a:noFill/>
          </p:spPr>
          <p:txBody>
            <a:bodyPr wrap="square" rtlCol="0">
              <a:spAutoFit/>
            </a:bodyPr>
            <a:lstStyle/>
            <a:p>
              <a:pPr algn="ctr"/>
              <a:r>
                <a:rPr lang="en-US" sz="1200" dirty="0">
                  <a:latin typeface="Georgia" panose="02040502050405020303" pitchFamily="18" charset="0"/>
                </a:rPr>
                <a:t>20132015+</a:t>
              </a:r>
            </a:p>
          </p:txBody>
        </p:sp>
      </p:grpSp>
      <p:grpSp>
        <p:nvGrpSpPr>
          <p:cNvPr id="37" name="Group 36">
            <a:extLst>
              <a:ext uri="{FF2B5EF4-FFF2-40B4-BE49-F238E27FC236}">
                <a16:creationId xmlns:a16="http://schemas.microsoft.com/office/drawing/2014/main" id="{3D208D06-F3C6-46F7-A473-5866249D7DD6}"/>
              </a:ext>
            </a:extLst>
          </p:cNvPr>
          <p:cNvGrpSpPr/>
          <p:nvPr/>
        </p:nvGrpSpPr>
        <p:grpSpPr>
          <a:xfrm>
            <a:off x="5198738" y="61250"/>
            <a:ext cx="764937" cy="764937"/>
            <a:chOff x="609216" y="1519597"/>
            <a:chExt cx="1100644" cy="1100644"/>
          </a:xfrm>
        </p:grpSpPr>
        <p:grpSp>
          <p:nvGrpSpPr>
            <p:cNvPr id="38" name="Group 37">
              <a:extLst>
                <a:ext uri="{FF2B5EF4-FFF2-40B4-BE49-F238E27FC236}">
                  <a16:creationId xmlns:a16="http://schemas.microsoft.com/office/drawing/2014/main" id="{6334DC26-AA68-4D7E-BC6F-FB2A5B120124}"/>
                </a:ext>
              </a:extLst>
            </p:cNvPr>
            <p:cNvGrpSpPr/>
            <p:nvPr/>
          </p:nvGrpSpPr>
          <p:grpSpPr>
            <a:xfrm>
              <a:off x="609216" y="1519597"/>
              <a:ext cx="1100644" cy="1100644"/>
              <a:chOff x="7695816" y="754683"/>
              <a:chExt cx="1100644" cy="1100644"/>
            </a:xfrm>
          </p:grpSpPr>
          <p:sp>
            <p:nvSpPr>
              <p:cNvPr id="40" name="Teardrop 39">
                <a:extLst>
                  <a:ext uri="{FF2B5EF4-FFF2-40B4-BE49-F238E27FC236}">
                    <a16:creationId xmlns:a16="http://schemas.microsoft.com/office/drawing/2014/main" id="{00DDB63F-266D-416C-80F6-BE9F30CD1F04}"/>
                  </a:ext>
                </a:extLst>
              </p:cNvPr>
              <p:cNvSpPr/>
              <p:nvPr/>
            </p:nvSpPr>
            <p:spPr>
              <a:xfrm rot="8156728">
                <a:off x="7695816" y="754683"/>
                <a:ext cx="1100644" cy="1100644"/>
              </a:xfrm>
              <a:prstGeom prst="teardrop">
                <a:avLst>
                  <a:gd name="adj" fmla="val 115070"/>
                </a:avLst>
              </a:prstGeom>
              <a:gradFill flip="none" rotWithShape="1">
                <a:gsLst>
                  <a:gs pos="0">
                    <a:schemeClr val="accent4">
                      <a:lumMod val="75000"/>
                    </a:schemeClr>
                  </a:gs>
                  <a:gs pos="100000">
                    <a:schemeClr val="accent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Oval 40">
                <a:extLst>
                  <a:ext uri="{FF2B5EF4-FFF2-40B4-BE49-F238E27FC236}">
                    <a16:creationId xmlns:a16="http://schemas.microsoft.com/office/drawing/2014/main" id="{F39C7AC3-16BD-4CD4-9A8F-0CDD012BA83D}"/>
                  </a:ext>
                </a:extLst>
              </p:cNvPr>
              <p:cNvSpPr/>
              <p:nvPr/>
            </p:nvSpPr>
            <p:spPr>
              <a:xfrm>
                <a:off x="7828483" y="888178"/>
                <a:ext cx="835310" cy="835310"/>
              </a:xfrm>
              <a:prstGeom prst="ellipse">
                <a:avLst/>
              </a:prstGeom>
              <a:gradFill flip="none" rotWithShape="1">
                <a:gsLst>
                  <a:gs pos="0">
                    <a:schemeClr val="accent4">
                      <a:lumMod val="75000"/>
                    </a:schemeClr>
                  </a:gs>
                  <a:gs pos="100000">
                    <a:schemeClr val="accent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42" name="Oval 41">
                <a:extLst>
                  <a:ext uri="{FF2B5EF4-FFF2-40B4-BE49-F238E27FC236}">
                    <a16:creationId xmlns:a16="http://schemas.microsoft.com/office/drawing/2014/main" id="{A7E00EAD-160C-4FCB-932C-4284210FC9CB}"/>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9" name="TextBox 38">
              <a:extLst>
                <a:ext uri="{FF2B5EF4-FFF2-40B4-BE49-F238E27FC236}">
                  <a16:creationId xmlns:a16="http://schemas.microsoft.com/office/drawing/2014/main" id="{C4AF73B7-A935-4EC0-A7F8-AEBE8159B673}"/>
                </a:ext>
              </a:extLst>
            </p:cNvPr>
            <p:cNvSpPr txBox="1"/>
            <p:nvPr/>
          </p:nvSpPr>
          <p:spPr>
            <a:xfrm>
              <a:off x="789968" y="1731131"/>
              <a:ext cx="739140" cy="398565"/>
            </a:xfrm>
            <a:prstGeom prst="rect">
              <a:avLst/>
            </a:prstGeom>
            <a:noFill/>
          </p:spPr>
          <p:txBody>
            <a:bodyPr wrap="square" rtlCol="0">
              <a:spAutoFit/>
            </a:bodyPr>
            <a:lstStyle/>
            <a:p>
              <a:pPr algn="ctr"/>
              <a:r>
                <a:rPr lang="en-US" sz="1200" dirty="0">
                  <a:latin typeface="Georgia" panose="02040502050405020303" pitchFamily="18" charset="0"/>
                </a:rPr>
                <a:t>2016</a:t>
              </a:r>
            </a:p>
          </p:txBody>
        </p:sp>
      </p:grpSp>
      <p:grpSp>
        <p:nvGrpSpPr>
          <p:cNvPr id="43" name="Group 42">
            <a:extLst>
              <a:ext uri="{FF2B5EF4-FFF2-40B4-BE49-F238E27FC236}">
                <a16:creationId xmlns:a16="http://schemas.microsoft.com/office/drawing/2014/main" id="{EB0E82A2-86BD-4F3C-AD36-BFEEA7FEE3F8}"/>
              </a:ext>
            </a:extLst>
          </p:cNvPr>
          <p:cNvGrpSpPr/>
          <p:nvPr/>
        </p:nvGrpSpPr>
        <p:grpSpPr>
          <a:xfrm>
            <a:off x="7825188" y="602068"/>
            <a:ext cx="764937" cy="764937"/>
            <a:chOff x="609216" y="1519597"/>
            <a:chExt cx="1100644" cy="1100644"/>
          </a:xfrm>
        </p:grpSpPr>
        <p:grpSp>
          <p:nvGrpSpPr>
            <p:cNvPr id="44" name="Group 43">
              <a:extLst>
                <a:ext uri="{FF2B5EF4-FFF2-40B4-BE49-F238E27FC236}">
                  <a16:creationId xmlns:a16="http://schemas.microsoft.com/office/drawing/2014/main" id="{B22817DB-422F-4375-BBE4-071CD63E46CC}"/>
                </a:ext>
              </a:extLst>
            </p:cNvPr>
            <p:cNvGrpSpPr/>
            <p:nvPr/>
          </p:nvGrpSpPr>
          <p:grpSpPr>
            <a:xfrm>
              <a:off x="609216" y="1519597"/>
              <a:ext cx="1100644" cy="1100644"/>
              <a:chOff x="7695816" y="754683"/>
              <a:chExt cx="1100644" cy="1100644"/>
            </a:xfrm>
          </p:grpSpPr>
          <p:sp>
            <p:nvSpPr>
              <p:cNvPr id="46" name="Teardrop 45">
                <a:extLst>
                  <a:ext uri="{FF2B5EF4-FFF2-40B4-BE49-F238E27FC236}">
                    <a16:creationId xmlns:a16="http://schemas.microsoft.com/office/drawing/2014/main" id="{13C4A32C-04AC-4798-A3DE-89DFA1F21A27}"/>
                  </a:ext>
                </a:extLst>
              </p:cNvPr>
              <p:cNvSpPr/>
              <p:nvPr/>
            </p:nvSpPr>
            <p:spPr>
              <a:xfrm rot="8156728">
                <a:off x="7695816" y="754683"/>
                <a:ext cx="1100644" cy="1100644"/>
              </a:xfrm>
              <a:prstGeom prst="teardrop">
                <a:avLst>
                  <a:gd name="adj" fmla="val 115070"/>
                </a:avLst>
              </a:prstGeom>
              <a:gradFill flip="none" rotWithShape="1">
                <a:gsLst>
                  <a:gs pos="0">
                    <a:schemeClr val="bg2">
                      <a:lumMod val="75000"/>
                    </a:schemeClr>
                  </a:gs>
                  <a:gs pos="100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Oval 46">
                <a:extLst>
                  <a:ext uri="{FF2B5EF4-FFF2-40B4-BE49-F238E27FC236}">
                    <a16:creationId xmlns:a16="http://schemas.microsoft.com/office/drawing/2014/main" id="{3FC9F696-83DE-4C3D-BBC6-F9BA0E136918}"/>
                  </a:ext>
                </a:extLst>
              </p:cNvPr>
              <p:cNvSpPr/>
              <p:nvPr/>
            </p:nvSpPr>
            <p:spPr>
              <a:xfrm>
                <a:off x="7828483" y="888178"/>
                <a:ext cx="835310" cy="835310"/>
              </a:xfrm>
              <a:prstGeom prst="ellipse">
                <a:avLst/>
              </a:prstGeom>
              <a:gradFill flip="none" rotWithShape="1">
                <a:gsLst>
                  <a:gs pos="0">
                    <a:schemeClr val="bg2">
                      <a:lumMod val="75000"/>
                    </a:schemeClr>
                  </a:gs>
                  <a:gs pos="100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48" name="Oval 47">
                <a:extLst>
                  <a:ext uri="{FF2B5EF4-FFF2-40B4-BE49-F238E27FC236}">
                    <a16:creationId xmlns:a16="http://schemas.microsoft.com/office/drawing/2014/main" id="{386DFD28-1B66-4D05-8F3E-31A93A152BD8}"/>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5" name="TextBox 44">
              <a:extLst>
                <a:ext uri="{FF2B5EF4-FFF2-40B4-BE49-F238E27FC236}">
                  <a16:creationId xmlns:a16="http://schemas.microsoft.com/office/drawing/2014/main" id="{D56A8EE4-5030-43A1-955C-4A15CA86A723}"/>
                </a:ext>
              </a:extLst>
            </p:cNvPr>
            <p:cNvSpPr txBox="1"/>
            <p:nvPr/>
          </p:nvSpPr>
          <p:spPr>
            <a:xfrm>
              <a:off x="789968" y="1731131"/>
              <a:ext cx="739140" cy="398565"/>
            </a:xfrm>
            <a:prstGeom prst="rect">
              <a:avLst/>
            </a:prstGeom>
            <a:noFill/>
          </p:spPr>
          <p:txBody>
            <a:bodyPr wrap="square" rtlCol="0">
              <a:spAutoFit/>
            </a:bodyPr>
            <a:lstStyle/>
            <a:p>
              <a:pPr algn="ctr"/>
              <a:r>
                <a:rPr lang="en-US" sz="1200" dirty="0">
                  <a:latin typeface="Georgia" panose="02040502050405020303" pitchFamily="18" charset="0"/>
                </a:rPr>
                <a:t>2019</a:t>
              </a:r>
            </a:p>
          </p:txBody>
        </p:sp>
      </p:grpSp>
      <p:grpSp>
        <p:nvGrpSpPr>
          <p:cNvPr id="49" name="Group 48">
            <a:extLst>
              <a:ext uri="{FF2B5EF4-FFF2-40B4-BE49-F238E27FC236}">
                <a16:creationId xmlns:a16="http://schemas.microsoft.com/office/drawing/2014/main" id="{904EBBB2-42CF-4032-828F-AD9B4C2A1A5A}"/>
              </a:ext>
            </a:extLst>
          </p:cNvPr>
          <p:cNvGrpSpPr/>
          <p:nvPr/>
        </p:nvGrpSpPr>
        <p:grpSpPr>
          <a:xfrm>
            <a:off x="10451638" y="602068"/>
            <a:ext cx="764937" cy="764936"/>
            <a:chOff x="609216" y="1519597"/>
            <a:chExt cx="1100644" cy="1100644"/>
          </a:xfrm>
        </p:grpSpPr>
        <p:grpSp>
          <p:nvGrpSpPr>
            <p:cNvPr id="50" name="Group 49">
              <a:extLst>
                <a:ext uri="{FF2B5EF4-FFF2-40B4-BE49-F238E27FC236}">
                  <a16:creationId xmlns:a16="http://schemas.microsoft.com/office/drawing/2014/main" id="{3ADB4B9C-5E6D-4133-84C5-A0408CD948E2}"/>
                </a:ext>
              </a:extLst>
            </p:cNvPr>
            <p:cNvGrpSpPr/>
            <p:nvPr/>
          </p:nvGrpSpPr>
          <p:grpSpPr>
            <a:xfrm>
              <a:off x="609216" y="1519597"/>
              <a:ext cx="1100644" cy="1100644"/>
              <a:chOff x="7695816" y="754683"/>
              <a:chExt cx="1100644" cy="1100644"/>
            </a:xfrm>
          </p:grpSpPr>
          <p:sp>
            <p:nvSpPr>
              <p:cNvPr id="52" name="Teardrop 51">
                <a:extLst>
                  <a:ext uri="{FF2B5EF4-FFF2-40B4-BE49-F238E27FC236}">
                    <a16:creationId xmlns:a16="http://schemas.microsoft.com/office/drawing/2014/main" id="{C84EC25A-76EA-460F-B187-2BD711A543E8}"/>
                  </a:ext>
                </a:extLst>
              </p:cNvPr>
              <p:cNvSpPr/>
              <p:nvPr/>
            </p:nvSpPr>
            <p:spPr>
              <a:xfrm rot="8156728">
                <a:off x="7695816" y="754683"/>
                <a:ext cx="1100644" cy="1100644"/>
              </a:xfrm>
              <a:prstGeom prst="teardrop">
                <a:avLst>
                  <a:gd name="adj" fmla="val 115070"/>
                </a:avLst>
              </a:prstGeom>
              <a:gradFill flip="none" rotWithShape="1">
                <a:gsLst>
                  <a:gs pos="0">
                    <a:schemeClr val="accent6">
                      <a:lumMod val="75000"/>
                    </a:schemeClr>
                  </a:gs>
                  <a:gs pos="100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Oval 52">
                <a:extLst>
                  <a:ext uri="{FF2B5EF4-FFF2-40B4-BE49-F238E27FC236}">
                    <a16:creationId xmlns:a16="http://schemas.microsoft.com/office/drawing/2014/main" id="{4ECDB53E-4D35-4848-96D2-8EADA4F0052A}"/>
                  </a:ext>
                </a:extLst>
              </p:cNvPr>
              <p:cNvSpPr/>
              <p:nvPr/>
            </p:nvSpPr>
            <p:spPr>
              <a:xfrm>
                <a:off x="7828483" y="888178"/>
                <a:ext cx="835310" cy="835310"/>
              </a:xfrm>
              <a:prstGeom prst="ellipse">
                <a:avLst/>
              </a:prstGeom>
              <a:gradFill flip="none" rotWithShape="1">
                <a:gsLst>
                  <a:gs pos="0">
                    <a:schemeClr val="accent6">
                      <a:lumMod val="75000"/>
                    </a:schemeClr>
                  </a:gs>
                  <a:gs pos="100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54" name="Oval 53">
                <a:extLst>
                  <a:ext uri="{FF2B5EF4-FFF2-40B4-BE49-F238E27FC236}">
                    <a16:creationId xmlns:a16="http://schemas.microsoft.com/office/drawing/2014/main" id="{16013634-63A6-4BA5-92EB-8F8FC7F7C784}"/>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1" name="TextBox 50">
              <a:extLst>
                <a:ext uri="{FF2B5EF4-FFF2-40B4-BE49-F238E27FC236}">
                  <a16:creationId xmlns:a16="http://schemas.microsoft.com/office/drawing/2014/main" id="{A05B969A-0472-404B-9D2A-DD7E9EDB95E5}"/>
                </a:ext>
              </a:extLst>
            </p:cNvPr>
            <p:cNvSpPr txBox="1"/>
            <p:nvPr/>
          </p:nvSpPr>
          <p:spPr>
            <a:xfrm>
              <a:off x="789968" y="1788335"/>
              <a:ext cx="739140" cy="398566"/>
            </a:xfrm>
            <a:prstGeom prst="rect">
              <a:avLst/>
            </a:prstGeom>
            <a:noFill/>
          </p:spPr>
          <p:txBody>
            <a:bodyPr wrap="square" rtlCol="0">
              <a:spAutoFit/>
            </a:bodyPr>
            <a:lstStyle/>
            <a:p>
              <a:pPr algn="ctr"/>
              <a:r>
                <a:rPr lang="en-US" sz="1200" dirty="0">
                  <a:latin typeface="Georgia" panose="02040502050405020303" pitchFamily="18" charset="0"/>
                </a:rPr>
                <a:t>2021</a:t>
              </a:r>
            </a:p>
          </p:txBody>
        </p:sp>
      </p:grpSp>
      <p:grpSp>
        <p:nvGrpSpPr>
          <p:cNvPr id="59" name="Group 58">
            <a:extLst>
              <a:ext uri="{FF2B5EF4-FFF2-40B4-BE49-F238E27FC236}">
                <a16:creationId xmlns:a16="http://schemas.microsoft.com/office/drawing/2014/main" id="{937B9D89-9DA3-4427-BCFA-D13B5845FA2E}"/>
              </a:ext>
            </a:extLst>
          </p:cNvPr>
          <p:cNvGrpSpPr/>
          <p:nvPr/>
        </p:nvGrpSpPr>
        <p:grpSpPr>
          <a:xfrm>
            <a:off x="369173" y="2916698"/>
            <a:ext cx="1754498" cy="601228"/>
            <a:chOff x="639003" y="3493919"/>
            <a:chExt cx="2572223" cy="601228"/>
          </a:xfrm>
        </p:grpSpPr>
        <p:sp>
          <p:nvSpPr>
            <p:cNvPr id="56" name="TextBox 55">
              <a:extLst>
                <a:ext uri="{FF2B5EF4-FFF2-40B4-BE49-F238E27FC236}">
                  <a16:creationId xmlns:a16="http://schemas.microsoft.com/office/drawing/2014/main" id="{F6C89EA6-1B98-4A53-8783-EDAC763042F0}"/>
                </a:ext>
              </a:extLst>
            </p:cNvPr>
            <p:cNvSpPr txBox="1"/>
            <p:nvPr/>
          </p:nvSpPr>
          <p:spPr>
            <a:xfrm>
              <a:off x="1030829" y="3818148"/>
              <a:ext cx="2180397" cy="276999"/>
            </a:xfrm>
            <a:prstGeom prst="rect">
              <a:avLst/>
            </a:prstGeom>
            <a:noFill/>
          </p:spPr>
          <p:txBody>
            <a:bodyPr wrap="square" rtlCol="0">
              <a:spAutoFit/>
            </a:bodyPr>
            <a:lstStyle/>
            <a:p>
              <a:pPr lvl="0"/>
              <a:r>
                <a:rPr lang="en-US" sz="1200" dirty="0">
                  <a:latin typeface="Georgia Pro Light" panose="02040302050405020303" pitchFamily="18" charset="0"/>
                </a:rPr>
                <a:t>Long waits and siloed care</a:t>
              </a:r>
            </a:p>
          </p:txBody>
        </p:sp>
        <p:sp>
          <p:nvSpPr>
            <p:cNvPr id="57" name="TextBox 56">
              <a:extLst>
                <a:ext uri="{FF2B5EF4-FFF2-40B4-BE49-F238E27FC236}">
                  <a16:creationId xmlns:a16="http://schemas.microsoft.com/office/drawing/2014/main" id="{37CFCA72-1D1B-41BD-9497-26B891FBD374}"/>
                </a:ext>
              </a:extLst>
            </p:cNvPr>
            <p:cNvSpPr txBox="1"/>
            <p:nvPr/>
          </p:nvSpPr>
          <p:spPr>
            <a:xfrm>
              <a:off x="639003" y="3493919"/>
              <a:ext cx="2180397" cy="276999"/>
            </a:xfrm>
            <a:prstGeom prst="rect">
              <a:avLst/>
            </a:prstGeom>
            <a:noFill/>
          </p:spPr>
          <p:txBody>
            <a:bodyPr wrap="square" rtlCol="0">
              <a:spAutoFit/>
            </a:bodyPr>
            <a:lstStyle/>
            <a:p>
              <a:pPr lvl="0"/>
              <a:r>
                <a:rPr lang="en-US" sz="1200" b="1" dirty="0">
                  <a:latin typeface="Georgia" panose="02040502050405020303" pitchFamily="18" charset="0"/>
                </a:rPr>
                <a:t>System change</a:t>
              </a:r>
            </a:p>
          </p:txBody>
        </p:sp>
      </p:grpSp>
      <p:grpSp>
        <p:nvGrpSpPr>
          <p:cNvPr id="62" name="Group 61">
            <a:extLst>
              <a:ext uri="{FF2B5EF4-FFF2-40B4-BE49-F238E27FC236}">
                <a16:creationId xmlns:a16="http://schemas.microsoft.com/office/drawing/2014/main" id="{E91D1A1E-DA06-4A13-9A81-775C8E881F33}"/>
              </a:ext>
            </a:extLst>
          </p:cNvPr>
          <p:cNvGrpSpPr/>
          <p:nvPr/>
        </p:nvGrpSpPr>
        <p:grpSpPr>
          <a:xfrm>
            <a:off x="575434" y="175859"/>
            <a:ext cx="4322038" cy="4727753"/>
            <a:chOff x="639003" y="-706064"/>
            <a:chExt cx="4322038" cy="4727753"/>
          </a:xfrm>
        </p:grpSpPr>
        <p:sp>
          <p:nvSpPr>
            <p:cNvPr id="64" name="TextBox 63">
              <a:extLst>
                <a:ext uri="{FF2B5EF4-FFF2-40B4-BE49-F238E27FC236}">
                  <a16:creationId xmlns:a16="http://schemas.microsoft.com/office/drawing/2014/main" id="{F0F90E76-F8C4-4578-9FBB-93E2560F6D02}"/>
                </a:ext>
              </a:extLst>
            </p:cNvPr>
            <p:cNvSpPr txBox="1"/>
            <p:nvPr/>
          </p:nvSpPr>
          <p:spPr>
            <a:xfrm>
              <a:off x="639003" y="3744690"/>
              <a:ext cx="2180397" cy="276999"/>
            </a:xfrm>
            <a:prstGeom prst="rect">
              <a:avLst/>
            </a:prstGeom>
            <a:noFill/>
          </p:spPr>
          <p:txBody>
            <a:bodyPr wrap="square" rtlCol="0">
              <a:spAutoFit/>
            </a:bodyPr>
            <a:lstStyle/>
            <a:p>
              <a:pPr lvl="0"/>
              <a:endParaRPr lang="en-US" sz="1200" dirty="0">
                <a:latin typeface="Georgia Pro Light" panose="02040302050405020303" pitchFamily="18" charset="0"/>
              </a:endParaRPr>
            </a:p>
          </p:txBody>
        </p:sp>
        <p:sp>
          <p:nvSpPr>
            <p:cNvPr id="65" name="TextBox 64">
              <a:extLst>
                <a:ext uri="{FF2B5EF4-FFF2-40B4-BE49-F238E27FC236}">
                  <a16:creationId xmlns:a16="http://schemas.microsoft.com/office/drawing/2014/main" id="{E49F9580-9690-4C51-AD45-0B218D67C490}"/>
                </a:ext>
              </a:extLst>
            </p:cNvPr>
            <p:cNvSpPr txBox="1"/>
            <p:nvPr/>
          </p:nvSpPr>
          <p:spPr>
            <a:xfrm>
              <a:off x="2780644" y="-706064"/>
              <a:ext cx="2180397" cy="461665"/>
            </a:xfrm>
            <a:prstGeom prst="rect">
              <a:avLst/>
            </a:prstGeom>
            <a:noFill/>
          </p:spPr>
          <p:txBody>
            <a:bodyPr wrap="square" rtlCol="0">
              <a:spAutoFit/>
            </a:bodyPr>
            <a:lstStyle/>
            <a:p>
              <a:pPr lvl="0"/>
              <a:r>
                <a:rPr lang="en-US" sz="1200" b="1" dirty="0">
                  <a:latin typeface="Georgia" panose="02040502050405020303" pitchFamily="18" charset="0"/>
                </a:rPr>
                <a:t>Choice and Partnership Approach </a:t>
              </a:r>
            </a:p>
          </p:txBody>
        </p:sp>
      </p:grpSp>
      <p:grpSp>
        <p:nvGrpSpPr>
          <p:cNvPr id="67" name="Group 66">
            <a:extLst>
              <a:ext uri="{FF2B5EF4-FFF2-40B4-BE49-F238E27FC236}">
                <a16:creationId xmlns:a16="http://schemas.microsoft.com/office/drawing/2014/main" id="{A519BFA2-AFDC-41DD-AE83-9BCEA51DFC74}"/>
              </a:ext>
            </a:extLst>
          </p:cNvPr>
          <p:cNvGrpSpPr/>
          <p:nvPr/>
        </p:nvGrpSpPr>
        <p:grpSpPr>
          <a:xfrm>
            <a:off x="3246093" y="1226868"/>
            <a:ext cx="1613861" cy="1142729"/>
            <a:chOff x="639003" y="3493919"/>
            <a:chExt cx="2180397" cy="919263"/>
          </a:xfrm>
        </p:grpSpPr>
        <p:sp>
          <p:nvSpPr>
            <p:cNvPr id="69" name="TextBox 68">
              <a:extLst>
                <a:ext uri="{FF2B5EF4-FFF2-40B4-BE49-F238E27FC236}">
                  <a16:creationId xmlns:a16="http://schemas.microsoft.com/office/drawing/2014/main" id="{DA7A814A-348E-480F-AE9C-C53381917850}"/>
                </a:ext>
              </a:extLst>
            </p:cNvPr>
            <p:cNvSpPr txBox="1"/>
            <p:nvPr/>
          </p:nvSpPr>
          <p:spPr>
            <a:xfrm>
              <a:off x="639003" y="3744690"/>
              <a:ext cx="2180397" cy="668492"/>
            </a:xfrm>
            <a:prstGeom prst="rect">
              <a:avLst/>
            </a:prstGeom>
            <a:noFill/>
          </p:spPr>
          <p:txBody>
            <a:bodyPr wrap="square" rtlCol="0">
              <a:spAutoFit/>
            </a:bodyPr>
            <a:lstStyle/>
            <a:p>
              <a:pPr lvl="0"/>
              <a:r>
                <a:rPr lang="en-US" sz="1200" dirty="0">
                  <a:latin typeface="Georgia Pro Light" panose="02040302050405020303" pitchFamily="18" charset="0"/>
                </a:rPr>
                <a:t>SDQ- Poor uptake </a:t>
              </a:r>
            </a:p>
            <a:p>
              <a:pPr lvl="0"/>
              <a:r>
                <a:rPr lang="en-US" sz="1200" dirty="0">
                  <a:latin typeface="Georgia Pro Light" panose="02040302050405020303" pitchFamily="18" charset="0"/>
                </a:rPr>
                <a:t>ESQ in Choice appts</a:t>
              </a:r>
            </a:p>
            <a:p>
              <a:pPr lvl="0"/>
              <a:r>
                <a:rPr lang="en-US" sz="1200" dirty="0">
                  <a:latin typeface="Georgia Pro Light" panose="02040302050405020303" pitchFamily="18" charset="0"/>
                </a:rPr>
                <a:t>Heads-Ed Triage Tool</a:t>
              </a:r>
            </a:p>
            <a:p>
              <a:pPr lvl="0"/>
              <a:r>
                <a:rPr lang="en-US" sz="1200" dirty="0" err="1">
                  <a:latin typeface="Georgia Pro Light" panose="02040302050405020303" pitchFamily="18" charset="0"/>
                </a:rPr>
                <a:t>ComB</a:t>
              </a:r>
              <a:r>
                <a:rPr lang="en-US" sz="1200" dirty="0">
                  <a:latin typeface="Georgia Pro Light" panose="02040302050405020303" pitchFamily="18" charset="0"/>
                </a:rPr>
                <a:t> Model </a:t>
              </a:r>
            </a:p>
          </p:txBody>
        </p:sp>
        <p:sp>
          <p:nvSpPr>
            <p:cNvPr id="70" name="TextBox 69">
              <a:extLst>
                <a:ext uri="{FF2B5EF4-FFF2-40B4-BE49-F238E27FC236}">
                  <a16:creationId xmlns:a16="http://schemas.microsoft.com/office/drawing/2014/main" id="{9DDB219D-2D89-4752-8DE4-0DC96D5F64BD}"/>
                </a:ext>
              </a:extLst>
            </p:cNvPr>
            <p:cNvSpPr txBox="1"/>
            <p:nvPr/>
          </p:nvSpPr>
          <p:spPr>
            <a:xfrm>
              <a:off x="639003" y="3493919"/>
              <a:ext cx="2180397" cy="276999"/>
            </a:xfrm>
            <a:prstGeom prst="rect">
              <a:avLst/>
            </a:prstGeom>
            <a:noFill/>
          </p:spPr>
          <p:txBody>
            <a:bodyPr wrap="square" rtlCol="0">
              <a:spAutoFit/>
            </a:bodyPr>
            <a:lstStyle/>
            <a:p>
              <a:pPr lvl="0"/>
              <a:r>
                <a:rPr lang="en-US" sz="1200" b="1" dirty="0">
                  <a:latin typeface="Georgia" panose="02040502050405020303" pitchFamily="18" charset="0"/>
                </a:rPr>
                <a:t>Experimentation</a:t>
              </a:r>
            </a:p>
          </p:txBody>
        </p:sp>
      </p:grpSp>
      <p:grpSp>
        <p:nvGrpSpPr>
          <p:cNvPr id="72" name="Group 71">
            <a:extLst>
              <a:ext uri="{FF2B5EF4-FFF2-40B4-BE49-F238E27FC236}">
                <a16:creationId xmlns:a16="http://schemas.microsoft.com/office/drawing/2014/main" id="{C5473E93-0799-43BD-99F6-CDE37B3F3A57}"/>
              </a:ext>
            </a:extLst>
          </p:cNvPr>
          <p:cNvGrpSpPr/>
          <p:nvPr/>
        </p:nvGrpSpPr>
        <p:grpSpPr>
          <a:xfrm>
            <a:off x="6003275" y="213827"/>
            <a:ext cx="1630145" cy="745230"/>
            <a:chOff x="639003" y="3493919"/>
            <a:chExt cx="2180397" cy="527770"/>
          </a:xfrm>
        </p:grpSpPr>
        <p:sp>
          <p:nvSpPr>
            <p:cNvPr id="74" name="TextBox 73">
              <a:extLst>
                <a:ext uri="{FF2B5EF4-FFF2-40B4-BE49-F238E27FC236}">
                  <a16:creationId xmlns:a16="http://schemas.microsoft.com/office/drawing/2014/main" id="{CE0DC43B-C3A9-4F62-ABF0-1DD4F5DB6385}"/>
                </a:ext>
              </a:extLst>
            </p:cNvPr>
            <p:cNvSpPr txBox="1"/>
            <p:nvPr/>
          </p:nvSpPr>
          <p:spPr>
            <a:xfrm>
              <a:off x="639003" y="3744690"/>
              <a:ext cx="2180397" cy="276999"/>
            </a:xfrm>
            <a:prstGeom prst="rect">
              <a:avLst/>
            </a:prstGeom>
            <a:noFill/>
          </p:spPr>
          <p:txBody>
            <a:bodyPr wrap="square" rtlCol="0">
              <a:spAutoFit/>
            </a:bodyPr>
            <a:lstStyle/>
            <a:p>
              <a:pPr lvl="0"/>
              <a:r>
                <a:rPr lang="en-US" sz="1200" dirty="0">
                  <a:latin typeface="Georgia Pro Light" panose="02040302050405020303" pitchFamily="18" charset="0"/>
                </a:rPr>
                <a:t>Using Lean  </a:t>
              </a:r>
            </a:p>
          </p:txBody>
        </p:sp>
        <p:sp>
          <p:nvSpPr>
            <p:cNvPr id="75" name="TextBox 74">
              <a:extLst>
                <a:ext uri="{FF2B5EF4-FFF2-40B4-BE49-F238E27FC236}">
                  <a16:creationId xmlns:a16="http://schemas.microsoft.com/office/drawing/2014/main" id="{74CC4FF0-C3C1-44FD-822E-F92C7EDE0597}"/>
                </a:ext>
              </a:extLst>
            </p:cNvPr>
            <p:cNvSpPr txBox="1"/>
            <p:nvPr/>
          </p:nvSpPr>
          <p:spPr>
            <a:xfrm>
              <a:off x="639003" y="3493919"/>
              <a:ext cx="2180397" cy="276999"/>
            </a:xfrm>
            <a:prstGeom prst="rect">
              <a:avLst/>
            </a:prstGeom>
            <a:noFill/>
          </p:spPr>
          <p:txBody>
            <a:bodyPr wrap="square" rtlCol="0">
              <a:spAutoFit/>
            </a:bodyPr>
            <a:lstStyle/>
            <a:p>
              <a:pPr lvl="0"/>
              <a:r>
                <a:rPr lang="en-US" sz="1200" b="1" dirty="0">
                  <a:latin typeface="Georgia" panose="02040502050405020303" pitchFamily="18" charset="0"/>
                </a:rPr>
                <a:t>Quality Improvement</a:t>
              </a:r>
            </a:p>
          </p:txBody>
        </p:sp>
      </p:grpSp>
      <p:grpSp>
        <p:nvGrpSpPr>
          <p:cNvPr id="77" name="Group 76">
            <a:extLst>
              <a:ext uri="{FF2B5EF4-FFF2-40B4-BE49-F238E27FC236}">
                <a16:creationId xmlns:a16="http://schemas.microsoft.com/office/drawing/2014/main" id="{91D958C3-5748-4DC8-8346-34FE8E528635}"/>
              </a:ext>
            </a:extLst>
          </p:cNvPr>
          <p:cNvGrpSpPr/>
          <p:nvPr/>
        </p:nvGrpSpPr>
        <p:grpSpPr>
          <a:xfrm>
            <a:off x="8497922" y="2888116"/>
            <a:ext cx="2180397" cy="1081768"/>
            <a:chOff x="639003" y="3493919"/>
            <a:chExt cx="2180397" cy="1081768"/>
          </a:xfrm>
        </p:grpSpPr>
        <p:sp>
          <p:nvSpPr>
            <p:cNvPr id="79" name="TextBox 78">
              <a:extLst>
                <a:ext uri="{FF2B5EF4-FFF2-40B4-BE49-F238E27FC236}">
                  <a16:creationId xmlns:a16="http://schemas.microsoft.com/office/drawing/2014/main" id="{D77D1EF0-1545-4D3A-8659-1A11E340F7D8}"/>
                </a:ext>
              </a:extLst>
            </p:cNvPr>
            <p:cNvSpPr txBox="1"/>
            <p:nvPr/>
          </p:nvSpPr>
          <p:spPr>
            <a:xfrm>
              <a:off x="639003" y="3744690"/>
              <a:ext cx="2180397" cy="830997"/>
            </a:xfrm>
            <a:prstGeom prst="rect">
              <a:avLst/>
            </a:prstGeom>
            <a:noFill/>
          </p:spPr>
          <p:txBody>
            <a:bodyPr wrap="square" rtlCol="0">
              <a:spAutoFit/>
            </a:bodyPr>
            <a:lstStyle/>
            <a:p>
              <a:pPr lvl="0"/>
              <a:r>
                <a:rPr lang="en-US" sz="1200" dirty="0">
                  <a:latin typeface="Georgia Pro Light" panose="02040302050405020303" pitchFamily="18" charset="0"/>
                </a:rPr>
                <a:t>Duncan Law at the 1</a:t>
              </a:r>
              <a:r>
                <a:rPr lang="en-US" sz="1200" baseline="30000" dirty="0">
                  <a:latin typeface="Georgia Pro Light" panose="02040302050405020303" pitchFamily="18" charset="0"/>
                </a:rPr>
                <a:t>st</a:t>
              </a:r>
              <a:r>
                <a:rPr lang="en-US" sz="1200" dirty="0">
                  <a:latin typeface="Georgia Pro Light" panose="02040302050405020303" pitchFamily="18" charset="0"/>
                </a:rPr>
                <a:t> Annual CAPA conference</a:t>
              </a:r>
            </a:p>
            <a:p>
              <a:pPr lvl="0"/>
              <a:r>
                <a:rPr lang="en-US" sz="1200" dirty="0">
                  <a:latin typeface="Georgia Pro Light" panose="02040302050405020303" pitchFamily="18" charset="0"/>
                </a:rPr>
                <a:t>Conversations with Teams about working with goals </a:t>
              </a:r>
            </a:p>
          </p:txBody>
        </p:sp>
        <p:sp>
          <p:nvSpPr>
            <p:cNvPr id="80" name="TextBox 79">
              <a:extLst>
                <a:ext uri="{FF2B5EF4-FFF2-40B4-BE49-F238E27FC236}">
                  <a16:creationId xmlns:a16="http://schemas.microsoft.com/office/drawing/2014/main" id="{C345CCA4-A3DB-40BA-B92B-79989DB8CCA4}"/>
                </a:ext>
              </a:extLst>
            </p:cNvPr>
            <p:cNvSpPr txBox="1"/>
            <p:nvPr/>
          </p:nvSpPr>
          <p:spPr>
            <a:xfrm>
              <a:off x="639003" y="3493919"/>
              <a:ext cx="2180397" cy="276999"/>
            </a:xfrm>
            <a:prstGeom prst="rect">
              <a:avLst/>
            </a:prstGeom>
            <a:noFill/>
          </p:spPr>
          <p:txBody>
            <a:bodyPr wrap="square" rtlCol="0">
              <a:spAutoFit/>
            </a:bodyPr>
            <a:lstStyle/>
            <a:p>
              <a:pPr lvl="0"/>
              <a:r>
                <a:rPr lang="en-US" sz="1200" b="1" dirty="0">
                  <a:latin typeface="Georgia" panose="02040502050405020303" pitchFamily="18" charset="0"/>
                </a:rPr>
                <a:t>Working with Goals</a:t>
              </a:r>
            </a:p>
          </p:txBody>
        </p:sp>
      </p:grpSp>
      <p:grpSp>
        <p:nvGrpSpPr>
          <p:cNvPr id="82" name="Group 81">
            <a:extLst>
              <a:ext uri="{FF2B5EF4-FFF2-40B4-BE49-F238E27FC236}">
                <a16:creationId xmlns:a16="http://schemas.microsoft.com/office/drawing/2014/main" id="{6C050F27-FFB8-4EF7-8036-9FBBB4C1AE87}"/>
              </a:ext>
            </a:extLst>
          </p:cNvPr>
          <p:cNvGrpSpPr/>
          <p:nvPr/>
        </p:nvGrpSpPr>
        <p:grpSpPr>
          <a:xfrm>
            <a:off x="7946273" y="85574"/>
            <a:ext cx="2535169" cy="712861"/>
            <a:chOff x="639003" y="3493919"/>
            <a:chExt cx="2535169" cy="712861"/>
          </a:xfrm>
        </p:grpSpPr>
        <p:sp>
          <p:nvSpPr>
            <p:cNvPr id="84" name="TextBox 83">
              <a:extLst>
                <a:ext uri="{FF2B5EF4-FFF2-40B4-BE49-F238E27FC236}">
                  <a16:creationId xmlns:a16="http://schemas.microsoft.com/office/drawing/2014/main" id="{FAC8658F-A81B-44E9-9B7B-9AAC62B5564E}"/>
                </a:ext>
              </a:extLst>
            </p:cNvPr>
            <p:cNvSpPr txBox="1"/>
            <p:nvPr/>
          </p:nvSpPr>
          <p:spPr>
            <a:xfrm>
              <a:off x="993775" y="3745115"/>
              <a:ext cx="2180397" cy="461665"/>
            </a:xfrm>
            <a:prstGeom prst="rect">
              <a:avLst/>
            </a:prstGeom>
            <a:noFill/>
          </p:spPr>
          <p:txBody>
            <a:bodyPr wrap="square" rtlCol="0">
              <a:spAutoFit/>
            </a:bodyPr>
            <a:lstStyle/>
            <a:p>
              <a:pPr lvl="0"/>
              <a:r>
                <a:rPr lang="en-US" sz="1200" dirty="0">
                  <a:latin typeface="Georgia Pro Light" panose="02040302050405020303" pitchFamily="18" charset="0"/>
                </a:rPr>
                <a:t>Shift to implementation research</a:t>
              </a:r>
            </a:p>
          </p:txBody>
        </p:sp>
        <p:sp>
          <p:nvSpPr>
            <p:cNvPr id="85" name="TextBox 84">
              <a:extLst>
                <a:ext uri="{FF2B5EF4-FFF2-40B4-BE49-F238E27FC236}">
                  <a16:creationId xmlns:a16="http://schemas.microsoft.com/office/drawing/2014/main" id="{263A1F46-C8B8-47CB-940E-32B4344D9180}"/>
                </a:ext>
              </a:extLst>
            </p:cNvPr>
            <p:cNvSpPr txBox="1"/>
            <p:nvPr/>
          </p:nvSpPr>
          <p:spPr>
            <a:xfrm>
              <a:off x="639003" y="3493919"/>
              <a:ext cx="2180397" cy="276999"/>
            </a:xfrm>
            <a:prstGeom prst="rect">
              <a:avLst/>
            </a:prstGeom>
            <a:noFill/>
          </p:spPr>
          <p:txBody>
            <a:bodyPr wrap="square" rtlCol="0">
              <a:spAutoFit/>
            </a:bodyPr>
            <a:lstStyle/>
            <a:p>
              <a:pPr lvl="0"/>
              <a:r>
                <a:rPr lang="en-US" sz="1200" b="1" dirty="0">
                  <a:latin typeface="Georgia" panose="02040502050405020303" pitchFamily="18" charset="0"/>
                </a:rPr>
                <a:t>Research Partner </a:t>
              </a:r>
            </a:p>
          </p:txBody>
        </p:sp>
      </p:grpSp>
      <p:grpSp>
        <p:nvGrpSpPr>
          <p:cNvPr id="93" name="Group 92">
            <a:extLst>
              <a:ext uri="{FF2B5EF4-FFF2-40B4-BE49-F238E27FC236}">
                <a16:creationId xmlns:a16="http://schemas.microsoft.com/office/drawing/2014/main" id="{7B8F286D-AB4C-455F-94A5-1E610FF0CD76}"/>
              </a:ext>
            </a:extLst>
          </p:cNvPr>
          <p:cNvGrpSpPr/>
          <p:nvPr/>
        </p:nvGrpSpPr>
        <p:grpSpPr>
          <a:xfrm>
            <a:off x="6437291" y="4341563"/>
            <a:ext cx="5729831" cy="1898011"/>
            <a:chOff x="6437291" y="4225907"/>
            <a:chExt cx="5729831" cy="1898011"/>
          </a:xfrm>
        </p:grpSpPr>
        <p:sp>
          <p:nvSpPr>
            <p:cNvPr id="91" name="TextBox 90">
              <a:extLst>
                <a:ext uri="{FF2B5EF4-FFF2-40B4-BE49-F238E27FC236}">
                  <a16:creationId xmlns:a16="http://schemas.microsoft.com/office/drawing/2014/main" id="{CF190C7F-9CF0-41BC-A0D1-4D65C99CEB2E}"/>
                </a:ext>
              </a:extLst>
            </p:cNvPr>
            <p:cNvSpPr txBox="1"/>
            <p:nvPr/>
          </p:nvSpPr>
          <p:spPr>
            <a:xfrm>
              <a:off x="6437291" y="4225907"/>
              <a:ext cx="5729831" cy="646331"/>
            </a:xfrm>
            <a:prstGeom prst="rect">
              <a:avLst/>
            </a:prstGeom>
            <a:noFill/>
          </p:spPr>
          <p:txBody>
            <a:bodyPr wrap="square" rtlCol="0">
              <a:spAutoFit/>
            </a:bodyPr>
            <a:lstStyle/>
            <a:p>
              <a:pPr algn="ctr"/>
              <a:r>
                <a:rPr lang="en-US" sz="3600" dirty="0">
                  <a:effectLst>
                    <a:outerShdw blurRad="50800" dist="38100" dir="5400000" algn="t" rotWithShape="0">
                      <a:prstClr val="black">
                        <a:alpha val="40000"/>
                      </a:prstClr>
                    </a:outerShdw>
                  </a:effectLst>
                  <a:latin typeface="Georgia" panose="02040502050405020303" pitchFamily="18" charset="0"/>
                </a:rPr>
                <a:t>Measurement Journey </a:t>
              </a:r>
            </a:p>
          </p:txBody>
        </p:sp>
        <p:sp>
          <p:nvSpPr>
            <p:cNvPr id="92" name="TextBox 91">
              <a:extLst>
                <a:ext uri="{FF2B5EF4-FFF2-40B4-BE49-F238E27FC236}">
                  <a16:creationId xmlns:a16="http://schemas.microsoft.com/office/drawing/2014/main" id="{E00DFD0A-D7E6-4428-B4B5-DA160DC17EBF}"/>
                </a:ext>
              </a:extLst>
            </p:cNvPr>
            <p:cNvSpPr txBox="1"/>
            <p:nvPr/>
          </p:nvSpPr>
          <p:spPr>
            <a:xfrm>
              <a:off x="7162801" y="5600698"/>
              <a:ext cx="4390196" cy="523220"/>
            </a:xfrm>
            <a:prstGeom prst="rect">
              <a:avLst/>
            </a:prstGeom>
            <a:noFill/>
          </p:spPr>
          <p:txBody>
            <a:bodyPr wrap="square" rtlCol="0">
              <a:spAutoFit/>
            </a:bodyPr>
            <a:lstStyle/>
            <a:p>
              <a:pPr lvl="0"/>
              <a:r>
                <a:rPr lang="en-US" sz="2800" i="1" dirty="0">
                  <a:latin typeface="Georgia Pro Light" panose="02040302050405020303" pitchFamily="18" charset="0"/>
                </a:rPr>
                <a:t>2011- 2022  </a:t>
              </a:r>
            </a:p>
          </p:txBody>
        </p:sp>
      </p:grpSp>
      <p:pic>
        <p:nvPicPr>
          <p:cNvPr id="86" name="Picture 85">
            <a:extLst>
              <a:ext uri="{FF2B5EF4-FFF2-40B4-BE49-F238E27FC236}">
                <a16:creationId xmlns:a16="http://schemas.microsoft.com/office/drawing/2014/main" id="{B0E949A3-B0C1-43DB-8C6A-825958753746}"/>
              </a:ext>
            </a:extLst>
          </p:cNvPr>
          <p:cNvPicPr>
            <a:picLocks noChangeAspect="1"/>
          </p:cNvPicPr>
          <p:nvPr/>
        </p:nvPicPr>
        <p:blipFill>
          <a:blip r:embed="rId3"/>
          <a:stretch>
            <a:fillRect/>
          </a:stretch>
        </p:blipFill>
        <p:spPr>
          <a:xfrm>
            <a:off x="2826457" y="607532"/>
            <a:ext cx="1088545" cy="451849"/>
          </a:xfrm>
          <a:prstGeom prst="rect">
            <a:avLst/>
          </a:prstGeom>
        </p:spPr>
      </p:pic>
      <p:grpSp>
        <p:nvGrpSpPr>
          <p:cNvPr id="87" name="Group 86">
            <a:extLst>
              <a:ext uri="{FF2B5EF4-FFF2-40B4-BE49-F238E27FC236}">
                <a16:creationId xmlns:a16="http://schemas.microsoft.com/office/drawing/2014/main" id="{356E8343-55B3-4A72-BDCD-D1942969F767}"/>
              </a:ext>
            </a:extLst>
          </p:cNvPr>
          <p:cNvGrpSpPr/>
          <p:nvPr/>
        </p:nvGrpSpPr>
        <p:grpSpPr>
          <a:xfrm>
            <a:off x="6531261" y="1643147"/>
            <a:ext cx="764937" cy="764937"/>
            <a:chOff x="609216" y="1519597"/>
            <a:chExt cx="1100644" cy="1100644"/>
          </a:xfrm>
        </p:grpSpPr>
        <p:grpSp>
          <p:nvGrpSpPr>
            <p:cNvPr id="88" name="Group 87">
              <a:extLst>
                <a:ext uri="{FF2B5EF4-FFF2-40B4-BE49-F238E27FC236}">
                  <a16:creationId xmlns:a16="http://schemas.microsoft.com/office/drawing/2014/main" id="{E99AECE7-56ED-4C80-8A48-4DCBCCFF4B53}"/>
                </a:ext>
              </a:extLst>
            </p:cNvPr>
            <p:cNvGrpSpPr/>
            <p:nvPr/>
          </p:nvGrpSpPr>
          <p:grpSpPr>
            <a:xfrm>
              <a:off x="609216" y="1519597"/>
              <a:ext cx="1100644" cy="1100644"/>
              <a:chOff x="7695816" y="754683"/>
              <a:chExt cx="1100644" cy="1100644"/>
            </a:xfrm>
          </p:grpSpPr>
          <p:sp>
            <p:nvSpPr>
              <p:cNvPr id="90" name="Teardrop 89">
                <a:extLst>
                  <a:ext uri="{FF2B5EF4-FFF2-40B4-BE49-F238E27FC236}">
                    <a16:creationId xmlns:a16="http://schemas.microsoft.com/office/drawing/2014/main" id="{48233110-AD33-4457-A6EA-CB7705A5311A}"/>
                  </a:ext>
                </a:extLst>
              </p:cNvPr>
              <p:cNvSpPr/>
              <p:nvPr/>
            </p:nvSpPr>
            <p:spPr>
              <a:xfrm rot="8156728">
                <a:off x="7695816" y="754683"/>
                <a:ext cx="1100644" cy="1100644"/>
              </a:xfrm>
              <a:prstGeom prst="teardrop">
                <a:avLst>
                  <a:gd name="adj" fmla="val 11507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4" name="Oval 93">
                <a:extLst>
                  <a:ext uri="{FF2B5EF4-FFF2-40B4-BE49-F238E27FC236}">
                    <a16:creationId xmlns:a16="http://schemas.microsoft.com/office/drawing/2014/main" id="{E7898C8C-923C-4D4C-A78C-98988AA383CC}"/>
                  </a:ext>
                </a:extLst>
              </p:cNvPr>
              <p:cNvSpPr/>
              <p:nvPr/>
            </p:nvSpPr>
            <p:spPr>
              <a:xfrm>
                <a:off x="7828483" y="888178"/>
                <a:ext cx="835310" cy="83531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95" name="Oval 94">
                <a:extLst>
                  <a:ext uri="{FF2B5EF4-FFF2-40B4-BE49-F238E27FC236}">
                    <a16:creationId xmlns:a16="http://schemas.microsoft.com/office/drawing/2014/main" id="{CF09FDA1-9CBF-4DB8-99E7-2E3B7F404267}"/>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89" name="TextBox 88">
              <a:extLst>
                <a:ext uri="{FF2B5EF4-FFF2-40B4-BE49-F238E27FC236}">
                  <a16:creationId xmlns:a16="http://schemas.microsoft.com/office/drawing/2014/main" id="{2EB05705-66ED-459D-9705-A40762B0B599}"/>
                </a:ext>
              </a:extLst>
            </p:cNvPr>
            <p:cNvSpPr txBox="1"/>
            <p:nvPr/>
          </p:nvSpPr>
          <p:spPr>
            <a:xfrm>
              <a:off x="789968" y="1731131"/>
              <a:ext cx="739140" cy="398565"/>
            </a:xfrm>
            <a:prstGeom prst="rect">
              <a:avLst/>
            </a:prstGeom>
            <a:noFill/>
          </p:spPr>
          <p:txBody>
            <a:bodyPr wrap="square" rtlCol="0">
              <a:spAutoFit/>
            </a:bodyPr>
            <a:lstStyle/>
            <a:p>
              <a:pPr algn="ctr"/>
              <a:r>
                <a:rPr lang="en-US" sz="1200" dirty="0">
                  <a:latin typeface="Georgia" panose="02040502050405020303" pitchFamily="18" charset="0"/>
                </a:rPr>
                <a:t>2017</a:t>
              </a:r>
            </a:p>
          </p:txBody>
        </p:sp>
      </p:grpSp>
      <p:grpSp>
        <p:nvGrpSpPr>
          <p:cNvPr id="96" name="Group 95">
            <a:extLst>
              <a:ext uri="{FF2B5EF4-FFF2-40B4-BE49-F238E27FC236}">
                <a16:creationId xmlns:a16="http://schemas.microsoft.com/office/drawing/2014/main" id="{5CE4CB21-6A4C-47B0-923B-A8351608A78D}"/>
              </a:ext>
            </a:extLst>
          </p:cNvPr>
          <p:cNvGrpSpPr/>
          <p:nvPr/>
        </p:nvGrpSpPr>
        <p:grpSpPr>
          <a:xfrm>
            <a:off x="8975430" y="1492179"/>
            <a:ext cx="764937" cy="764937"/>
            <a:chOff x="609216" y="1519597"/>
            <a:chExt cx="1100644" cy="1100644"/>
          </a:xfrm>
        </p:grpSpPr>
        <p:grpSp>
          <p:nvGrpSpPr>
            <p:cNvPr id="97" name="Group 96">
              <a:extLst>
                <a:ext uri="{FF2B5EF4-FFF2-40B4-BE49-F238E27FC236}">
                  <a16:creationId xmlns:a16="http://schemas.microsoft.com/office/drawing/2014/main" id="{09C174E2-3C95-444D-9020-17042FBEF4B5}"/>
                </a:ext>
              </a:extLst>
            </p:cNvPr>
            <p:cNvGrpSpPr/>
            <p:nvPr/>
          </p:nvGrpSpPr>
          <p:grpSpPr>
            <a:xfrm>
              <a:off x="609216" y="1519597"/>
              <a:ext cx="1100644" cy="1100644"/>
              <a:chOff x="7695816" y="754683"/>
              <a:chExt cx="1100644" cy="1100644"/>
            </a:xfrm>
          </p:grpSpPr>
          <p:sp>
            <p:nvSpPr>
              <p:cNvPr id="99" name="Teardrop 98">
                <a:extLst>
                  <a:ext uri="{FF2B5EF4-FFF2-40B4-BE49-F238E27FC236}">
                    <a16:creationId xmlns:a16="http://schemas.microsoft.com/office/drawing/2014/main" id="{B228C278-A70D-40D8-83AD-EC0CEF8241DD}"/>
                  </a:ext>
                </a:extLst>
              </p:cNvPr>
              <p:cNvSpPr/>
              <p:nvPr/>
            </p:nvSpPr>
            <p:spPr>
              <a:xfrm rot="8156728">
                <a:off x="7695816" y="754683"/>
                <a:ext cx="1100644" cy="1100644"/>
              </a:xfrm>
              <a:prstGeom prst="teardrop">
                <a:avLst>
                  <a:gd name="adj" fmla="val 1150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0" name="Oval 99">
                <a:extLst>
                  <a:ext uri="{FF2B5EF4-FFF2-40B4-BE49-F238E27FC236}">
                    <a16:creationId xmlns:a16="http://schemas.microsoft.com/office/drawing/2014/main" id="{56596D86-DD49-42BD-BC39-CDCED8856D4B}"/>
                  </a:ext>
                </a:extLst>
              </p:cNvPr>
              <p:cNvSpPr/>
              <p:nvPr/>
            </p:nvSpPr>
            <p:spPr>
              <a:xfrm>
                <a:off x="7828483" y="888178"/>
                <a:ext cx="835310" cy="83531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101" name="Oval 100">
                <a:extLst>
                  <a:ext uri="{FF2B5EF4-FFF2-40B4-BE49-F238E27FC236}">
                    <a16:creationId xmlns:a16="http://schemas.microsoft.com/office/drawing/2014/main" id="{EAADBF23-2FCA-477C-962F-3AE46A6CFEA5}"/>
                  </a:ext>
                </a:extLst>
              </p:cNvPr>
              <p:cNvSpPr/>
              <p:nvPr/>
            </p:nvSpPr>
            <p:spPr>
              <a:xfrm>
                <a:off x="7924653" y="980327"/>
                <a:ext cx="649356" cy="64935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98" name="TextBox 97">
              <a:extLst>
                <a:ext uri="{FF2B5EF4-FFF2-40B4-BE49-F238E27FC236}">
                  <a16:creationId xmlns:a16="http://schemas.microsoft.com/office/drawing/2014/main" id="{9506C9B0-76C4-4445-B47D-DBC72BF9BEF0}"/>
                </a:ext>
              </a:extLst>
            </p:cNvPr>
            <p:cNvSpPr txBox="1"/>
            <p:nvPr/>
          </p:nvSpPr>
          <p:spPr>
            <a:xfrm>
              <a:off x="789968" y="1731131"/>
              <a:ext cx="787224" cy="398565"/>
            </a:xfrm>
            <a:prstGeom prst="rect">
              <a:avLst/>
            </a:prstGeom>
            <a:noFill/>
          </p:spPr>
          <p:txBody>
            <a:bodyPr wrap="square" rtlCol="0">
              <a:spAutoFit/>
            </a:bodyPr>
            <a:lstStyle/>
            <a:p>
              <a:pPr algn="ctr"/>
              <a:r>
                <a:rPr lang="en-US" sz="1200" dirty="0">
                  <a:latin typeface="Georgia" panose="02040502050405020303" pitchFamily="18" charset="0"/>
                </a:rPr>
                <a:t>2020</a:t>
              </a:r>
            </a:p>
          </p:txBody>
        </p:sp>
      </p:grpSp>
      <p:grpSp>
        <p:nvGrpSpPr>
          <p:cNvPr id="102" name="Group 101">
            <a:extLst>
              <a:ext uri="{FF2B5EF4-FFF2-40B4-BE49-F238E27FC236}">
                <a16:creationId xmlns:a16="http://schemas.microsoft.com/office/drawing/2014/main" id="{A5AE9C4E-FDF8-4D9F-B660-B6F1C370D84C}"/>
              </a:ext>
            </a:extLst>
          </p:cNvPr>
          <p:cNvGrpSpPr/>
          <p:nvPr/>
        </p:nvGrpSpPr>
        <p:grpSpPr>
          <a:xfrm>
            <a:off x="6364349" y="3152382"/>
            <a:ext cx="2180397" cy="712436"/>
            <a:chOff x="639003" y="3493919"/>
            <a:chExt cx="2180397" cy="712436"/>
          </a:xfrm>
        </p:grpSpPr>
        <p:sp>
          <p:nvSpPr>
            <p:cNvPr id="103" name="TextBox 102">
              <a:extLst>
                <a:ext uri="{FF2B5EF4-FFF2-40B4-BE49-F238E27FC236}">
                  <a16:creationId xmlns:a16="http://schemas.microsoft.com/office/drawing/2014/main" id="{94029D5A-0DDA-4620-95E4-F16CFEAA7E44}"/>
                </a:ext>
              </a:extLst>
            </p:cNvPr>
            <p:cNvSpPr txBox="1"/>
            <p:nvPr/>
          </p:nvSpPr>
          <p:spPr>
            <a:xfrm>
              <a:off x="639003" y="3744690"/>
              <a:ext cx="2180397" cy="461665"/>
            </a:xfrm>
            <a:prstGeom prst="rect">
              <a:avLst/>
            </a:prstGeom>
            <a:noFill/>
          </p:spPr>
          <p:txBody>
            <a:bodyPr wrap="square" rtlCol="0">
              <a:spAutoFit/>
            </a:bodyPr>
            <a:lstStyle/>
            <a:p>
              <a:pPr lvl="0"/>
              <a:r>
                <a:rPr lang="en-US" sz="1200" dirty="0">
                  <a:latin typeface="Georgia Pro Light" panose="02040302050405020303" pitchFamily="18" charset="0"/>
                </a:rPr>
                <a:t>1st CORC Forum – new ideas, bursts of inspiration</a:t>
              </a:r>
            </a:p>
          </p:txBody>
        </p:sp>
        <p:sp>
          <p:nvSpPr>
            <p:cNvPr id="104" name="TextBox 103">
              <a:extLst>
                <a:ext uri="{FF2B5EF4-FFF2-40B4-BE49-F238E27FC236}">
                  <a16:creationId xmlns:a16="http://schemas.microsoft.com/office/drawing/2014/main" id="{10A7A9CF-87A2-4D85-BBC7-15567DEC2189}"/>
                </a:ext>
              </a:extLst>
            </p:cNvPr>
            <p:cNvSpPr txBox="1"/>
            <p:nvPr/>
          </p:nvSpPr>
          <p:spPr>
            <a:xfrm>
              <a:off x="639003" y="3493919"/>
              <a:ext cx="2180397" cy="276999"/>
            </a:xfrm>
            <a:prstGeom prst="rect">
              <a:avLst/>
            </a:prstGeom>
            <a:noFill/>
          </p:spPr>
          <p:txBody>
            <a:bodyPr wrap="square" rtlCol="0">
              <a:spAutoFit/>
            </a:bodyPr>
            <a:lstStyle/>
            <a:p>
              <a:pPr lvl="0"/>
              <a:r>
                <a:rPr lang="en-US" sz="1200" b="1" dirty="0">
                  <a:latin typeface="Georgia" panose="02040502050405020303" pitchFamily="18" charset="0"/>
                </a:rPr>
                <a:t>CORC</a:t>
              </a:r>
            </a:p>
          </p:txBody>
        </p:sp>
      </p:grpSp>
      <p:grpSp>
        <p:nvGrpSpPr>
          <p:cNvPr id="105" name="Group 104">
            <a:extLst>
              <a:ext uri="{FF2B5EF4-FFF2-40B4-BE49-F238E27FC236}">
                <a16:creationId xmlns:a16="http://schemas.microsoft.com/office/drawing/2014/main" id="{C9D32510-9DEF-4885-8AA2-6A6944423D7F}"/>
              </a:ext>
            </a:extLst>
          </p:cNvPr>
          <p:cNvGrpSpPr/>
          <p:nvPr/>
        </p:nvGrpSpPr>
        <p:grpSpPr>
          <a:xfrm>
            <a:off x="11116749" y="50504"/>
            <a:ext cx="1346774" cy="857893"/>
            <a:chOff x="639003" y="3493920"/>
            <a:chExt cx="2180397" cy="542955"/>
          </a:xfrm>
        </p:grpSpPr>
        <p:sp>
          <p:nvSpPr>
            <p:cNvPr id="106" name="TextBox 105">
              <a:extLst>
                <a:ext uri="{FF2B5EF4-FFF2-40B4-BE49-F238E27FC236}">
                  <a16:creationId xmlns:a16="http://schemas.microsoft.com/office/drawing/2014/main" id="{BBFFE140-BDBE-4C4E-9BAB-6D50CD59E398}"/>
                </a:ext>
              </a:extLst>
            </p:cNvPr>
            <p:cNvSpPr txBox="1"/>
            <p:nvPr/>
          </p:nvSpPr>
          <p:spPr>
            <a:xfrm>
              <a:off x="639003" y="3744690"/>
              <a:ext cx="2180397" cy="292185"/>
            </a:xfrm>
            <a:prstGeom prst="rect">
              <a:avLst/>
            </a:prstGeom>
            <a:noFill/>
          </p:spPr>
          <p:txBody>
            <a:bodyPr wrap="square" rtlCol="0">
              <a:spAutoFit/>
            </a:bodyPr>
            <a:lstStyle/>
            <a:p>
              <a:pPr lvl="0"/>
              <a:r>
                <a:rPr lang="en-US" sz="1200" dirty="0">
                  <a:latin typeface="Georgia Pro Light" panose="02040302050405020303" pitchFamily="18" charset="0"/>
                </a:rPr>
                <a:t>Platform for doing MBC</a:t>
              </a:r>
            </a:p>
          </p:txBody>
        </p:sp>
        <p:sp>
          <p:nvSpPr>
            <p:cNvPr id="107" name="TextBox 106">
              <a:extLst>
                <a:ext uri="{FF2B5EF4-FFF2-40B4-BE49-F238E27FC236}">
                  <a16:creationId xmlns:a16="http://schemas.microsoft.com/office/drawing/2014/main" id="{240E2F50-76A8-41E5-8651-55A88F4BE8F4}"/>
                </a:ext>
              </a:extLst>
            </p:cNvPr>
            <p:cNvSpPr txBox="1"/>
            <p:nvPr/>
          </p:nvSpPr>
          <p:spPr>
            <a:xfrm>
              <a:off x="639003" y="3493920"/>
              <a:ext cx="2180397" cy="175311"/>
            </a:xfrm>
            <a:prstGeom prst="rect">
              <a:avLst/>
            </a:prstGeom>
            <a:noFill/>
          </p:spPr>
          <p:txBody>
            <a:bodyPr wrap="square" rtlCol="0">
              <a:spAutoFit/>
            </a:bodyPr>
            <a:lstStyle/>
            <a:p>
              <a:pPr lvl="0"/>
              <a:r>
                <a:rPr lang="en-US" sz="1200" b="1" dirty="0">
                  <a:latin typeface="Georgia" panose="02040502050405020303" pitchFamily="18" charset="0"/>
                </a:rPr>
                <a:t>Greenspace</a:t>
              </a:r>
            </a:p>
          </p:txBody>
        </p:sp>
      </p:grpSp>
      <p:pic>
        <p:nvPicPr>
          <p:cNvPr id="3" name="Picture 2" descr="A picture containing text, nature, night sky&#10;&#10;Description automatically generated">
            <a:extLst>
              <a:ext uri="{FF2B5EF4-FFF2-40B4-BE49-F238E27FC236}">
                <a16:creationId xmlns:a16="http://schemas.microsoft.com/office/drawing/2014/main" id="{E598A224-EC08-4E90-9115-625A77450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27" y="4290163"/>
            <a:ext cx="4390195" cy="2467693"/>
          </a:xfrm>
          <a:prstGeom prst="rect">
            <a:avLst/>
          </a:prstGeom>
        </p:spPr>
      </p:pic>
    </p:spTree>
    <p:extLst>
      <p:ext uri="{BB962C8B-B14F-4D97-AF65-F5344CB8AC3E}">
        <p14:creationId xmlns:p14="http://schemas.microsoft.com/office/powerpoint/2010/main" val="52773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looking through a telescope&#10;&#10;Description automatically generated with low confidence">
            <a:extLst>
              <a:ext uri="{FF2B5EF4-FFF2-40B4-BE49-F238E27FC236}">
                <a16:creationId xmlns:a16="http://schemas.microsoft.com/office/drawing/2014/main" id="{BB57A0B8-3D10-4307-9AD7-3CF049CB7733}"/>
              </a:ext>
            </a:extLst>
          </p:cNvPr>
          <p:cNvPicPr>
            <a:picLocks noChangeAspect="1"/>
          </p:cNvPicPr>
          <p:nvPr/>
        </p:nvPicPr>
        <p:blipFill>
          <a:blip r:embed="rId3"/>
          <a:stretch>
            <a:fillRect/>
          </a:stretch>
        </p:blipFill>
        <p:spPr>
          <a:xfrm>
            <a:off x="0" y="0"/>
            <a:ext cx="6750383" cy="6946900"/>
          </a:xfrm>
          <a:prstGeom prst="rect">
            <a:avLst/>
          </a:prstGeom>
        </p:spPr>
      </p:pic>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3385536" y="3035393"/>
            <a:ext cx="5970240" cy="1600200"/>
          </a:xfrm>
        </p:spPr>
        <p:txBody>
          <a:bodyPr>
            <a:normAutofit/>
          </a:bodyPr>
          <a:lstStyle/>
          <a:p>
            <a:pPr algn="ctr"/>
            <a:r>
              <a:rPr lang="en-ZA" sz="4800" dirty="0">
                <a:solidFill>
                  <a:schemeClr val="tx1">
                    <a:lumMod val="75000"/>
                    <a:lumOff val="25000"/>
                  </a:schemeClr>
                </a:solidFill>
              </a:rPr>
              <a:t>Measurement Matters</a:t>
            </a:r>
          </a:p>
        </p:txBody>
      </p:sp>
      <p:sp>
        <p:nvSpPr>
          <p:cNvPr id="11" name="Date Placeholder 10">
            <a:extLst>
              <a:ext uri="{FF2B5EF4-FFF2-40B4-BE49-F238E27FC236}">
                <a16:creationId xmlns:a16="http://schemas.microsoft.com/office/drawing/2014/main" id="{AD240522-762B-4A1C-BAE4-2E57FC01F7BF}"/>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p:txBody>
          <a:bodyPr/>
          <a:lstStyle/>
          <a:p>
            <a:fld id="{19B51A1E-902D-48AF-9020-955120F399B6}" type="slidenum">
              <a:rPr lang="en-ZA" smtClean="0"/>
              <a:pPr/>
              <a:t>7</a:t>
            </a:fld>
            <a:endParaRPr lang="en-ZA" dirty="0"/>
          </a:p>
        </p:txBody>
      </p:sp>
      <p:sp>
        <p:nvSpPr>
          <p:cNvPr id="15" name="TextBox 14">
            <a:extLst>
              <a:ext uri="{FF2B5EF4-FFF2-40B4-BE49-F238E27FC236}">
                <a16:creationId xmlns:a16="http://schemas.microsoft.com/office/drawing/2014/main" id="{F8AE5DAC-DED0-4220-975E-63F356C5731A}"/>
              </a:ext>
            </a:extLst>
          </p:cNvPr>
          <p:cNvSpPr txBox="1"/>
          <p:nvPr/>
        </p:nvSpPr>
        <p:spPr>
          <a:xfrm>
            <a:off x="514914" y="3804596"/>
            <a:ext cx="3152272" cy="830997"/>
          </a:xfrm>
          <a:prstGeom prst="rect">
            <a:avLst/>
          </a:prstGeom>
          <a:noFill/>
        </p:spPr>
        <p:txBody>
          <a:bodyPr wrap="square" rtlCol="0">
            <a:spAutoFit/>
          </a:bodyPr>
          <a:lstStyle/>
          <a:p>
            <a:r>
              <a:rPr lang="en-GB" sz="4800" dirty="0">
                <a:solidFill>
                  <a:schemeClr val="accent2"/>
                </a:solidFill>
                <a:latin typeface="+mj-lt"/>
              </a:rPr>
              <a:t>Meaningful</a:t>
            </a:r>
            <a:r>
              <a:rPr lang="en-GB" sz="4800" dirty="0">
                <a:solidFill>
                  <a:schemeClr val="accent2"/>
                </a:solidFill>
              </a:rPr>
              <a:t> </a:t>
            </a:r>
          </a:p>
        </p:txBody>
      </p:sp>
    </p:spTree>
    <p:extLst>
      <p:ext uri="{BB962C8B-B14F-4D97-AF65-F5344CB8AC3E}">
        <p14:creationId xmlns:p14="http://schemas.microsoft.com/office/powerpoint/2010/main" val="42502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0169-1F3F-4CA7-AA9B-F7B5DF1C9D53}"/>
              </a:ext>
            </a:extLst>
          </p:cNvPr>
          <p:cNvSpPr>
            <a:spLocks noGrp="1"/>
          </p:cNvSpPr>
          <p:nvPr>
            <p:ph type="title"/>
          </p:nvPr>
        </p:nvSpPr>
        <p:spPr>
          <a:xfrm>
            <a:off x="839788" y="187325"/>
            <a:ext cx="3932237" cy="1600200"/>
          </a:xfrm>
        </p:spPr>
        <p:txBody>
          <a:bodyPr anchor="b">
            <a:normAutofit/>
          </a:bodyPr>
          <a:lstStyle/>
          <a:p>
            <a:r>
              <a:rPr lang="en-GB" dirty="0"/>
              <a:t>Setting the direction</a:t>
            </a:r>
          </a:p>
        </p:txBody>
      </p:sp>
      <p:pic>
        <p:nvPicPr>
          <p:cNvPr id="9" name="Picture Placeholder 8" descr="A picture containing device, gauge&#10;&#10;Description automatically generated">
            <a:extLst>
              <a:ext uri="{FF2B5EF4-FFF2-40B4-BE49-F238E27FC236}">
                <a16:creationId xmlns:a16="http://schemas.microsoft.com/office/drawing/2014/main" id="{2AE2A98B-1D52-427D-A720-F484063B85DB}"/>
              </a:ext>
            </a:extLst>
          </p:cNvPr>
          <p:cNvPicPr>
            <a:picLocks noGrp="1" noChangeAspect="1"/>
          </p:cNvPicPr>
          <p:nvPr>
            <p:ph type="pic" idx="1"/>
          </p:nvPr>
        </p:nvPicPr>
        <p:blipFill rotWithShape="1">
          <a:blip r:embed="rId3"/>
          <a:srcRect l="12411" r="3313" b="1"/>
          <a:stretch/>
        </p:blipFill>
        <p:spPr>
          <a:xfrm>
            <a:off x="6096000" y="987425"/>
            <a:ext cx="6096000" cy="4873625"/>
          </a:xfrm>
          <a:noFill/>
        </p:spPr>
      </p:pic>
      <p:sp>
        <p:nvSpPr>
          <p:cNvPr id="4" name="Text Placeholder 3">
            <a:extLst>
              <a:ext uri="{FF2B5EF4-FFF2-40B4-BE49-F238E27FC236}">
                <a16:creationId xmlns:a16="http://schemas.microsoft.com/office/drawing/2014/main" id="{F57FF8CC-9F5C-4442-B0C8-3F3E725F4617}"/>
              </a:ext>
            </a:extLst>
          </p:cNvPr>
          <p:cNvSpPr>
            <a:spLocks noGrp="1"/>
          </p:cNvSpPr>
          <p:nvPr>
            <p:ph type="body" sz="half" idx="2"/>
          </p:nvPr>
        </p:nvSpPr>
        <p:spPr>
          <a:xfrm>
            <a:off x="839788" y="2057400"/>
            <a:ext cx="4832879" cy="3811588"/>
          </a:xfrm>
        </p:spPr>
        <p:txBody>
          <a:bodyPr>
            <a:noAutofit/>
          </a:bodyPr>
          <a:lstStyle/>
          <a:p>
            <a:r>
              <a:rPr lang="en-GB" sz="2400" dirty="0"/>
              <a:t>The process of </a:t>
            </a:r>
            <a:r>
              <a:rPr lang="en-GB" sz="2400" b="1" dirty="0"/>
              <a:t>finding a direction </a:t>
            </a:r>
            <a:r>
              <a:rPr lang="en-GB" sz="2400" dirty="0"/>
              <a:t>with a client helps us then know what we want to measure.</a:t>
            </a:r>
          </a:p>
          <a:p>
            <a:r>
              <a:rPr lang="en-GB" sz="2400" dirty="0"/>
              <a:t>Tied to </a:t>
            </a:r>
            <a:r>
              <a:rPr lang="en-GB" sz="2400" b="1" dirty="0"/>
              <a:t>goals and outcomes </a:t>
            </a:r>
            <a:r>
              <a:rPr lang="en-GB" sz="2400" dirty="0"/>
              <a:t>the young person and family have agreed to work toward. </a:t>
            </a:r>
          </a:p>
          <a:p>
            <a:r>
              <a:rPr lang="en-GB" sz="2400" b="1" dirty="0"/>
              <a:t>Integrated</a:t>
            </a:r>
            <a:r>
              <a:rPr lang="en-GB" sz="2400" dirty="0"/>
              <a:t> into our way of working with young people and families </a:t>
            </a:r>
          </a:p>
          <a:p>
            <a:r>
              <a:rPr lang="en-GB" sz="2400" dirty="0"/>
              <a:t>Helps with </a:t>
            </a:r>
            <a:r>
              <a:rPr lang="en-GB" sz="2400" b="1" dirty="0"/>
              <a:t>clinical decision making- </a:t>
            </a:r>
            <a:r>
              <a:rPr lang="en-GB" sz="2400" dirty="0"/>
              <a:t>what next? Have we done enough for now? </a:t>
            </a:r>
          </a:p>
        </p:txBody>
      </p:sp>
      <p:sp>
        <p:nvSpPr>
          <p:cNvPr id="7" name="Slide Number Placeholder 6">
            <a:extLst>
              <a:ext uri="{FF2B5EF4-FFF2-40B4-BE49-F238E27FC236}">
                <a16:creationId xmlns:a16="http://schemas.microsoft.com/office/drawing/2014/main" id="{FFEEE5D1-21B6-400B-A6F3-AABD162F1E3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5CEABB6-07DC-46E8-9B57-56EC44A396E5}" type="slidenum">
              <a:rPr lang="en-US" smtClean="0"/>
              <a:pPr>
                <a:spcAft>
                  <a:spcPts val="600"/>
                </a:spcAft>
              </a:pPr>
              <a:t>8</a:t>
            </a:fld>
            <a:endParaRPr lang="en-US"/>
          </a:p>
        </p:txBody>
      </p:sp>
    </p:spTree>
    <p:extLst>
      <p:ext uri="{BB962C8B-B14F-4D97-AF65-F5344CB8AC3E}">
        <p14:creationId xmlns:p14="http://schemas.microsoft.com/office/powerpoint/2010/main" val="410959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26BD0F5-8721-4629-9BE7-1ADB52351978}"/>
              </a:ext>
            </a:extLst>
          </p:cNvPr>
          <p:cNvSpPr/>
          <p:nvPr/>
        </p:nvSpPr>
        <p:spPr>
          <a:xfrm>
            <a:off x="7900916" y="4513630"/>
            <a:ext cx="904691" cy="904691"/>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68363F2C-5109-489E-8E10-6A7A20455089}"/>
              </a:ext>
            </a:extLst>
          </p:cNvPr>
          <p:cNvSpPr>
            <a:spLocks noGrp="1"/>
          </p:cNvSpPr>
          <p:nvPr>
            <p:ph type="title"/>
          </p:nvPr>
        </p:nvSpPr>
        <p:spPr>
          <a:xfrm>
            <a:off x="962526" y="519412"/>
            <a:ext cx="6798541" cy="1675623"/>
          </a:xfrm>
        </p:spPr>
        <p:txBody>
          <a:bodyPr vert="horz" lIns="91440" tIns="45720" rIns="91440" bIns="45720" rtlCol="0" anchor="b">
            <a:normAutofit/>
          </a:bodyPr>
          <a:lstStyle/>
          <a:p>
            <a:pPr>
              <a:lnSpc>
                <a:spcPct val="90000"/>
              </a:lnSpc>
              <a:spcBef>
                <a:spcPct val="0"/>
              </a:spcBef>
            </a:pPr>
            <a:r>
              <a:rPr lang="en-US" sz="4000" dirty="0"/>
              <a:t>Shared decision-making stance</a:t>
            </a:r>
          </a:p>
        </p:txBody>
      </p:sp>
      <p:sp>
        <p:nvSpPr>
          <p:cNvPr id="5" name="TextBox 4">
            <a:extLst>
              <a:ext uri="{FF2B5EF4-FFF2-40B4-BE49-F238E27FC236}">
                <a16:creationId xmlns:a16="http://schemas.microsoft.com/office/drawing/2014/main" id="{F4DB3151-D098-4117-B189-8DA1F217B4CB}"/>
              </a:ext>
            </a:extLst>
          </p:cNvPr>
          <p:cNvSpPr txBox="1"/>
          <p:nvPr/>
        </p:nvSpPr>
        <p:spPr>
          <a:xfrm>
            <a:off x="962526" y="548464"/>
            <a:ext cx="11148613" cy="954107"/>
          </a:xfrm>
          <a:prstGeom prst="rect">
            <a:avLst/>
          </a:prstGeom>
          <a:noFill/>
        </p:spPr>
        <p:txBody>
          <a:bodyPr wrap="square" rtlCol="0">
            <a:spAutoFit/>
          </a:bodyPr>
          <a:lstStyle/>
          <a:p>
            <a:pPr>
              <a:spcAft>
                <a:spcPts val="600"/>
              </a:spcAft>
            </a:pPr>
            <a:r>
              <a:rPr lang="en-US" sz="2800" i="1" dirty="0">
                <a:solidFill>
                  <a:schemeClr val="accent1"/>
                </a:solidFill>
              </a:rPr>
              <a:t>Meaningful Measurement Matters: The How the process of working with goals</a:t>
            </a:r>
          </a:p>
        </p:txBody>
      </p:sp>
      <p:sp>
        <p:nvSpPr>
          <p:cNvPr id="4" name="Slide Number Placeholder 3">
            <a:extLst>
              <a:ext uri="{FF2B5EF4-FFF2-40B4-BE49-F238E27FC236}">
                <a16:creationId xmlns:a16="http://schemas.microsoft.com/office/drawing/2014/main" id="{5D0F9466-FCA6-449D-847C-9E601895B5B3}"/>
              </a:ext>
            </a:extLst>
          </p:cNvPr>
          <p:cNvSpPr>
            <a:spLocks noGrp="1"/>
          </p:cNvSpPr>
          <p:nvPr>
            <p:ph type="sldNum" idx="12"/>
          </p:nvPr>
        </p:nvSpPr>
        <p:spPr>
          <a:xfrm>
            <a:off x="9193686" y="6356350"/>
            <a:ext cx="2160114" cy="365125"/>
          </a:xfrm>
        </p:spPr>
        <p:txBody>
          <a:bodyPr vert="horz" lIns="91440" tIns="45720" rIns="91440" bIns="45720" rtlCol="0" anchor="ctr">
            <a:normAutofit/>
          </a:bodyPr>
          <a:lstStyle/>
          <a:p>
            <a:pPr>
              <a:spcAft>
                <a:spcPts val="600"/>
              </a:spcAft>
              <a:buClrTx/>
              <a:buSzTx/>
              <a:defRPr/>
            </a:pPr>
            <a:fld id="{00000000-1234-1234-1234-123412341234}" type="slidenum">
              <a:rPr lang="en-US" sz="1200" smtClean="0">
                <a:solidFill>
                  <a:prstClr val="black">
                    <a:tint val="75000"/>
                  </a:prstClr>
                </a:solidFill>
                <a:latin typeface="Calibri" panose="020F0502020204030204"/>
                <a:ea typeface="+mn-ea"/>
                <a:cs typeface="+mn-cs"/>
              </a:rPr>
              <a:pPr>
                <a:spcAft>
                  <a:spcPts val="600"/>
                </a:spcAft>
                <a:buClrTx/>
                <a:buSzTx/>
                <a:defRPr/>
              </a:pPr>
              <a:t>9</a:t>
            </a:fld>
            <a:endParaRPr lang="en-US" sz="1200">
              <a:solidFill>
                <a:prstClr val="black">
                  <a:tint val="75000"/>
                </a:prstClr>
              </a:solidFill>
              <a:latin typeface="Calibri" panose="020F0502020204030204"/>
              <a:ea typeface="+mn-ea"/>
              <a:cs typeface="+mn-cs"/>
            </a:endParaRPr>
          </a:p>
        </p:txBody>
      </p:sp>
      <p:graphicFrame>
        <p:nvGraphicFramePr>
          <p:cNvPr id="7" name="Text Placeholder 2">
            <a:extLst>
              <a:ext uri="{FF2B5EF4-FFF2-40B4-BE49-F238E27FC236}">
                <a16:creationId xmlns:a16="http://schemas.microsoft.com/office/drawing/2014/main" id="{D3835282-2CA0-B218-2434-74EE108A5833}"/>
              </a:ext>
            </a:extLst>
          </p:cNvPr>
          <p:cNvGraphicFramePr/>
          <p:nvPr>
            <p:extLst>
              <p:ext uri="{D42A27DB-BD31-4B8C-83A1-F6EECF244321}">
                <p14:modId xmlns:p14="http://schemas.microsoft.com/office/powerpoint/2010/main" val="1823790368"/>
              </p:ext>
            </p:extLst>
          </p:nvPr>
        </p:nvGraphicFramePr>
        <p:xfrm>
          <a:off x="623944" y="2302136"/>
          <a:ext cx="10728330" cy="4419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F07C49-62AE-46C9-A7DC-C8E5CBBFEEFE}"/>
              </a:ext>
            </a:extLst>
          </p:cNvPr>
          <p:cNvSpPr txBox="1"/>
          <p:nvPr/>
        </p:nvSpPr>
        <p:spPr>
          <a:xfrm>
            <a:off x="1613647" y="3966254"/>
            <a:ext cx="2409713" cy="2062103"/>
          </a:xfrm>
          <a:prstGeom prst="rect">
            <a:avLst/>
          </a:prstGeom>
          <a:noFill/>
        </p:spPr>
        <p:txBody>
          <a:bodyPr wrap="square" rtlCol="0">
            <a:spAutoFit/>
          </a:bodyPr>
          <a:lstStyle/>
          <a:p>
            <a:pPr lvl="0"/>
            <a:r>
              <a:rPr lang="en-US" sz="1600" dirty="0"/>
              <a:t>Through collaboration and relationship building, we keep coming back to what matters to the client/family and how we are checking in to make sure we are on the right track</a:t>
            </a:r>
          </a:p>
        </p:txBody>
      </p:sp>
      <p:pic>
        <p:nvPicPr>
          <p:cNvPr id="8" name="Graphic 7" descr="Chat outline">
            <a:extLst>
              <a:ext uri="{FF2B5EF4-FFF2-40B4-BE49-F238E27FC236}">
                <a16:creationId xmlns:a16="http://schemas.microsoft.com/office/drawing/2014/main" id="{4AED1FA9-831F-4656-BD74-5530CA576D8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39726" y="4950973"/>
            <a:ext cx="773921" cy="773921"/>
          </a:xfrm>
          <a:prstGeom prst="rect">
            <a:avLst/>
          </a:prstGeom>
        </p:spPr>
      </p:pic>
    </p:spTree>
    <p:extLst>
      <p:ext uri="{BB962C8B-B14F-4D97-AF65-F5344CB8AC3E}">
        <p14:creationId xmlns:p14="http://schemas.microsoft.com/office/powerpoint/2010/main" val="2819874005"/>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 Pitch Deck_tm66722518_Win32_JB_SL_v3" id="{F88C4BC3-D7CC-4809-9A20-83B96B306E67}" vid="{C89703AC-DCB6-4757-83A4-6B2EB7B7FA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4F12D6A-2BE8-4847-A724-6F141C79A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88140-B977-44ED-8877-83D5BCE76393}">
  <ds:schemaRefs>
    <ds:schemaRef ds:uri="http://schemas.microsoft.com/sharepoint/v3/contenttype/forms"/>
  </ds:schemaRefs>
</ds:datastoreItem>
</file>

<file path=customXml/itemProps3.xml><?xml version="1.0" encoding="utf-8"?>
<ds:datastoreItem xmlns:ds="http://schemas.openxmlformats.org/officeDocument/2006/customXml" ds:itemID="{DBE6AE0A-D4B0-4A5B-9359-3C20E0AE6F6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619</TotalTime>
  <Words>941</Words>
  <Application>Microsoft Office PowerPoint</Application>
  <PresentationFormat>Widescreen</PresentationFormat>
  <Paragraphs>143</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Bodoni MT</vt:lpstr>
      <vt:lpstr>Calibri</vt:lpstr>
      <vt:lpstr>Georgia</vt:lpstr>
      <vt:lpstr>Georgia Pro Light</vt:lpstr>
      <vt:lpstr>inherit</vt:lpstr>
      <vt:lpstr>Source Sans Pro Light</vt:lpstr>
      <vt:lpstr>Times New Roman</vt:lpstr>
      <vt:lpstr>Office Theme</vt:lpstr>
      <vt:lpstr>Navigating our path towards meaningful outcomes</vt:lpstr>
      <vt:lpstr>Measurement Matters</vt:lpstr>
      <vt:lpstr>What is guiding the work? </vt:lpstr>
      <vt:lpstr>Our Values: Ways of Working</vt:lpstr>
      <vt:lpstr>Measurement Matters</vt:lpstr>
      <vt:lpstr>PowerPoint Presentation</vt:lpstr>
      <vt:lpstr>Measurement Matters</vt:lpstr>
      <vt:lpstr>Setting the direction</vt:lpstr>
      <vt:lpstr>Shared decision-making stance</vt:lpstr>
      <vt:lpstr>Meaningful Measurement Checklist </vt:lpstr>
      <vt:lpstr>Measurement Matters</vt:lpstr>
      <vt:lpstr>   How?  Use technology:  Greenspace      Embed in Clinical Care: Existing workflows      Collect- Share-Act Model       Add Value: Assist in Clinical Decision making   </vt:lpstr>
      <vt:lpstr>Lessons Learned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our path towards meaningful outcomes</dc:title>
  <dc:creator>Clark, Sharon</dc:creator>
  <cp:lastModifiedBy>Georgina Mutton</cp:lastModifiedBy>
  <cp:revision>10</cp:revision>
  <dcterms:created xsi:type="dcterms:W3CDTF">2022-11-18T13:09:57Z</dcterms:created>
  <dcterms:modified xsi:type="dcterms:W3CDTF">2022-11-23T14:38:34Z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